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14.xml" ContentType="application/vnd.openxmlformats-officedocument.drawingml.chart+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1"/>
  </p:sldMasterIdLst>
  <p:notesMasterIdLst>
    <p:notesMasterId r:id="rId25"/>
  </p:notesMasterIdLst>
  <p:sldIdLst>
    <p:sldId id="312" r:id="rId2"/>
    <p:sldId id="317" r:id="rId3"/>
    <p:sldId id="325" r:id="rId4"/>
    <p:sldId id="331" r:id="rId5"/>
    <p:sldId id="330" r:id="rId6"/>
    <p:sldId id="318" r:id="rId7"/>
    <p:sldId id="328" r:id="rId8"/>
    <p:sldId id="327" r:id="rId9"/>
    <p:sldId id="315" r:id="rId10"/>
    <p:sldId id="316" r:id="rId11"/>
    <p:sldId id="332" r:id="rId12"/>
    <p:sldId id="333" r:id="rId13"/>
    <p:sldId id="337" r:id="rId14"/>
    <p:sldId id="336" r:id="rId15"/>
    <p:sldId id="338" r:id="rId16"/>
    <p:sldId id="344" r:id="rId17"/>
    <p:sldId id="343" r:id="rId18"/>
    <p:sldId id="334" r:id="rId19"/>
    <p:sldId id="339" r:id="rId20"/>
    <p:sldId id="340" r:id="rId21"/>
    <p:sldId id="329" r:id="rId22"/>
    <p:sldId id="341" r:id="rId23"/>
    <p:sldId id="342" r:id="rId24"/>
  </p:sldIdLst>
  <p:sldSz cx="9144000" cy="6858000" type="screen4x3"/>
  <p:notesSz cx="6858000" cy="9144000"/>
  <p:embeddedFontLst>
    <p:embeddedFont>
      <p:font typeface="HGS創英角ﾎﾟｯﾌﾟ体" panose="040B0A00000000000000" pitchFamily="50" charset="-128"/>
      <p:regular r:id="rId26"/>
    </p:embeddedFon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8">
          <p15:clr>
            <a:srgbClr val="A4A3A4"/>
          </p15:clr>
        </p15:guide>
        <p15:guide id="2" pos="204">
          <p15:clr>
            <a:srgbClr val="A4A3A4"/>
          </p15:clr>
        </p15:guide>
        <p15:guide id="3" orient="horz" pos="1888">
          <p15:clr>
            <a:srgbClr val="A4A3A4"/>
          </p15:clr>
        </p15:guide>
        <p15:guide id="4" pos="20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3B"/>
    <a:srgbClr val="FF9797"/>
    <a:srgbClr val="FD5FF2"/>
    <a:srgbClr val="FF0000"/>
    <a:srgbClr val="82E2E4"/>
    <a:srgbClr val="66FFFF"/>
    <a:srgbClr val="7FB0BB"/>
    <a:srgbClr val="518B99"/>
    <a:srgbClr val="80ABBE"/>
    <a:srgbClr val="E7F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5" autoAdjust="0"/>
    <p:restoredTop sz="96163" autoAdjust="0"/>
  </p:normalViewPr>
  <p:slideViewPr>
    <p:cSldViewPr showGuides="1">
      <p:cViewPr>
        <p:scale>
          <a:sx n="91" d="100"/>
          <a:sy n="91" d="100"/>
        </p:scale>
        <p:origin x="-1164" y="-354"/>
      </p:cViewPr>
      <p:guideLst>
        <p:guide orient="horz" pos="1298"/>
        <p:guide pos="204"/>
        <p:guide orient="horz" pos="1888"/>
        <p:guide pos="2018"/>
      </p:guideLst>
    </p:cSldViewPr>
  </p:slideViewPr>
  <p:outlineViewPr>
    <p:cViewPr>
      <p:scale>
        <a:sx n="33" d="100"/>
        <a:sy n="33" d="100"/>
      </p:scale>
      <p:origin x="0" y="384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0"/>
          <c:w val="0.99225448626290713"/>
          <c:h val="0.90636850228506005"/>
        </c:manualLayout>
      </c:layout>
      <c:scatterChart>
        <c:scatterStyle val="lineMarker"/>
        <c:varyColors val="0"/>
        <c:ser>
          <c:idx val="0"/>
          <c:order val="0"/>
          <c:tx>
            <c:strRef>
              <c:f>Sheet1!$I$1</c:f>
              <c:strCache>
                <c:ptCount val="1"/>
                <c:pt idx="0">
                  <c:v>t=100</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Sheet1!$I$2:$I$102</c:f>
              <c:numCache>
                <c:formatCode>General</c:formatCode>
                <c:ptCount val="101"/>
                <c:pt idx="0">
                  <c:v>30</c:v>
                </c:pt>
                <c:pt idx="1">
                  <c:v>16.394807862197499</c:v>
                </c:pt>
                <c:pt idx="2">
                  <c:v>6.8339998196468601</c:v>
                </c:pt>
                <c:pt idx="3">
                  <c:v>2.11321287816265</c:v>
                </c:pt>
                <c:pt idx="4">
                  <c:v>0.47583998219318602</c:v>
                </c:pt>
                <c:pt idx="5">
                  <c:v>7.7064945810684196E-2</c:v>
                </c:pt>
                <c:pt idx="6">
                  <c:v>8.9019693387903907E-3</c:v>
                </c:pt>
                <c:pt idx="7">
                  <c:v>7.2914882083829902E-4</c:v>
                </c:pt>
                <c:pt idx="8">
                  <c:v>4.2173805541168001E-5</c:v>
                </c:pt>
                <c:pt idx="9">
                  <c:v>1.7173087385469201E-6</c:v>
                </c:pt>
                <c:pt idx="10">
                  <c:v>4.9118905609546499E-8</c:v>
                </c:pt>
                <c:pt idx="11">
                  <c:v>9.8511865331829499E-10</c:v>
                </c:pt>
                <c:pt idx="12">
                  <c:v>1.38455913401003E-11</c:v>
                </c:pt>
                <c:pt idx="13">
                  <c:v>1.36557432028894E-13</c:v>
                </c:pt>
                <c:pt idx="14">
                  <c:v>9.9920072216264104E-15</c:v>
                </c:pt>
                <c:pt idx="15">
                  <c:v>-1.3322676295501901E-14</c:v>
                </c:pt>
                <c:pt idx="16">
                  <c:v>9.9920072216264104E-15</c:v>
                </c:pt>
                <c:pt idx="17">
                  <c:v>-1.9984014443252799E-14</c:v>
                </c:pt>
                <c:pt idx="18">
                  <c:v>0</c:v>
                </c:pt>
                <c:pt idx="19">
                  <c:v>1.9984014443252799E-14</c:v>
                </c:pt>
                <c:pt idx="20">
                  <c:v>-1.3322676295501901E-14</c:v>
                </c:pt>
                <c:pt idx="21">
                  <c:v>0</c:v>
                </c:pt>
                <c:pt idx="22">
                  <c:v>1.3322676295501901E-14</c:v>
                </c:pt>
                <c:pt idx="23">
                  <c:v>-6.66133814775094E-15</c:v>
                </c:pt>
                <c:pt idx="24">
                  <c:v>-1.3322676295501901E-14</c:v>
                </c:pt>
                <c:pt idx="25">
                  <c:v>-1.3322676295501901E-14</c:v>
                </c:pt>
                <c:pt idx="26">
                  <c:v>-6.66133814775094E-15</c:v>
                </c:pt>
                <c:pt idx="27">
                  <c:v>1.6653345369377301E-14</c:v>
                </c:pt>
                <c:pt idx="28">
                  <c:v>3.33066907387547E-15</c:v>
                </c:pt>
                <c:pt idx="29">
                  <c:v>0</c:v>
                </c:pt>
                <c:pt idx="30">
                  <c:v>-2.6645352591003801E-14</c:v>
                </c:pt>
                <c:pt idx="31">
                  <c:v>3.33066907387547E-15</c:v>
                </c:pt>
                <c:pt idx="32">
                  <c:v>0</c:v>
                </c:pt>
                <c:pt idx="33">
                  <c:v>-6.66133814775094E-15</c:v>
                </c:pt>
                <c:pt idx="34">
                  <c:v>9.9920072216264104E-15</c:v>
                </c:pt>
                <c:pt idx="35">
                  <c:v>-6.66133814775094E-15</c:v>
                </c:pt>
                <c:pt idx="36">
                  <c:v>1.3322676295501901E-14</c:v>
                </c:pt>
                <c:pt idx="37">
                  <c:v>1.4988010832439601E-13</c:v>
                </c:pt>
                <c:pt idx="38">
                  <c:v>1.38289379947309E-11</c:v>
                </c:pt>
                <c:pt idx="39">
                  <c:v>9.8510199997292602E-10</c:v>
                </c:pt>
                <c:pt idx="40">
                  <c:v>4.9118898948208298E-8</c:v>
                </c:pt>
                <c:pt idx="41">
                  <c:v>1.7173087285549101E-6</c:v>
                </c:pt>
                <c:pt idx="42">
                  <c:v>4.2173805544498697E-5</c:v>
                </c:pt>
                <c:pt idx="43">
                  <c:v>7.2914882083829902E-4</c:v>
                </c:pt>
                <c:pt idx="44">
                  <c:v>8.9019693387704102E-3</c:v>
                </c:pt>
                <c:pt idx="45">
                  <c:v>7.7064945810677604E-2</c:v>
                </c:pt>
                <c:pt idx="46">
                  <c:v>0.47583998219318202</c:v>
                </c:pt>
                <c:pt idx="47">
                  <c:v>2.11321287816263</c:v>
                </c:pt>
                <c:pt idx="48">
                  <c:v>6.8339998196468397</c:v>
                </c:pt>
                <c:pt idx="49">
                  <c:v>16.3948078621974</c:v>
                </c:pt>
                <c:pt idx="50">
                  <c:v>30</c:v>
                </c:pt>
                <c:pt idx="51">
                  <c:v>43.605192137802497</c:v>
                </c:pt>
                <c:pt idx="52">
                  <c:v>53.166000180353102</c:v>
                </c:pt>
                <c:pt idx="53">
                  <c:v>57.886787121837401</c:v>
                </c:pt>
                <c:pt idx="54">
                  <c:v>59.5241600178068</c:v>
                </c:pt>
                <c:pt idx="55">
                  <c:v>59.922935054189303</c:v>
                </c:pt>
                <c:pt idx="56">
                  <c:v>59.991098030661199</c:v>
                </c:pt>
                <c:pt idx="57">
                  <c:v>59.999270851179197</c:v>
                </c:pt>
                <c:pt idx="58">
                  <c:v>59.999957826194397</c:v>
                </c:pt>
                <c:pt idx="59">
                  <c:v>59.999998282691301</c:v>
                </c:pt>
                <c:pt idx="60">
                  <c:v>59.999999950881097</c:v>
                </c:pt>
                <c:pt idx="61">
                  <c:v>59.999999999014904</c:v>
                </c:pt>
                <c:pt idx="62">
                  <c:v>59.999999999986201</c:v>
                </c:pt>
                <c:pt idx="63">
                  <c:v>59.999999999999801</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59.999999999999801</c:v>
                </c:pt>
                <c:pt idx="88">
                  <c:v>59.999999999986201</c:v>
                </c:pt>
                <c:pt idx="89">
                  <c:v>59.999999999014904</c:v>
                </c:pt>
                <c:pt idx="90">
                  <c:v>59.999999950881097</c:v>
                </c:pt>
                <c:pt idx="91">
                  <c:v>59.999998282691301</c:v>
                </c:pt>
                <c:pt idx="92">
                  <c:v>59.999957826194397</c:v>
                </c:pt>
                <c:pt idx="93">
                  <c:v>59.999270851179098</c:v>
                </c:pt>
                <c:pt idx="94">
                  <c:v>59.991098030661199</c:v>
                </c:pt>
                <c:pt idx="95">
                  <c:v>59.922935054189303</c:v>
                </c:pt>
                <c:pt idx="96">
                  <c:v>59.5241600178068</c:v>
                </c:pt>
                <c:pt idx="97">
                  <c:v>57.886787121837401</c:v>
                </c:pt>
                <c:pt idx="98">
                  <c:v>53.166000180353201</c:v>
                </c:pt>
                <c:pt idx="99">
                  <c:v>43.605192137802597</c:v>
                </c:pt>
                <c:pt idx="100">
                  <c:v>30.000000000000099</c:v>
                </c:pt>
              </c:numCache>
            </c:numRef>
          </c:yVal>
          <c:smooth val="0"/>
          <c:extLst>
            <c:ext xmlns:c16="http://schemas.microsoft.com/office/drawing/2014/chart" uri="{C3380CC4-5D6E-409C-BE32-E72D297353CC}">
              <c16:uniqueId val="{00000000-18F9-48EF-9171-DB93FA9E74BF}"/>
            </c:ext>
          </c:extLst>
        </c:ser>
        <c:ser>
          <c:idx val="2"/>
          <c:order val="1"/>
          <c:tx>
            <c:strRef>
              <c:f>Sheet1!$J$1</c:f>
              <c:strCache>
                <c:ptCount val="1"/>
                <c:pt idx="0">
                  <c:v>t=1000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Sheet1!$J$2:$J$102</c:f>
              <c:numCache>
                <c:formatCode>General</c:formatCode>
                <c:ptCount val="101"/>
                <c:pt idx="0">
                  <c:v>30</c:v>
                </c:pt>
                <c:pt idx="1">
                  <c:v>25.462995030505699</c:v>
                </c:pt>
                <c:pt idx="2">
                  <c:v>21.087526897360998</c:v>
                </c:pt>
                <c:pt idx="3">
                  <c:v>17.0180830580132</c:v>
                </c:pt>
                <c:pt idx="4">
                  <c:v>13.368015986930301</c:v>
                </c:pt>
                <c:pt idx="5">
                  <c:v>10.210672271556</c:v>
                </c:pt>
                <c:pt idx="6">
                  <c:v>7.5767795155550504</c:v>
                </c:pt>
                <c:pt idx="7">
                  <c:v>5.4577866778348003</c:v>
                </c:pt>
                <c:pt idx="8">
                  <c:v>3.81373286827364</c:v>
                </c:pt>
                <c:pt idx="9">
                  <c:v>2.5835840293942001</c:v>
                </c:pt>
                <c:pt idx="10">
                  <c:v>1.69590831502284</c:v>
                </c:pt>
                <c:pt idx="11">
                  <c:v>1.0781679172237699</c:v>
                </c:pt>
                <c:pt idx="12">
                  <c:v>0.66358386326670804</c:v>
                </c:pt>
                <c:pt idx="13">
                  <c:v>0.395250890987912</c:v>
                </c:pt>
                <c:pt idx="14">
                  <c:v>0.22776035561883601</c:v>
                </c:pt>
                <c:pt idx="15">
                  <c:v>0.12693698773829801</c:v>
                </c:pt>
                <c:pt idx="16">
                  <c:v>6.8405881099978805E-2</c:v>
                </c:pt>
                <c:pt idx="17">
                  <c:v>3.5636613768520502E-2</c:v>
                </c:pt>
                <c:pt idx="18">
                  <c:v>1.79436424603663E-2</c:v>
                </c:pt>
                <c:pt idx="19">
                  <c:v>8.7309448961458997E-3</c:v>
                </c:pt>
                <c:pt idx="20">
                  <c:v>4.1048680655542099E-3</c:v>
                </c:pt>
                <c:pt idx="21">
                  <c:v>1.8650858692126301E-3</c:v>
                </c:pt>
                <c:pt idx="22">
                  <c:v>8.2056282811215897E-4</c:v>
                </c:pt>
                <c:pt idx="23">
                  <c:v>3.5434613401497101E-4</c:v>
                </c:pt>
                <c:pt idx="24">
                  <c:v>1.6313048620930599E-4</c:v>
                </c:pt>
                <c:pt idx="25">
                  <c:v>1.12019517328754E-4</c:v>
                </c:pt>
                <c:pt idx="26">
                  <c:v>1.6313048620930599E-4</c:v>
                </c:pt>
                <c:pt idx="27">
                  <c:v>3.54346134021633E-4</c:v>
                </c:pt>
                <c:pt idx="28">
                  <c:v>8.2056282811215897E-4</c:v>
                </c:pt>
                <c:pt idx="29">
                  <c:v>1.8650858692159701E-3</c:v>
                </c:pt>
                <c:pt idx="30">
                  <c:v>4.1048680655542099E-3</c:v>
                </c:pt>
                <c:pt idx="31">
                  <c:v>8.7309448961492304E-3</c:v>
                </c:pt>
                <c:pt idx="32">
                  <c:v>1.7943642460369599E-2</c:v>
                </c:pt>
                <c:pt idx="33">
                  <c:v>3.5636613768527101E-2</c:v>
                </c:pt>
                <c:pt idx="34">
                  <c:v>6.8405881099978805E-2</c:v>
                </c:pt>
                <c:pt idx="35">
                  <c:v>0.12693698773829801</c:v>
                </c:pt>
                <c:pt idx="36">
                  <c:v>0.22776035561883601</c:v>
                </c:pt>
                <c:pt idx="37">
                  <c:v>0.39525089098791799</c:v>
                </c:pt>
                <c:pt idx="38">
                  <c:v>0.66358386326669805</c:v>
                </c:pt>
                <c:pt idx="39">
                  <c:v>1.0781679172237699</c:v>
                </c:pt>
                <c:pt idx="40">
                  <c:v>1.69590831502284</c:v>
                </c:pt>
                <c:pt idx="41">
                  <c:v>2.5835840293941899</c:v>
                </c:pt>
                <c:pt idx="42">
                  <c:v>3.81373286827362</c:v>
                </c:pt>
                <c:pt idx="43">
                  <c:v>5.4577866778348003</c:v>
                </c:pt>
                <c:pt idx="44">
                  <c:v>7.5767795155550299</c:v>
                </c:pt>
                <c:pt idx="45">
                  <c:v>10.210672271556</c:v>
                </c:pt>
                <c:pt idx="46">
                  <c:v>13.368015986930301</c:v>
                </c:pt>
                <c:pt idx="47">
                  <c:v>17.0180830580132</c:v>
                </c:pt>
                <c:pt idx="48">
                  <c:v>21.087526897360998</c:v>
                </c:pt>
                <c:pt idx="49">
                  <c:v>25.462995030505599</c:v>
                </c:pt>
                <c:pt idx="50">
                  <c:v>30</c:v>
                </c:pt>
                <c:pt idx="51">
                  <c:v>34.537004969494298</c:v>
                </c:pt>
                <c:pt idx="52">
                  <c:v>38.912473102638998</c:v>
                </c:pt>
                <c:pt idx="53">
                  <c:v>42.981916941986803</c:v>
                </c:pt>
                <c:pt idx="54">
                  <c:v>46.631984013069697</c:v>
                </c:pt>
                <c:pt idx="55">
                  <c:v>49.789327728444</c:v>
                </c:pt>
                <c:pt idx="56">
                  <c:v>52.423220484444997</c:v>
                </c:pt>
                <c:pt idx="57">
                  <c:v>54.542213322165203</c:v>
                </c:pt>
                <c:pt idx="58">
                  <c:v>56.186267131726403</c:v>
                </c:pt>
                <c:pt idx="59">
                  <c:v>57.416415970605797</c:v>
                </c:pt>
                <c:pt idx="60">
                  <c:v>58.304091684977202</c:v>
                </c:pt>
                <c:pt idx="61">
                  <c:v>58.921832082776199</c:v>
                </c:pt>
                <c:pt idx="62">
                  <c:v>59.336416136733298</c:v>
                </c:pt>
                <c:pt idx="63">
                  <c:v>59.604749109012097</c:v>
                </c:pt>
                <c:pt idx="64">
                  <c:v>59.772239644381202</c:v>
                </c:pt>
                <c:pt idx="65">
                  <c:v>59.873063012261703</c:v>
                </c:pt>
                <c:pt idx="66">
                  <c:v>59.931594118900001</c:v>
                </c:pt>
                <c:pt idx="67">
                  <c:v>59.964363386231497</c:v>
                </c:pt>
                <c:pt idx="68">
                  <c:v>59.982056357539598</c:v>
                </c:pt>
                <c:pt idx="69">
                  <c:v>59.9912690551038</c:v>
                </c:pt>
                <c:pt idx="70">
                  <c:v>59.995895131934397</c:v>
                </c:pt>
                <c:pt idx="71">
                  <c:v>59.998134914130802</c:v>
                </c:pt>
                <c:pt idx="72">
                  <c:v>59.999179437171897</c:v>
                </c:pt>
                <c:pt idx="73">
                  <c:v>59.999645653865997</c:v>
                </c:pt>
                <c:pt idx="74">
                  <c:v>59.9998368695138</c:v>
                </c:pt>
                <c:pt idx="75">
                  <c:v>59.999887980482697</c:v>
                </c:pt>
                <c:pt idx="76">
                  <c:v>59.9998368695138</c:v>
                </c:pt>
                <c:pt idx="77">
                  <c:v>59.999645653865997</c:v>
                </c:pt>
                <c:pt idx="78">
                  <c:v>59.999179437171897</c:v>
                </c:pt>
                <c:pt idx="79">
                  <c:v>59.998134914130802</c:v>
                </c:pt>
                <c:pt idx="80">
                  <c:v>59.995895131934397</c:v>
                </c:pt>
                <c:pt idx="81">
                  <c:v>59.9912690551038</c:v>
                </c:pt>
                <c:pt idx="82">
                  <c:v>59.982056357539598</c:v>
                </c:pt>
                <c:pt idx="83">
                  <c:v>59.964363386231497</c:v>
                </c:pt>
                <c:pt idx="84">
                  <c:v>59.931594118900001</c:v>
                </c:pt>
                <c:pt idx="85">
                  <c:v>59.873063012261703</c:v>
                </c:pt>
                <c:pt idx="86">
                  <c:v>59.772239644381202</c:v>
                </c:pt>
                <c:pt idx="87">
                  <c:v>59.604749109012097</c:v>
                </c:pt>
                <c:pt idx="88">
                  <c:v>59.336416136733298</c:v>
                </c:pt>
                <c:pt idx="89">
                  <c:v>58.921832082776199</c:v>
                </c:pt>
                <c:pt idx="90">
                  <c:v>58.304091684977202</c:v>
                </c:pt>
                <c:pt idx="91">
                  <c:v>57.416415970605797</c:v>
                </c:pt>
                <c:pt idx="92">
                  <c:v>56.186267131726403</c:v>
                </c:pt>
                <c:pt idx="93">
                  <c:v>54.542213322165203</c:v>
                </c:pt>
                <c:pt idx="94">
                  <c:v>52.423220484444997</c:v>
                </c:pt>
                <c:pt idx="95">
                  <c:v>49.789327728444</c:v>
                </c:pt>
                <c:pt idx="96">
                  <c:v>46.631984013069697</c:v>
                </c:pt>
                <c:pt idx="97">
                  <c:v>42.981916941986803</c:v>
                </c:pt>
                <c:pt idx="98">
                  <c:v>38.912473102638998</c:v>
                </c:pt>
                <c:pt idx="99">
                  <c:v>34.537004969494298</c:v>
                </c:pt>
                <c:pt idx="100">
                  <c:v>30</c:v>
                </c:pt>
              </c:numCache>
            </c:numRef>
          </c:yVal>
          <c:smooth val="0"/>
          <c:extLst>
            <c:ext xmlns:c16="http://schemas.microsoft.com/office/drawing/2014/chart" uri="{C3380CC4-5D6E-409C-BE32-E72D297353CC}">
              <c16:uniqueId val="{00000001-18F9-48EF-9171-DB93FA9E74BF}"/>
            </c:ext>
          </c:extLst>
        </c:ser>
        <c:ser>
          <c:idx val="3"/>
          <c:order val="2"/>
          <c:tx>
            <c:strRef>
              <c:f>Sheet1!$K$1</c:f>
              <c:strCache>
                <c:ptCount val="1"/>
                <c:pt idx="0">
                  <c:v>t=10000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Sheet1!$K$2:$K$102</c:f>
              <c:numCache>
                <c:formatCode>General</c:formatCode>
                <c:ptCount val="101"/>
                <c:pt idx="0">
                  <c:v>30</c:v>
                </c:pt>
                <c:pt idx="1">
                  <c:v>28.588242150318401</c:v>
                </c:pt>
                <c:pt idx="2">
                  <c:v>27.182623601517101</c:v>
                </c:pt>
                <c:pt idx="3">
                  <c:v>25.789239295378302</c:v>
                </c:pt>
                <c:pt idx="4">
                  <c:v>24.414096345403198</c:v>
                </c:pt>
                <c:pt idx="5">
                  <c:v>23.063072318454399</c:v>
                </c:pt>
                <c:pt idx="6">
                  <c:v>21.741876071156199</c:v>
                </c:pt>
                <c:pt idx="7">
                  <c:v>20.456011862067399</c:v>
                </c:pt>
                <c:pt idx="8">
                  <c:v>19.210747354732799</c:v>
                </c:pt>
                <c:pt idx="9">
                  <c:v>18.011086001583401</c:v>
                </c:pt>
                <c:pt idx="10">
                  <c:v>16.8617441587283</c:v>
                </c:pt>
                <c:pt idx="11">
                  <c:v>15.767133131911899</c:v>
                </c:pt>
                <c:pt idx="12">
                  <c:v>14.7313461995757</c:v>
                </c:pt>
                <c:pt idx="13">
                  <c:v>13.7581505054844</c:v>
                </c:pt>
                <c:pt idx="14">
                  <c:v>12.850983566112999</c:v>
                </c:pt>
                <c:pt idx="15">
                  <c:v>12.012954002067501</c:v>
                </c:pt>
                <c:pt idx="16">
                  <c:v>11.246845982907701</c:v>
                </c:pt>
                <c:pt idx="17">
                  <c:v>10.555126774963201</c:v>
                </c:pt>
                <c:pt idx="18">
                  <c:v>9.9399567054455993</c:v>
                </c:pt>
                <c:pt idx="19">
                  <c:v>9.4032008058806102</c:v>
                </c:pt>
                <c:pt idx="20">
                  <c:v>8.9464413751971001</c:v>
                </c:pt>
                <c:pt idx="21">
                  <c:v>8.5709907083335199</c:v>
                </c:pt>
                <c:pt idx="22">
                  <c:v>8.2779032695534607</c:v>
                </c:pt>
                <c:pt idx="23">
                  <c:v>8.0679866494447499</c:v>
                </c:pt>
                <c:pt idx="24">
                  <c:v>7.9418107285117703</c:v>
                </c:pt>
                <c:pt idx="25">
                  <c:v>7.8997145752261799</c:v>
                </c:pt>
                <c:pt idx="26">
                  <c:v>7.9418107285117703</c:v>
                </c:pt>
                <c:pt idx="27">
                  <c:v>8.0679866494447499</c:v>
                </c:pt>
                <c:pt idx="28">
                  <c:v>8.2779032695534607</c:v>
                </c:pt>
                <c:pt idx="29">
                  <c:v>8.5709907083335199</c:v>
                </c:pt>
                <c:pt idx="30">
                  <c:v>8.9464413751970895</c:v>
                </c:pt>
                <c:pt idx="31">
                  <c:v>9.4032008058806102</c:v>
                </c:pt>
                <c:pt idx="32">
                  <c:v>9.9399567054455993</c:v>
                </c:pt>
                <c:pt idx="33">
                  <c:v>10.555126774963201</c:v>
                </c:pt>
                <c:pt idx="34">
                  <c:v>11.246845982907701</c:v>
                </c:pt>
                <c:pt idx="35">
                  <c:v>12.012954002067501</c:v>
                </c:pt>
                <c:pt idx="36">
                  <c:v>12.850983566112999</c:v>
                </c:pt>
                <c:pt idx="37">
                  <c:v>13.7581505054844</c:v>
                </c:pt>
                <c:pt idx="38">
                  <c:v>14.7313461995757</c:v>
                </c:pt>
                <c:pt idx="39">
                  <c:v>15.767133131911899</c:v>
                </c:pt>
                <c:pt idx="40">
                  <c:v>16.8617441587283</c:v>
                </c:pt>
                <c:pt idx="41">
                  <c:v>18.011086001583401</c:v>
                </c:pt>
                <c:pt idx="42">
                  <c:v>19.210747354732799</c:v>
                </c:pt>
                <c:pt idx="43">
                  <c:v>20.456011862067399</c:v>
                </c:pt>
                <c:pt idx="44">
                  <c:v>21.741876071156199</c:v>
                </c:pt>
                <c:pt idx="45">
                  <c:v>23.063072318454399</c:v>
                </c:pt>
                <c:pt idx="46">
                  <c:v>24.414096345403198</c:v>
                </c:pt>
                <c:pt idx="47">
                  <c:v>25.789239295378302</c:v>
                </c:pt>
                <c:pt idx="48">
                  <c:v>27.182623601517101</c:v>
                </c:pt>
                <c:pt idx="49">
                  <c:v>28.588242150318401</c:v>
                </c:pt>
                <c:pt idx="50">
                  <c:v>30</c:v>
                </c:pt>
                <c:pt idx="51">
                  <c:v>31.411757849681599</c:v>
                </c:pt>
                <c:pt idx="52">
                  <c:v>32.817376398482899</c:v>
                </c:pt>
                <c:pt idx="53">
                  <c:v>34.210760704621698</c:v>
                </c:pt>
                <c:pt idx="54">
                  <c:v>35.585903654596798</c:v>
                </c:pt>
                <c:pt idx="55">
                  <c:v>36.936927681545598</c:v>
                </c:pt>
                <c:pt idx="56">
                  <c:v>38.258123928843801</c:v>
                </c:pt>
                <c:pt idx="57">
                  <c:v>39.543988137932601</c:v>
                </c:pt>
                <c:pt idx="58">
                  <c:v>40.789252645267197</c:v>
                </c:pt>
                <c:pt idx="59">
                  <c:v>41.988913998416599</c:v>
                </c:pt>
                <c:pt idx="60">
                  <c:v>43.1382558412717</c:v>
                </c:pt>
                <c:pt idx="61">
                  <c:v>44.232866868088102</c:v>
                </c:pt>
                <c:pt idx="62">
                  <c:v>45.268653800424197</c:v>
                </c:pt>
                <c:pt idx="63">
                  <c:v>46.241849494515598</c:v>
                </c:pt>
                <c:pt idx="64">
                  <c:v>47.149016433886999</c:v>
                </c:pt>
                <c:pt idx="65">
                  <c:v>47.987045997932498</c:v>
                </c:pt>
                <c:pt idx="66">
                  <c:v>48.753154017092299</c:v>
                </c:pt>
                <c:pt idx="67">
                  <c:v>49.444873225036801</c:v>
                </c:pt>
                <c:pt idx="68">
                  <c:v>50.060043294554397</c:v>
                </c:pt>
                <c:pt idx="69">
                  <c:v>50.596799194119399</c:v>
                </c:pt>
                <c:pt idx="70">
                  <c:v>51.053558624802903</c:v>
                </c:pt>
                <c:pt idx="71">
                  <c:v>51.429009291666503</c:v>
                </c:pt>
                <c:pt idx="72">
                  <c:v>51.722096730446502</c:v>
                </c:pt>
                <c:pt idx="73">
                  <c:v>51.932013350555202</c:v>
                </c:pt>
                <c:pt idx="74">
                  <c:v>52.058189271488203</c:v>
                </c:pt>
                <c:pt idx="75">
                  <c:v>52.100285424773801</c:v>
                </c:pt>
                <c:pt idx="76">
                  <c:v>52.058189271488203</c:v>
                </c:pt>
                <c:pt idx="77">
                  <c:v>51.932013350555202</c:v>
                </c:pt>
                <c:pt idx="78">
                  <c:v>51.722096730446502</c:v>
                </c:pt>
                <c:pt idx="79">
                  <c:v>51.429009291666503</c:v>
                </c:pt>
                <c:pt idx="80">
                  <c:v>51.053558624802903</c:v>
                </c:pt>
                <c:pt idx="81">
                  <c:v>50.596799194119399</c:v>
                </c:pt>
                <c:pt idx="82">
                  <c:v>50.060043294554397</c:v>
                </c:pt>
                <c:pt idx="83">
                  <c:v>49.444873225036901</c:v>
                </c:pt>
                <c:pt idx="84">
                  <c:v>48.753154017092299</c:v>
                </c:pt>
                <c:pt idx="85">
                  <c:v>47.987045997932498</c:v>
                </c:pt>
                <c:pt idx="86">
                  <c:v>47.149016433886999</c:v>
                </c:pt>
                <c:pt idx="87">
                  <c:v>46.241849494515598</c:v>
                </c:pt>
                <c:pt idx="88">
                  <c:v>45.268653800424303</c:v>
                </c:pt>
                <c:pt idx="89">
                  <c:v>44.232866868088102</c:v>
                </c:pt>
                <c:pt idx="90">
                  <c:v>43.1382558412717</c:v>
                </c:pt>
                <c:pt idx="91">
                  <c:v>41.988913998416599</c:v>
                </c:pt>
                <c:pt idx="92">
                  <c:v>40.789252645267197</c:v>
                </c:pt>
                <c:pt idx="93">
                  <c:v>39.543988137932601</c:v>
                </c:pt>
                <c:pt idx="94">
                  <c:v>38.258123928843801</c:v>
                </c:pt>
                <c:pt idx="95">
                  <c:v>36.936927681545598</c:v>
                </c:pt>
                <c:pt idx="96">
                  <c:v>35.585903654596798</c:v>
                </c:pt>
                <c:pt idx="97">
                  <c:v>34.210760704621698</c:v>
                </c:pt>
                <c:pt idx="98">
                  <c:v>32.817376398482899</c:v>
                </c:pt>
                <c:pt idx="99">
                  <c:v>31.411757849681599</c:v>
                </c:pt>
                <c:pt idx="100">
                  <c:v>30</c:v>
                </c:pt>
              </c:numCache>
            </c:numRef>
          </c:yVal>
          <c:smooth val="0"/>
          <c:extLst>
            <c:ext xmlns:c16="http://schemas.microsoft.com/office/drawing/2014/chart" uri="{C3380CC4-5D6E-409C-BE32-E72D297353CC}">
              <c16:uniqueId val="{00000002-18F9-48EF-9171-DB93FA9E74BF}"/>
            </c:ext>
          </c:extLst>
        </c:ser>
        <c:ser>
          <c:idx val="13"/>
          <c:order val="3"/>
          <c:tx>
            <c:strRef>
              <c:f>Sheet1!$L$1</c:f>
              <c:strCache>
                <c:ptCount val="1"/>
                <c:pt idx="0">
                  <c:v>t=100000</c:v>
                </c:pt>
              </c:strCache>
            </c:strRef>
          </c:tx>
          <c:spPr>
            <a:ln>
              <a:solidFill>
                <a:srgbClr val="FF9797"/>
              </a:solidFill>
            </a:ln>
          </c:spPr>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Sheet1!$L$2:$L$102</c:f>
              <c:numCache>
                <c:formatCode>General</c:formatCode>
                <c:ptCount val="101"/>
                <c:pt idx="0">
                  <c:v>30</c:v>
                </c:pt>
                <c:pt idx="1">
                  <c:v>29.989469418629401</c:v>
                </c:pt>
                <c:pt idx="2">
                  <c:v>29.978980396652599</c:v>
                </c:pt>
                <c:pt idx="3">
                  <c:v>29.9685743294472</c:v>
                </c:pt>
                <c:pt idx="4">
                  <c:v>29.958292285006401</c:v>
                </c:pt>
                <c:pt idx="5">
                  <c:v>29.948174841862301</c:v>
                </c:pt>
                <c:pt idx="6">
                  <c:v>29.938261928940701</c:v>
                </c:pt>
                <c:pt idx="7">
                  <c:v>29.928592667980102</c:v>
                </c:pt>
                <c:pt idx="8">
                  <c:v>29.919205219136099</c:v>
                </c:pt>
                <c:pt idx="9">
                  <c:v>29.910136630380499</c:v>
                </c:pt>
                <c:pt idx="10">
                  <c:v>29.9014226912902</c:v>
                </c:pt>
                <c:pt idx="11">
                  <c:v>29.893097791801701</c:v>
                </c:pt>
                <c:pt idx="12">
                  <c:v>29.885194786489901</c:v>
                </c:pt>
                <c:pt idx="13">
                  <c:v>29.877744864906301</c:v>
                </c:pt>
                <c:pt idx="14">
                  <c:v>29.870777428487902</c:v>
                </c:pt>
                <c:pt idx="15">
                  <c:v>29.864319974523099</c:v>
                </c:pt>
                <c:pt idx="16">
                  <c:v>29.8583979876326</c:v>
                </c:pt>
                <c:pt idx="17">
                  <c:v>29.853034839193</c:v>
                </c:pt>
                <c:pt idx="18">
                  <c:v>29.848251695101201</c:v>
                </c:pt>
                <c:pt idx="19">
                  <c:v>29.844067432241498</c:v>
                </c:pt>
                <c:pt idx="20">
                  <c:v>29.840498563988099</c:v>
                </c:pt>
                <c:pt idx="21">
                  <c:v>29.837559175033199</c:v>
                </c:pt>
                <c:pt idx="22">
                  <c:v>29.8352608658024</c:v>
                </c:pt>
                <c:pt idx="23">
                  <c:v>29.833612706672099</c:v>
                </c:pt>
                <c:pt idx="24">
                  <c:v>29.832621202173399</c:v>
                </c:pt>
                <c:pt idx="25">
                  <c:v>29.832290265321699</c:v>
                </c:pt>
                <c:pt idx="26">
                  <c:v>29.832621202173399</c:v>
                </c:pt>
                <c:pt idx="27">
                  <c:v>29.833612706672099</c:v>
                </c:pt>
                <c:pt idx="28">
                  <c:v>29.8352608658024</c:v>
                </c:pt>
                <c:pt idx="29">
                  <c:v>29.837559175033199</c:v>
                </c:pt>
                <c:pt idx="30">
                  <c:v>29.840498563988099</c:v>
                </c:pt>
                <c:pt idx="31">
                  <c:v>29.844067432241498</c:v>
                </c:pt>
                <c:pt idx="32">
                  <c:v>29.848251695101201</c:v>
                </c:pt>
                <c:pt idx="33">
                  <c:v>29.853034839193</c:v>
                </c:pt>
                <c:pt idx="34">
                  <c:v>29.8583979876326</c:v>
                </c:pt>
                <c:pt idx="35">
                  <c:v>29.864319974523099</c:v>
                </c:pt>
                <c:pt idx="36">
                  <c:v>29.870777428487902</c:v>
                </c:pt>
                <c:pt idx="37">
                  <c:v>29.877744864906301</c:v>
                </c:pt>
                <c:pt idx="38">
                  <c:v>29.885194786489901</c:v>
                </c:pt>
                <c:pt idx="39">
                  <c:v>29.893097791801701</c:v>
                </c:pt>
                <c:pt idx="40">
                  <c:v>29.9014226912902</c:v>
                </c:pt>
                <c:pt idx="41">
                  <c:v>29.910136630380499</c:v>
                </c:pt>
                <c:pt idx="42">
                  <c:v>29.919205219136099</c:v>
                </c:pt>
                <c:pt idx="43">
                  <c:v>29.928592667980102</c:v>
                </c:pt>
                <c:pt idx="44">
                  <c:v>29.938261928940701</c:v>
                </c:pt>
                <c:pt idx="45">
                  <c:v>29.948174841862301</c:v>
                </c:pt>
                <c:pt idx="46">
                  <c:v>29.958292285006401</c:v>
                </c:pt>
                <c:pt idx="47">
                  <c:v>29.9685743294472</c:v>
                </c:pt>
                <c:pt idx="48">
                  <c:v>29.978980396652599</c:v>
                </c:pt>
                <c:pt idx="49">
                  <c:v>29.989469418629401</c:v>
                </c:pt>
                <c:pt idx="50">
                  <c:v>30</c:v>
                </c:pt>
                <c:pt idx="51">
                  <c:v>30.010530581370599</c:v>
                </c:pt>
                <c:pt idx="52">
                  <c:v>30.021019603347401</c:v>
                </c:pt>
                <c:pt idx="53">
                  <c:v>30.0314256705528</c:v>
                </c:pt>
                <c:pt idx="54">
                  <c:v>30.041707714993599</c:v>
                </c:pt>
                <c:pt idx="55">
                  <c:v>30.051825158137699</c:v>
                </c:pt>
                <c:pt idx="56">
                  <c:v>30.061738071059299</c:v>
                </c:pt>
                <c:pt idx="57">
                  <c:v>30.071407332019898</c:v>
                </c:pt>
                <c:pt idx="58">
                  <c:v>30.080794780863901</c:v>
                </c:pt>
                <c:pt idx="59">
                  <c:v>30.089863369619501</c:v>
                </c:pt>
                <c:pt idx="60">
                  <c:v>30.0985773087098</c:v>
                </c:pt>
                <c:pt idx="61">
                  <c:v>30.106902208198299</c:v>
                </c:pt>
                <c:pt idx="62">
                  <c:v>30.114805213510099</c:v>
                </c:pt>
                <c:pt idx="63">
                  <c:v>30.122255135093699</c:v>
                </c:pt>
                <c:pt idx="64">
                  <c:v>30.129222571512098</c:v>
                </c:pt>
                <c:pt idx="65">
                  <c:v>30.135680025476901</c:v>
                </c:pt>
                <c:pt idx="66">
                  <c:v>30.1416020123674</c:v>
                </c:pt>
                <c:pt idx="67">
                  <c:v>30.146965160807</c:v>
                </c:pt>
                <c:pt idx="68">
                  <c:v>30.151748304898799</c:v>
                </c:pt>
                <c:pt idx="69">
                  <c:v>30.155932567758502</c:v>
                </c:pt>
                <c:pt idx="70">
                  <c:v>30.159501436011901</c:v>
                </c:pt>
                <c:pt idx="71">
                  <c:v>30.162440824966801</c:v>
                </c:pt>
                <c:pt idx="72">
                  <c:v>30.1647391341976</c:v>
                </c:pt>
                <c:pt idx="73">
                  <c:v>30.166387293327901</c:v>
                </c:pt>
                <c:pt idx="74">
                  <c:v>30.167378797826601</c:v>
                </c:pt>
                <c:pt idx="75">
                  <c:v>30.167709734678301</c:v>
                </c:pt>
                <c:pt idx="76">
                  <c:v>30.167378797826601</c:v>
                </c:pt>
                <c:pt idx="77">
                  <c:v>30.166387293327901</c:v>
                </c:pt>
                <c:pt idx="78">
                  <c:v>30.1647391341976</c:v>
                </c:pt>
                <c:pt idx="79">
                  <c:v>30.162440824966801</c:v>
                </c:pt>
                <c:pt idx="80">
                  <c:v>30.159501436011901</c:v>
                </c:pt>
                <c:pt idx="81">
                  <c:v>30.155932567758502</c:v>
                </c:pt>
                <c:pt idx="82">
                  <c:v>30.151748304898799</c:v>
                </c:pt>
                <c:pt idx="83">
                  <c:v>30.146965160807</c:v>
                </c:pt>
                <c:pt idx="84">
                  <c:v>30.1416020123674</c:v>
                </c:pt>
                <c:pt idx="85">
                  <c:v>30.135680025476901</c:v>
                </c:pt>
                <c:pt idx="86">
                  <c:v>30.129222571512098</c:v>
                </c:pt>
                <c:pt idx="87">
                  <c:v>30.122255135093699</c:v>
                </c:pt>
                <c:pt idx="88">
                  <c:v>30.114805213510099</c:v>
                </c:pt>
                <c:pt idx="89">
                  <c:v>30.106902208198299</c:v>
                </c:pt>
                <c:pt idx="90">
                  <c:v>30.0985773087098</c:v>
                </c:pt>
                <c:pt idx="91">
                  <c:v>30.089863369619501</c:v>
                </c:pt>
                <c:pt idx="92">
                  <c:v>30.080794780863901</c:v>
                </c:pt>
                <c:pt idx="93">
                  <c:v>30.071407332019898</c:v>
                </c:pt>
                <c:pt idx="94">
                  <c:v>30.061738071059299</c:v>
                </c:pt>
                <c:pt idx="95">
                  <c:v>30.051825158137699</c:v>
                </c:pt>
                <c:pt idx="96">
                  <c:v>30.041707714993599</c:v>
                </c:pt>
                <c:pt idx="97">
                  <c:v>30.0314256705528</c:v>
                </c:pt>
                <c:pt idx="98">
                  <c:v>30.021019603347401</c:v>
                </c:pt>
                <c:pt idx="99">
                  <c:v>30.010530581370599</c:v>
                </c:pt>
                <c:pt idx="100">
                  <c:v>30</c:v>
                </c:pt>
              </c:numCache>
            </c:numRef>
          </c:yVal>
          <c:smooth val="0"/>
          <c:extLst>
            <c:ext xmlns:c16="http://schemas.microsoft.com/office/drawing/2014/chart" uri="{C3380CC4-5D6E-409C-BE32-E72D297353CC}">
              <c16:uniqueId val="{00000003-18F9-48EF-9171-DB93FA9E74BF}"/>
            </c:ext>
          </c:extLst>
        </c:ser>
        <c:dLbls>
          <c:showLegendKey val="0"/>
          <c:showVal val="0"/>
          <c:showCatName val="0"/>
          <c:showSerName val="0"/>
          <c:showPercent val="0"/>
          <c:showBubbleSize val="0"/>
        </c:dLbls>
        <c:axId val="251822848"/>
        <c:axId val="251824384"/>
      </c:scatterChart>
      <c:valAx>
        <c:axId val="251822848"/>
        <c:scaling>
          <c:orientation val="minMax"/>
          <c:max val="1"/>
          <c:min val="0"/>
        </c:scaling>
        <c:delete val="0"/>
        <c:axPos val="b"/>
        <c:numFmt formatCode="General" sourceLinked="1"/>
        <c:majorTickMark val="out"/>
        <c:minorTickMark val="none"/>
        <c:tickLblPos val="none"/>
        <c:crossAx val="251824384"/>
        <c:crossesAt val="0"/>
        <c:crossBetween val="midCat"/>
        <c:majorUnit val="0.5"/>
      </c:valAx>
      <c:valAx>
        <c:axId val="251824384"/>
        <c:scaling>
          <c:orientation val="minMax"/>
          <c:max val="32"/>
          <c:min val="-2"/>
        </c:scaling>
        <c:delete val="0"/>
        <c:axPos val="l"/>
        <c:numFmt formatCode="0_ " sourceLinked="0"/>
        <c:majorTickMark val="none"/>
        <c:minorTickMark val="none"/>
        <c:tickLblPos val="none"/>
        <c:crossAx val="251822848"/>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0"/>
          <c:w val="0.99225448626290713"/>
          <c:h val="0.90636850228506005"/>
        </c:manualLayout>
      </c:layout>
      <c:scatterChart>
        <c:scatterStyle val="lineMarker"/>
        <c:varyColors val="0"/>
        <c:ser>
          <c:idx val="0"/>
          <c:order val="0"/>
          <c:tx>
            <c:strRef>
              <c:f>Sheet1!$I$1</c:f>
              <c:strCache>
                <c:ptCount val="1"/>
                <c:pt idx="0">
                  <c:v>t=100</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Sheet1!$I$2:$I$102</c:f>
              <c:numCache>
                <c:formatCode>General</c:formatCode>
                <c:ptCount val="101"/>
                <c:pt idx="0">
                  <c:v>30</c:v>
                </c:pt>
                <c:pt idx="1">
                  <c:v>16.394807862197499</c:v>
                </c:pt>
                <c:pt idx="2">
                  <c:v>6.8339998196468601</c:v>
                </c:pt>
                <c:pt idx="3">
                  <c:v>2.11321287816265</c:v>
                </c:pt>
                <c:pt idx="4">
                  <c:v>0.47583998219318602</c:v>
                </c:pt>
                <c:pt idx="5">
                  <c:v>7.7064945810684196E-2</c:v>
                </c:pt>
                <c:pt idx="6">
                  <c:v>8.9019693387903907E-3</c:v>
                </c:pt>
                <c:pt idx="7">
                  <c:v>7.2914882083829902E-4</c:v>
                </c:pt>
                <c:pt idx="8">
                  <c:v>4.2173805541168001E-5</c:v>
                </c:pt>
                <c:pt idx="9">
                  <c:v>1.7173087385469201E-6</c:v>
                </c:pt>
                <c:pt idx="10">
                  <c:v>4.9118905609546499E-8</c:v>
                </c:pt>
                <c:pt idx="11">
                  <c:v>9.8511865331829499E-10</c:v>
                </c:pt>
                <c:pt idx="12">
                  <c:v>1.38455913401003E-11</c:v>
                </c:pt>
                <c:pt idx="13">
                  <c:v>1.36557432028894E-13</c:v>
                </c:pt>
                <c:pt idx="14">
                  <c:v>9.9920072216264104E-15</c:v>
                </c:pt>
                <c:pt idx="15">
                  <c:v>-1.3322676295501901E-14</c:v>
                </c:pt>
                <c:pt idx="16">
                  <c:v>9.9920072216264104E-15</c:v>
                </c:pt>
                <c:pt idx="17">
                  <c:v>-1.9984014443252799E-14</c:v>
                </c:pt>
                <c:pt idx="18">
                  <c:v>0</c:v>
                </c:pt>
                <c:pt idx="19">
                  <c:v>1.9984014443252799E-14</c:v>
                </c:pt>
                <c:pt idx="20">
                  <c:v>-1.3322676295501901E-14</c:v>
                </c:pt>
                <c:pt idx="21">
                  <c:v>0</c:v>
                </c:pt>
                <c:pt idx="22">
                  <c:v>1.3322676295501901E-14</c:v>
                </c:pt>
                <c:pt idx="23">
                  <c:v>-6.66133814775094E-15</c:v>
                </c:pt>
                <c:pt idx="24">
                  <c:v>-1.3322676295501901E-14</c:v>
                </c:pt>
                <c:pt idx="25">
                  <c:v>-1.3322676295501901E-14</c:v>
                </c:pt>
                <c:pt idx="26">
                  <c:v>-6.66133814775094E-15</c:v>
                </c:pt>
                <c:pt idx="27">
                  <c:v>1.6653345369377301E-14</c:v>
                </c:pt>
                <c:pt idx="28">
                  <c:v>3.33066907387547E-15</c:v>
                </c:pt>
                <c:pt idx="29">
                  <c:v>0</c:v>
                </c:pt>
                <c:pt idx="30">
                  <c:v>-2.6645352591003801E-14</c:v>
                </c:pt>
                <c:pt idx="31">
                  <c:v>3.33066907387547E-15</c:v>
                </c:pt>
                <c:pt idx="32">
                  <c:v>0</c:v>
                </c:pt>
                <c:pt idx="33">
                  <c:v>-6.66133814775094E-15</c:v>
                </c:pt>
                <c:pt idx="34">
                  <c:v>9.9920072216264104E-15</c:v>
                </c:pt>
                <c:pt idx="35">
                  <c:v>-6.66133814775094E-15</c:v>
                </c:pt>
                <c:pt idx="36">
                  <c:v>1.3322676295501901E-14</c:v>
                </c:pt>
                <c:pt idx="37">
                  <c:v>1.4988010832439601E-13</c:v>
                </c:pt>
                <c:pt idx="38">
                  <c:v>1.38289379947309E-11</c:v>
                </c:pt>
                <c:pt idx="39">
                  <c:v>9.8510199997292602E-10</c:v>
                </c:pt>
                <c:pt idx="40">
                  <c:v>4.9118898948208298E-8</c:v>
                </c:pt>
                <c:pt idx="41">
                  <c:v>1.7173087285549101E-6</c:v>
                </c:pt>
                <c:pt idx="42">
                  <c:v>4.2173805544498697E-5</c:v>
                </c:pt>
                <c:pt idx="43">
                  <c:v>7.2914882083829902E-4</c:v>
                </c:pt>
                <c:pt idx="44">
                  <c:v>8.9019693387704102E-3</c:v>
                </c:pt>
                <c:pt idx="45">
                  <c:v>7.7064945810677604E-2</c:v>
                </c:pt>
                <c:pt idx="46">
                  <c:v>0.47583998219318202</c:v>
                </c:pt>
                <c:pt idx="47">
                  <c:v>2.11321287816263</c:v>
                </c:pt>
                <c:pt idx="48">
                  <c:v>6.8339998196468397</c:v>
                </c:pt>
                <c:pt idx="49">
                  <c:v>16.3948078621974</c:v>
                </c:pt>
                <c:pt idx="50">
                  <c:v>30</c:v>
                </c:pt>
                <c:pt idx="51">
                  <c:v>43.605192137802497</c:v>
                </c:pt>
                <c:pt idx="52">
                  <c:v>53.166000180353102</c:v>
                </c:pt>
                <c:pt idx="53">
                  <c:v>57.886787121837401</c:v>
                </c:pt>
                <c:pt idx="54">
                  <c:v>59.5241600178068</c:v>
                </c:pt>
                <c:pt idx="55">
                  <c:v>59.922935054189303</c:v>
                </c:pt>
                <c:pt idx="56">
                  <c:v>59.991098030661199</c:v>
                </c:pt>
                <c:pt idx="57">
                  <c:v>59.999270851179197</c:v>
                </c:pt>
                <c:pt idx="58">
                  <c:v>59.999957826194397</c:v>
                </c:pt>
                <c:pt idx="59">
                  <c:v>59.999998282691301</c:v>
                </c:pt>
                <c:pt idx="60">
                  <c:v>59.999999950881097</c:v>
                </c:pt>
                <c:pt idx="61">
                  <c:v>59.999999999014904</c:v>
                </c:pt>
                <c:pt idx="62">
                  <c:v>59.999999999986201</c:v>
                </c:pt>
                <c:pt idx="63">
                  <c:v>59.999999999999801</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59.999999999999801</c:v>
                </c:pt>
                <c:pt idx="88">
                  <c:v>59.999999999986201</c:v>
                </c:pt>
                <c:pt idx="89">
                  <c:v>59.999999999014904</c:v>
                </c:pt>
                <c:pt idx="90">
                  <c:v>59.999999950881097</c:v>
                </c:pt>
                <c:pt idx="91">
                  <c:v>59.999998282691301</c:v>
                </c:pt>
                <c:pt idx="92">
                  <c:v>59.999957826194397</c:v>
                </c:pt>
                <c:pt idx="93">
                  <c:v>59.999270851179098</c:v>
                </c:pt>
                <c:pt idx="94">
                  <c:v>59.991098030661199</c:v>
                </c:pt>
                <c:pt idx="95">
                  <c:v>59.922935054189303</c:v>
                </c:pt>
                <c:pt idx="96">
                  <c:v>59.5241600178068</c:v>
                </c:pt>
                <c:pt idx="97">
                  <c:v>57.886787121837401</c:v>
                </c:pt>
                <c:pt idx="98">
                  <c:v>53.166000180353201</c:v>
                </c:pt>
                <c:pt idx="99">
                  <c:v>43.605192137802597</c:v>
                </c:pt>
                <c:pt idx="100">
                  <c:v>30.000000000000099</c:v>
                </c:pt>
              </c:numCache>
            </c:numRef>
          </c:yVal>
          <c:smooth val="0"/>
        </c:ser>
        <c:ser>
          <c:idx val="2"/>
          <c:order val="1"/>
          <c:tx>
            <c:strRef>
              <c:f>Sheet1!$J$1</c:f>
              <c:strCache>
                <c:ptCount val="1"/>
                <c:pt idx="0">
                  <c:v>t=1000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Sheet1!$J$2:$J$102</c:f>
              <c:numCache>
                <c:formatCode>General</c:formatCode>
                <c:ptCount val="101"/>
                <c:pt idx="0">
                  <c:v>30</c:v>
                </c:pt>
                <c:pt idx="1">
                  <c:v>25.462995030505699</c:v>
                </c:pt>
                <c:pt idx="2">
                  <c:v>21.087526897360998</c:v>
                </c:pt>
                <c:pt idx="3">
                  <c:v>17.0180830580132</c:v>
                </c:pt>
                <c:pt idx="4">
                  <c:v>13.368015986930301</c:v>
                </c:pt>
                <c:pt idx="5">
                  <c:v>10.210672271556</c:v>
                </c:pt>
                <c:pt idx="6">
                  <c:v>7.5767795155550504</c:v>
                </c:pt>
                <c:pt idx="7">
                  <c:v>5.4577866778348003</c:v>
                </c:pt>
                <c:pt idx="8">
                  <c:v>3.81373286827364</c:v>
                </c:pt>
                <c:pt idx="9">
                  <c:v>2.5835840293942001</c:v>
                </c:pt>
                <c:pt idx="10">
                  <c:v>1.69590831502284</c:v>
                </c:pt>
                <c:pt idx="11">
                  <c:v>1.0781679172237699</c:v>
                </c:pt>
                <c:pt idx="12">
                  <c:v>0.66358386326670804</c:v>
                </c:pt>
                <c:pt idx="13">
                  <c:v>0.395250890987912</c:v>
                </c:pt>
                <c:pt idx="14">
                  <c:v>0.22776035561883601</c:v>
                </c:pt>
                <c:pt idx="15">
                  <c:v>0.12693698773829801</c:v>
                </c:pt>
                <c:pt idx="16">
                  <c:v>6.8405881099978805E-2</c:v>
                </c:pt>
                <c:pt idx="17">
                  <c:v>3.5636613768520502E-2</c:v>
                </c:pt>
                <c:pt idx="18">
                  <c:v>1.79436424603663E-2</c:v>
                </c:pt>
                <c:pt idx="19">
                  <c:v>8.7309448961458997E-3</c:v>
                </c:pt>
                <c:pt idx="20">
                  <c:v>4.1048680655542099E-3</c:v>
                </c:pt>
                <c:pt idx="21">
                  <c:v>1.8650858692126301E-3</c:v>
                </c:pt>
                <c:pt idx="22">
                  <c:v>8.2056282811215897E-4</c:v>
                </c:pt>
                <c:pt idx="23">
                  <c:v>3.5434613401497101E-4</c:v>
                </c:pt>
                <c:pt idx="24">
                  <c:v>1.6313048620930599E-4</c:v>
                </c:pt>
                <c:pt idx="25">
                  <c:v>1.12019517328754E-4</c:v>
                </c:pt>
                <c:pt idx="26">
                  <c:v>1.6313048620930599E-4</c:v>
                </c:pt>
                <c:pt idx="27">
                  <c:v>3.54346134021633E-4</c:v>
                </c:pt>
                <c:pt idx="28">
                  <c:v>8.2056282811215897E-4</c:v>
                </c:pt>
                <c:pt idx="29">
                  <c:v>1.8650858692159701E-3</c:v>
                </c:pt>
                <c:pt idx="30">
                  <c:v>4.1048680655542099E-3</c:v>
                </c:pt>
                <c:pt idx="31">
                  <c:v>8.7309448961492304E-3</c:v>
                </c:pt>
                <c:pt idx="32">
                  <c:v>1.7943642460369599E-2</c:v>
                </c:pt>
                <c:pt idx="33">
                  <c:v>3.5636613768527101E-2</c:v>
                </c:pt>
                <c:pt idx="34">
                  <c:v>6.8405881099978805E-2</c:v>
                </c:pt>
                <c:pt idx="35">
                  <c:v>0.12693698773829801</c:v>
                </c:pt>
                <c:pt idx="36">
                  <c:v>0.22776035561883601</c:v>
                </c:pt>
                <c:pt idx="37">
                  <c:v>0.39525089098791799</c:v>
                </c:pt>
                <c:pt idx="38">
                  <c:v>0.66358386326669805</c:v>
                </c:pt>
                <c:pt idx="39">
                  <c:v>1.0781679172237699</c:v>
                </c:pt>
                <c:pt idx="40">
                  <c:v>1.69590831502284</c:v>
                </c:pt>
                <c:pt idx="41">
                  <c:v>2.5835840293941899</c:v>
                </c:pt>
                <c:pt idx="42">
                  <c:v>3.81373286827362</c:v>
                </c:pt>
                <c:pt idx="43">
                  <c:v>5.4577866778348003</c:v>
                </c:pt>
                <c:pt idx="44">
                  <c:v>7.5767795155550299</c:v>
                </c:pt>
                <c:pt idx="45">
                  <c:v>10.210672271556</c:v>
                </c:pt>
                <c:pt idx="46">
                  <c:v>13.368015986930301</c:v>
                </c:pt>
                <c:pt idx="47">
                  <c:v>17.0180830580132</c:v>
                </c:pt>
                <c:pt idx="48">
                  <c:v>21.087526897360998</c:v>
                </c:pt>
                <c:pt idx="49">
                  <c:v>25.462995030505599</c:v>
                </c:pt>
                <c:pt idx="50">
                  <c:v>30</c:v>
                </c:pt>
                <c:pt idx="51">
                  <c:v>34.537004969494298</c:v>
                </c:pt>
                <c:pt idx="52">
                  <c:v>38.912473102638998</c:v>
                </c:pt>
                <c:pt idx="53">
                  <c:v>42.981916941986803</c:v>
                </c:pt>
                <c:pt idx="54">
                  <c:v>46.631984013069697</c:v>
                </c:pt>
                <c:pt idx="55">
                  <c:v>49.789327728444</c:v>
                </c:pt>
                <c:pt idx="56">
                  <c:v>52.423220484444997</c:v>
                </c:pt>
                <c:pt idx="57">
                  <c:v>54.542213322165203</c:v>
                </c:pt>
                <c:pt idx="58">
                  <c:v>56.186267131726403</c:v>
                </c:pt>
                <c:pt idx="59">
                  <c:v>57.416415970605797</c:v>
                </c:pt>
                <c:pt idx="60">
                  <c:v>58.304091684977202</c:v>
                </c:pt>
                <c:pt idx="61">
                  <c:v>58.921832082776199</c:v>
                </c:pt>
                <c:pt idx="62">
                  <c:v>59.336416136733298</c:v>
                </c:pt>
                <c:pt idx="63">
                  <c:v>59.604749109012097</c:v>
                </c:pt>
                <c:pt idx="64">
                  <c:v>59.772239644381202</c:v>
                </c:pt>
                <c:pt idx="65">
                  <c:v>59.873063012261703</c:v>
                </c:pt>
                <c:pt idx="66">
                  <c:v>59.931594118900001</c:v>
                </c:pt>
                <c:pt idx="67">
                  <c:v>59.964363386231497</c:v>
                </c:pt>
                <c:pt idx="68">
                  <c:v>59.982056357539598</c:v>
                </c:pt>
                <c:pt idx="69">
                  <c:v>59.9912690551038</c:v>
                </c:pt>
                <c:pt idx="70">
                  <c:v>59.995895131934397</c:v>
                </c:pt>
                <c:pt idx="71">
                  <c:v>59.998134914130802</c:v>
                </c:pt>
                <c:pt idx="72">
                  <c:v>59.999179437171897</c:v>
                </c:pt>
                <c:pt idx="73">
                  <c:v>59.999645653865997</c:v>
                </c:pt>
                <c:pt idx="74">
                  <c:v>59.9998368695138</c:v>
                </c:pt>
                <c:pt idx="75">
                  <c:v>59.999887980482697</c:v>
                </c:pt>
                <c:pt idx="76">
                  <c:v>59.9998368695138</c:v>
                </c:pt>
                <c:pt idx="77">
                  <c:v>59.999645653865997</c:v>
                </c:pt>
                <c:pt idx="78">
                  <c:v>59.999179437171897</c:v>
                </c:pt>
                <c:pt idx="79">
                  <c:v>59.998134914130802</c:v>
                </c:pt>
                <c:pt idx="80">
                  <c:v>59.995895131934397</c:v>
                </c:pt>
                <c:pt idx="81">
                  <c:v>59.9912690551038</c:v>
                </c:pt>
                <c:pt idx="82">
                  <c:v>59.982056357539598</c:v>
                </c:pt>
                <c:pt idx="83">
                  <c:v>59.964363386231497</c:v>
                </c:pt>
                <c:pt idx="84">
                  <c:v>59.931594118900001</c:v>
                </c:pt>
                <c:pt idx="85">
                  <c:v>59.873063012261703</c:v>
                </c:pt>
                <c:pt idx="86">
                  <c:v>59.772239644381202</c:v>
                </c:pt>
                <c:pt idx="87">
                  <c:v>59.604749109012097</c:v>
                </c:pt>
                <c:pt idx="88">
                  <c:v>59.336416136733298</c:v>
                </c:pt>
                <c:pt idx="89">
                  <c:v>58.921832082776199</c:v>
                </c:pt>
                <c:pt idx="90">
                  <c:v>58.304091684977202</c:v>
                </c:pt>
                <c:pt idx="91">
                  <c:v>57.416415970605797</c:v>
                </c:pt>
                <c:pt idx="92">
                  <c:v>56.186267131726403</c:v>
                </c:pt>
                <c:pt idx="93">
                  <c:v>54.542213322165203</c:v>
                </c:pt>
                <c:pt idx="94">
                  <c:v>52.423220484444997</c:v>
                </c:pt>
                <c:pt idx="95">
                  <c:v>49.789327728444</c:v>
                </c:pt>
                <c:pt idx="96">
                  <c:v>46.631984013069697</c:v>
                </c:pt>
                <c:pt idx="97">
                  <c:v>42.981916941986803</c:v>
                </c:pt>
                <c:pt idx="98">
                  <c:v>38.912473102638998</c:v>
                </c:pt>
                <c:pt idx="99">
                  <c:v>34.537004969494298</c:v>
                </c:pt>
                <c:pt idx="100">
                  <c:v>30</c:v>
                </c:pt>
              </c:numCache>
            </c:numRef>
          </c:yVal>
          <c:smooth val="0"/>
        </c:ser>
        <c:ser>
          <c:idx val="3"/>
          <c:order val="2"/>
          <c:tx>
            <c:strRef>
              <c:f>Sheet1!$K$1</c:f>
              <c:strCache>
                <c:ptCount val="1"/>
                <c:pt idx="0">
                  <c:v>t=10000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Sheet1!$K$2:$K$102</c:f>
              <c:numCache>
                <c:formatCode>General</c:formatCode>
                <c:ptCount val="101"/>
                <c:pt idx="0">
                  <c:v>30</c:v>
                </c:pt>
                <c:pt idx="1">
                  <c:v>28.588242150318401</c:v>
                </c:pt>
                <c:pt idx="2">
                  <c:v>27.182623601517101</c:v>
                </c:pt>
                <c:pt idx="3">
                  <c:v>25.789239295378302</c:v>
                </c:pt>
                <c:pt idx="4">
                  <c:v>24.414096345403198</c:v>
                </c:pt>
                <c:pt idx="5">
                  <c:v>23.063072318454399</c:v>
                </c:pt>
                <c:pt idx="6">
                  <c:v>21.741876071156199</c:v>
                </c:pt>
                <c:pt idx="7">
                  <c:v>20.456011862067399</c:v>
                </c:pt>
                <c:pt idx="8">
                  <c:v>19.210747354732799</c:v>
                </c:pt>
                <c:pt idx="9">
                  <c:v>18.011086001583401</c:v>
                </c:pt>
                <c:pt idx="10">
                  <c:v>16.8617441587283</c:v>
                </c:pt>
                <c:pt idx="11">
                  <c:v>15.767133131911899</c:v>
                </c:pt>
                <c:pt idx="12">
                  <c:v>14.7313461995757</c:v>
                </c:pt>
                <c:pt idx="13">
                  <c:v>13.7581505054844</c:v>
                </c:pt>
                <c:pt idx="14">
                  <c:v>12.850983566112999</c:v>
                </c:pt>
                <c:pt idx="15">
                  <c:v>12.012954002067501</c:v>
                </c:pt>
                <c:pt idx="16">
                  <c:v>11.246845982907701</c:v>
                </c:pt>
                <c:pt idx="17">
                  <c:v>10.555126774963201</c:v>
                </c:pt>
                <c:pt idx="18">
                  <c:v>9.9399567054455993</c:v>
                </c:pt>
                <c:pt idx="19">
                  <c:v>9.4032008058806102</c:v>
                </c:pt>
                <c:pt idx="20">
                  <c:v>8.9464413751971001</c:v>
                </c:pt>
                <c:pt idx="21">
                  <c:v>8.5709907083335199</c:v>
                </c:pt>
                <c:pt idx="22">
                  <c:v>8.2779032695534607</c:v>
                </c:pt>
                <c:pt idx="23">
                  <c:v>8.0679866494447499</c:v>
                </c:pt>
                <c:pt idx="24">
                  <c:v>7.9418107285117703</c:v>
                </c:pt>
                <c:pt idx="25">
                  <c:v>7.8997145752261799</c:v>
                </c:pt>
                <c:pt idx="26">
                  <c:v>7.9418107285117703</c:v>
                </c:pt>
                <c:pt idx="27">
                  <c:v>8.0679866494447499</c:v>
                </c:pt>
                <c:pt idx="28">
                  <c:v>8.2779032695534607</c:v>
                </c:pt>
                <c:pt idx="29">
                  <c:v>8.5709907083335199</c:v>
                </c:pt>
                <c:pt idx="30">
                  <c:v>8.9464413751970895</c:v>
                </c:pt>
                <c:pt idx="31">
                  <c:v>9.4032008058806102</c:v>
                </c:pt>
                <c:pt idx="32">
                  <c:v>9.9399567054455993</c:v>
                </c:pt>
                <c:pt idx="33">
                  <c:v>10.555126774963201</c:v>
                </c:pt>
                <c:pt idx="34">
                  <c:v>11.246845982907701</c:v>
                </c:pt>
                <c:pt idx="35">
                  <c:v>12.012954002067501</c:v>
                </c:pt>
                <c:pt idx="36">
                  <c:v>12.850983566112999</c:v>
                </c:pt>
                <c:pt idx="37">
                  <c:v>13.7581505054844</c:v>
                </c:pt>
                <c:pt idx="38">
                  <c:v>14.7313461995757</c:v>
                </c:pt>
                <c:pt idx="39">
                  <c:v>15.767133131911899</c:v>
                </c:pt>
                <c:pt idx="40">
                  <c:v>16.8617441587283</c:v>
                </c:pt>
                <c:pt idx="41">
                  <c:v>18.011086001583401</c:v>
                </c:pt>
                <c:pt idx="42">
                  <c:v>19.210747354732799</c:v>
                </c:pt>
                <c:pt idx="43">
                  <c:v>20.456011862067399</c:v>
                </c:pt>
                <c:pt idx="44">
                  <c:v>21.741876071156199</c:v>
                </c:pt>
                <c:pt idx="45">
                  <c:v>23.063072318454399</c:v>
                </c:pt>
                <c:pt idx="46">
                  <c:v>24.414096345403198</c:v>
                </c:pt>
                <c:pt idx="47">
                  <c:v>25.789239295378302</c:v>
                </c:pt>
                <c:pt idx="48">
                  <c:v>27.182623601517101</c:v>
                </c:pt>
                <c:pt idx="49">
                  <c:v>28.588242150318401</c:v>
                </c:pt>
                <c:pt idx="50">
                  <c:v>30</c:v>
                </c:pt>
                <c:pt idx="51">
                  <c:v>31.411757849681599</c:v>
                </c:pt>
                <c:pt idx="52">
                  <c:v>32.817376398482899</c:v>
                </c:pt>
                <c:pt idx="53">
                  <c:v>34.210760704621698</c:v>
                </c:pt>
                <c:pt idx="54">
                  <c:v>35.585903654596798</c:v>
                </c:pt>
                <c:pt idx="55">
                  <c:v>36.936927681545598</c:v>
                </c:pt>
                <c:pt idx="56">
                  <c:v>38.258123928843801</c:v>
                </c:pt>
                <c:pt idx="57">
                  <c:v>39.543988137932601</c:v>
                </c:pt>
                <c:pt idx="58">
                  <c:v>40.789252645267197</c:v>
                </c:pt>
                <c:pt idx="59">
                  <c:v>41.988913998416599</c:v>
                </c:pt>
                <c:pt idx="60">
                  <c:v>43.1382558412717</c:v>
                </c:pt>
                <c:pt idx="61">
                  <c:v>44.232866868088102</c:v>
                </c:pt>
                <c:pt idx="62">
                  <c:v>45.268653800424197</c:v>
                </c:pt>
                <c:pt idx="63">
                  <c:v>46.241849494515598</c:v>
                </c:pt>
                <c:pt idx="64">
                  <c:v>47.149016433886999</c:v>
                </c:pt>
                <c:pt idx="65">
                  <c:v>47.987045997932498</c:v>
                </c:pt>
                <c:pt idx="66">
                  <c:v>48.753154017092299</c:v>
                </c:pt>
                <c:pt idx="67">
                  <c:v>49.444873225036801</c:v>
                </c:pt>
                <c:pt idx="68">
                  <c:v>50.060043294554397</c:v>
                </c:pt>
                <c:pt idx="69">
                  <c:v>50.596799194119399</c:v>
                </c:pt>
                <c:pt idx="70">
                  <c:v>51.053558624802903</c:v>
                </c:pt>
                <c:pt idx="71">
                  <c:v>51.429009291666503</c:v>
                </c:pt>
                <c:pt idx="72">
                  <c:v>51.722096730446502</c:v>
                </c:pt>
                <c:pt idx="73">
                  <c:v>51.932013350555202</c:v>
                </c:pt>
                <c:pt idx="74">
                  <c:v>52.058189271488203</c:v>
                </c:pt>
                <c:pt idx="75">
                  <c:v>52.100285424773801</c:v>
                </c:pt>
                <c:pt idx="76">
                  <c:v>52.058189271488203</c:v>
                </c:pt>
                <c:pt idx="77">
                  <c:v>51.932013350555202</c:v>
                </c:pt>
                <c:pt idx="78">
                  <c:v>51.722096730446502</c:v>
                </c:pt>
                <c:pt idx="79">
                  <c:v>51.429009291666503</c:v>
                </c:pt>
                <c:pt idx="80">
                  <c:v>51.053558624802903</c:v>
                </c:pt>
                <c:pt idx="81">
                  <c:v>50.596799194119399</c:v>
                </c:pt>
                <c:pt idx="82">
                  <c:v>50.060043294554397</c:v>
                </c:pt>
                <c:pt idx="83">
                  <c:v>49.444873225036901</c:v>
                </c:pt>
                <c:pt idx="84">
                  <c:v>48.753154017092299</c:v>
                </c:pt>
                <c:pt idx="85">
                  <c:v>47.987045997932498</c:v>
                </c:pt>
                <c:pt idx="86">
                  <c:v>47.149016433886999</c:v>
                </c:pt>
                <c:pt idx="87">
                  <c:v>46.241849494515598</c:v>
                </c:pt>
                <c:pt idx="88">
                  <c:v>45.268653800424303</c:v>
                </c:pt>
                <c:pt idx="89">
                  <c:v>44.232866868088102</c:v>
                </c:pt>
                <c:pt idx="90">
                  <c:v>43.1382558412717</c:v>
                </c:pt>
                <c:pt idx="91">
                  <c:v>41.988913998416599</c:v>
                </c:pt>
                <c:pt idx="92">
                  <c:v>40.789252645267197</c:v>
                </c:pt>
                <c:pt idx="93">
                  <c:v>39.543988137932601</c:v>
                </c:pt>
                <c:pt idx="94">
                  <c:v>38.258123928843801</c:v>
                </c:pt>
                <c:pt idx="95">
                  <c:v>36.936927681545598</c:v>
                </c:pt>
                <c:pt idx="96">
                  <c:v>35.585903654596798</c:v>
                </c:pt>
                <c:pt idx="97">
                  <c:v>34.210760704621698</c:v>
                </c:pt>
                <c:pt idx="98">
                  <c:v>32.817376398482899</c:v>
                </c:pt>
                <c:pt idx="99">
                  <c:v>31.411757849681599</c:v>
                </c:pt>
                <c:pt idx="100">
                  <c:v>30</c:v>
                </c:pt>
              </c:numCache>
            </c:numRef>
          </c:yVal>
          <c:smooth val="0"/>
        </c:ser>
        <c:ser>
          <c:idx val="13"/>
          <c:order val="3"/>
          <c:tx>
            <c:strRef>
              <c:f>Sheet1!$L$1</c:f>
              <c:strCache>
                <c:ptCount val="1"/>
                <c:pt idx="0">
                  <c:v>t=100000</c:v>
                </c:pt>
              </c:strCache>
            </c:strRef>
          </c:tx>
          <c:spPr>
            <a:ln>
              <a:solidFill>
                <a:srgbClr val="FF9797"/>
              </a:solidFill>
            </a:ln>
          </c:spPr>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Sheet1!$L$2:$L$102</c:f>
              <c:numCache>
                <c:formatCode>General</c:formatCode>
                <c:ptCount val="101"/>
                <c:pt idx="0">
                  <c:v>30</c:v>
                </c:pt>
                <c:pt idx="1">
                  <c:v>29.989469418629401</c:v>
                </c:pt>
                <c:pt idx="2">
                  <c:v>29.978980396652599</c:v>
                </c:pt>
                <c:pt idx="3">
                  <c:v>29.9685743294472</c:v>
                </c:pt>
                <c:pt idx="4">
                  <c:v>29.958292285006401</c:v>
                </c:pt>
                <c:pt idx="5">
                  <c:v>29.948174841862301</c:v>
                </c:pt>
                <c:pt idx="6">
                  <c:v>29.938261928940701</c:v>
                </c:pt>
                <c:pt idx="7">
                  <c:v>29.928592667980102</c:v>
                </c:pt>
                <c:pt idx="8">
                  <c:v>29.919205219136099</c:v>
                </c:pt>
                <c:pt idx="9">
                  <c:v>29.910136630380499</c:v>
                </c:pt>
                <c:pt idx="10">
                  <c:v>29.9014226912902</c:v>
                </c:pt>
                <c:pt idx="11">
                  <c:v>29.893097791801701</c:v>
                </c:pt>
                <c:pt idx="12">
                  <c:v>29.885194786489901</c:v>
                </c:pt>
                <c:pt idx="13">
                  <c:v>29.877744864906301</c:v>
                </c:pt>
                <c:pt idx="14">
                  <c:v>29.870777428487902</c:v>
                </c:pt>
                <c:pt idx="15">
                  <c:v>29.864319974523099</c:v>
                </c:pt>
                <c:pt idx="16">
                  <c:v>29.8583979876326</c:v>
                </c:pt>
                <c:pt idx="17">
                  <c:v>29.853034839193</c:v>
                </c:pt>
                <c:pt idx="18">
                  <c:v>29.848251695101201</c:v>
                </c:pt>
                <c:pt idx="19">
                  <c:v>29.844067432241498</c:v>
                </c:pt>
                <c:pt idx="20">
                  <c:v>29.840498563988099</c:v>
                </c:pt>
                <c:pt idx="21">
                  <c:v>29.837559175033199</c:v>
                </c:pt>
                <c:pt idx="22">
                  <c:v>29.8352608658024</c:v>
                </c:pt>
                <c:pt idx="23">
                  <c:v>29.833612706672099</c:v>
                </c:pt>
                <c:pt idx="24">
                  <c:v>29.832621202173399</c:v>
                </c:pt>
                <c:pt idx="25">
                  <c:v>29.832290265321699</c:v>
                </c:pt>
                <c:pt idx="26">
                  <c:v>29.832621202173399</c:v>
                </c:pt>
                <c:pt idx="27">
                  <c:v>29.833612706672099</c:v>
                </c:pt>
                <c:pt idx="28">
                  <c:v>29.8352608658024</c:v>
                </c:pt>
                <c:pt idx="29">
                  <c:v>29.837559175033199</c:v>
                </c:pt>
                <c:pt idx="30">
                  <c:v>29.840498563988099</c:v>
                </c:pt>
                <c:pt idx="31">
                  <c:v>29.844067432241498</c:v>
                </c:pt>
                <c:pt idx="32">
                  <c:v>29.848251695101201</c:v>
                </c:pt>
                <c:pt idx="33">
                  <c:v>29.853034839193</c:v>
                </c:pt>
                <c:pt idx="34">
                  <c:v>29.8583979876326</c:v>
                </c:pt>
                <c:pt idx="35">
                  <c:v>29.864319974523099</c:v>
                </c:pt>
                <c:pt idx="36">
                  <c:v>29.870777428487902</c:v>
                </c:pt>
                <c:pt idx="37">
                  <c:v>29.877744864906301</c:v>
                </c:pt>
                <c:pt idx="38">
                  <c:v>29.885194786489901</c:v>
                </c:pt>
                <c:pt idx="39">
                  <c:v>29.893097791801701</c:v>
                </c:pt>
                <c:pt idx="40">
                  <c:v>29.9014226912902</c:v>
                </c:pt>
                <c:pt idx="41">
                  <c:v>29.910136630380499</c:v>
                </c:pt>
                <c:pt idx="42">
                  <c:v>29.919205219136099</c:v>
                </c:pt>
                <c:pt idx="43">
                  <c:v>29.928592667980102</c:v>
                </c:pt>
                <c:pt idx="44">
                  <c:v>29.938261928940701</c:v>
                </c:pt>
                <c:pt idx="45">
                  <c:v>29.948174841862301</c:v>
                </c:pt>
                <c:pt idx="46">
                  <c:v>29.958292285006401</c:v>
                </c:pt>
                <c:pt idx="47">
                  <c:v>29.9685743294472</c:v>
                </c:pt>
                <c:pt idx="48">
                  <c:v>29.978980396652599</c:v>
                </c:pt>
                <c:pt idx="49">
                  <c:v>29.989469418629401</c:v>
                </c:pt>
                <c:pt idx="50">
                  <c:v>30</c:v>
                </c:pt>
                <c:pt idx="51">
                  <c:v>30.010530581370599</c:v>
                </c:pt>
                <c:pt idx="52">
                  <c:v>30.021019603347401</c:v>
                </c:pt>
                <c:pt idx="53">
                  <c:v>30.0314256705528</c:v>
                </c:pt>
                <c:pt idx="54">
                  <c:v>30.041707714993599</c:v>
                </c:pt>
                <c:pt idx="55">
                  <c:v>30.051825158137699</c:v>
                </c:pt>
                <c:pt idx="56">
                  <c:v>30.061738071059299</c:v>
                </c:pt>
                <c:pt idx="57">
                  <c:v>30.071407332019898</c:v>
                </c:pt>
                <c:pt idx="58">
                  <c:v>30.080794780863901</c:v>
                </c:pt>
                <c:pt idx="59">
                  <c:v>30.089863369619501</c:v>
                </c:pt>
                <c:pt idx="60">
                  <c:v>30.0985773087098</c:v>
                </c:pt>
                <c:pt idx="61">
                  <c:v>30.106902208198299</c:v>
                </c:pt>
                <c:pt idx="62">
                  <c:v>30.114805213510099</c:v>
                </c:pt>
                <c:pt idx="63">
                  <c:v>30.122255135093699</c:v>
                </c:pt>
                <c:pt idx="64">
                  <c:v>30.129222571512098</c:v>
                </c:pt>
                <c:pt idx="65">
                  <c:v>30.135680025476901</c:v>
                </c:pt>
                <c:pt idx="66">
                  <c:v>30.1416020123674</c:v>
                </c:pt>
                <c:pt idx="67">
                  <c:v>30.146965160807</c:v>
                </c:pt>
                <c:pt idx="68">
                  <c:v>30.151748304898799</c:v>
                </c:pt>
                <c:pt idx="69">
                  <c:v>30.155932567758502</c:v>
                </c:pt>
                <c:pt idx="70">
                  <c:v>30.159501436011901</c:v>
                </c:pt>
                <c:pt idx="71">
                  <c:v>30.162440824966801</c:v>
                </c:pt>
                <c:pt idx="72">
                  <c:v>30.1647391341976</c:v>
                </c:pt>
                <c:pt idx="73">
                  <c:v>30.166387293327901</c:v>
                </c:pt>
                <c:pt idx="74">
                  <c:v>30.167378797826601</c:v>
                </c:pt>
                <c:pt idx="75">
                  <c:v>30.167709734678301</c:v>
                </c:pt>
                <c:pt idx="76">
                  <c:v>30.167378797826601</c:v>
                </c:pt>
                <c:pt idx="77">
                  <c:v>30.166387293327901</c:v>
                </c:pt>
                <c:pt idx="78">
                  <c:v>30.1647391341976</c:v>
                </c:pt>
                <c:pt idx="79">
                  <c:v>30.162440824966801</c:v>
                </c:pt>
                <c:pt idx="80">
                  <c:v>30.159501436011901</c:v>
                </c:pt>
                <c:pt idx="81">
                  <c:v>30.155932567758502</c:v>
                </c:pt>
                <c:pt idx="82">
                  <c:v>30.151748304898799</c:v>
                </c:pt>
                <c:pt idx="83">
                  <c:v>30.146965160807</c:v>
                </c:pt>
                <c:pt idx="84">
                  <c:v>30.1416020123674</c:v>
                </c:pt>
                <c:pt idx="85">
                  <c:v>30.135680025476901</c:v>
                </c:pt>
                <c:pt idx="86">
                  <c:v>30.129222571512098</c:v>
                </c:pt>
                <c:pt idx="87">
                  <c:v>30.122255135093699</c:v>
                </c:pt>
                <c:pt idx="88">
                  <c:v>30.114805213510099</c:v>
                </c:pt>
                <c:pt idx="89">
                  <c:v>30.106902208198299</c:v>
                </c:pt>
                <c:pt idx="90">
                  <c:v>30.0985773087098</c:v>
                </c:pt>
                <c:pt idx="91">
                  <c:v>30.089863369619501</c:v>
                </c:pt>
                <c:pt idx="92">
                  <c:v>30.080794780863901</c:v>
                </c:pt>
                <c:pt idx="93">
                  <c:v>30.071407332019898</c:v>
                </c:pt>
                <c:pt idx="94">
                  <c:v>30.061738071059299</c:v>
                </c:pt>
                <c:pt idx="95">
                  <c:v>30.051825158137699</c:v>
                </c:pt>
                <c:pt idx="96">
                  <c:v>30.041707714993599</c:v>
                </c:pt>
                <c:pt idx="97">
                  <c:v>30.0314256705528</c:v>
                </c:pt>
                <c:pt idx="98">
                  <c:v>30.021019603347401</c:v>
                </c:pt>
                <c:pt idx="99">
                  <c:v>30.010530581370599</c:v>
                </c:pt>
                <c:pt idx="100">
                  <c:v>30</c:v>
                </c:pt>
              </c:numCache>
            </c:numRef>
          </c:yVal>
          <c:smooth val="0"/>
        </c:ser>
        <c:dLbls>
          <c:showLegendKey val="0"/>
          <c:showVal val="0"/>
          <c:showCatName val="0"/>
          <c:showSerName val="0"/>
          <c:showPercent val="0"/>
          <c:showBubbleSize val="0"/>
        </c:dLbls>
        <c:axId val="174020480"/>
        <c:axId val="174022016"/>
      </c:scatterChart>
      <c:valAx>
        <c:axId val="174020480"/>
        <c:scaling>
          <c:orientation val="minMax"/>
          <c:max val="1"/>
          <c:min val="0"/>
        </c:scaling>
        <c:delete val="0"/>
        <c:axPos val="b"/>
        <c:numFmt formatCode="General" sourceLinked="1"/>
        <c:majorTickMark val="out"/>
        <c:minorTickMark val="none"/>
        <c:tickLblPos val="none"/>
        <c:crossAx val="174022016"/>
        <c:crossesAt val="0"/>
        <c:crossBetween val="midCat"/>
        <c:majorUnit val="0.5"/>
      </c:valAx>
      <c:valAx>
        <c:axId val="174022016"/>
        <c:scaling>
          <c:orientation val="minMax"/>
          <c:max val="32"/>
          <c:min val="-2"/>
        </c:scaling>
        <c:delete val="0"/>
        <c:axPos val="l"/>
        <c:numFmt formatCode="0_ " sourceLinked="0"/>
        <c:majorTickMark val="none"/>
        <c:minorTickMark val="none"/>
        <c:tickLblPos val="none"/>
        <c:crossAx val="174020480"/>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4.0229044834307989E-2"/>
          <c:w val="0.99225448626290713"/>
          <c:h val="0.59363572124756336"/>
        </c:manualLayout>
      </c:layout>
      <c:scatterChart>
        <c:scatterStyle val="lineMarker"/>
        <c:varyColors val="0"/>
        <c:ser>
          <c:idx val="0"/>
          <c:order val="0"/>
          <c:tx>
            <c:strRef>
              <c:f>Sheet1!$I$1</c:f>
              <c:strCache>
                <c:ptCount val="1"/>
                <c:pt idx="0">
                  <c:v>t=100</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Sheet1!$I$2:$I$102</c:f>
              <c:numCache>
                <c:formatCode>General</c:formatCode>
                <c:ptCount val="101"/>
                <c:pt idx="0">
                  <c:v>30</c:v>
                </c:pt>
                <c:pt idx="1">
                  <c:v>16.394807862197499</c:v>
                </c:pt>
                <c:pt idx="2">
                  <c:v>6.8339998196468601</c:v>
                </c:pt>
                <c:pt idx="3">
                  <c:v>2.11321287816265</c:v>
                </c:pt>
                <c:pt idx="4">
                  <c:v>0.47583998219318602</c:v>
                </c:pt>
                <c:pt idx="5">
                  <c:v>7.7064945810684196E-2</c:v>
                </c:pt>
                <c:pt idx="6">
                  <c:v>8.9019693387903907E-3</c:v>
                </c:pt>
                <c:pt idx="7">
                  <c:v>7.2914882083829902E-4</c:v>
                </c:pt>
                <c:pt idx="8">
                  <c:v>4.2173805541168001E-5</c:v>
                </c:pt>
                <c:pt idx="9">
                  <c:v>1.7173087385469201E-6</c:v>
                </c:pt>
                <c:pt idx="10">
                  <c:v>4.9118905609546499E-8</c:v>
                </c:pt>
                <c:pt idx="11">
                  <c:v>9.8511865331829499E-10</c:v>
                </c:pt>
                <c:pt idx="12">
                  <c:v>1.38455913401003E-11</c:v>
                </c:pt>
                <c:pt idx="13">
                  <c:v>1.36557432028894E-13</c:v>
                </c:pt>
                <c:pt idx="14">
                  <c:v>9.9920072216264104E-15</c:v>
                </c:pt>
                <c:pt idx="15">
                  <c:v>-1.3322676295501901E-14</c:v>
                </c:pt>
                <c:pt idx="16">
                  <c:v>9.9920072216264104E-15</c:v>
                </c:pt>
                <c:pt idx="17">
                  <c:v>-1.9984014443252799E-14</c:v>
                </c:pt>
                <c:pt idx="18">
                  <c:v>0</c:v>
                </c:pt>
                <c:pt idx="19">
                  <c:v>1.9984014443252799E-14</c:v>
                </c:pt>
                <c:pt idx="20">
                  <c:v>-1.3322676295501901E-14</c:v>
                </c:pt>
                <c:pt idx="21">
                  <c:v>0</c:v>
                </c:pt>
                <c:pt idx="22">
                  <c:v>1.3322676295501901E-14</c:v>
                </c:pt>
                <c:pt idx="23">
                  <c:v>-6.66133814775094E-15</c:v>
                </c:pt>
                <c:pt idx="24">
                  <c:v>-1.3322676295501901E-14</c:v>
                </c:pt>
                <c:pt idx="25">
                  <c:v>-1.3322676295501901E-14</c:v>
                </c:pt>
                <c:pt idx="26">
                  <c:v>-6.66133814775094E-15</c:v>
                </c:pt>
                <c:pt idx="27">
                  <c:v>1.6653345369377301E-14</c:v>
                </c:pt>
                <c:pt idx="28">
                  <c:v>3.33066907387547E-15</c:v>
                </c:pt>
                <c:pt idx="29">
                  <c:v>0</c:v>
                </c:pt>
                <c:pt idx="30">
                  <c:v>-2.6645352591003801E-14</c:v>
                </c:pt>
                <c:pt idx="31">
                  <c:v>3.33066907387547E-15</c:v>
                </c:pt>
                <c:pt idx="32">
                  <c:v>0</c:v>
                </c:pt>
                <c:pt idx="33">
                  <c:v>-6.66133814775094E-15</c:v>
                </c:pt>
                <c:pt idx="34">
                  <c:v>9.9920072216264104E-15</c:v>
                </c:pt>
                <c:pt idx="35">
                  <c:v>-6.66133814775094E-15</c:v>
                </c:pt>
                <c:pt idx="36">
                  <c:v>1.3322676295501901E-14</c:v>
                </c:pt>
                <c:pt idx="37">
                  <c:v>1.4988010832439601E-13</c:v>
                </c:pt>
                <c:pt idx="38">
                  <c:v>1.38289379947309E-11</c:v>
                </c:pt>
                <c:pt idx="39">
                  <c:v>9.8510199997292602E-10</c:v>
                </c:pt>
                <c:pt idx="40">
                  <c:v>4.9118898948208298E-8</c:v>
                </c:pt>
                <c:pt idx="41">
                  <c:v>1.7173087285549101E-6</c:v>
                </c:pt>
                <c:pt idx="42">
                  <c:v>4.2173805544498697E-5</c:v>
                </c:pt>
                <c:pt idx="43">
                  <c:v>7.2914882083829902E-4</c:v>
                </c:pt>
                <c:pt idx="44">
                  <c:v>8.9019693387704102E-3</c:v>
                </c:pt>
                <c:pt idx="45">
                  <c:v>7.7064945810677604E-2</c:v>
                </c:pt>
                <c:pt idx="46">
                  <c:v>0.47583998219318202</c:v>
                </c:pt>
                <c:pt idx="47">
                  <c:v>2.11321287816263</c:v>
                </c:pt>
                <c:pt idx="48">
                  <c:v>6.8339998196468397</c:v>
                </c:pt>
                <c:pt idx="49">
                  <c:v>16.3948078621974</c:v>
                </c:pt>
                <c:pt idx="50">
                  <c:v>30</c:v>
                </c:pt>
                <c:pt idx="51">
                  <c:v>43.605192137802497</c:v>
                </c:pt>
                <c:pt idx="52">
                  <c:v>53.166000180353102</c:v>
                </c:pt>
                <c:pt idx="53">
                  <c:v>57.886787121837401</c:v>
                </c:pt>
                <c:pt idx="54">
                  <c:v>59.5241600178068</c:v>
                </c:pt>
                <c:pt idx="55">
                  <c:v>59.922935054189303</c:v>
                </c:pt>
                <c:pt idx="56">
                  <c:v>59.991098030661199</c:v>
                </c:pt>
                <c:pt idx="57">
                  <c:v>59.999270851179197</c:v>
                </c:pt>
                <c:pt idx="58">
                  <c:v>59.999957826194397</c:v>
                </c:pt>
                <c:pt idx="59">
                  <c:v>59.999998282691301</c:v>
                </c:pt>
                <c:pt idx="60">
                  <c:v>59.999999950881097</c:v>
                </c:pt>
                <c:pt idx="61">
                  <c:v>59.999999999014904</c:v>
                </c:pt>
                <c:pt idx="62">
                  <c:v>59.999999999986201</c:v>
                </c:pt>
                <c:pt idx="63">
                  <c:v>59.999999999999801</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59.999999999999801</c:v>
                </c:pt>
                <c:pt idx="88">
                  <c:v>59.999999999986201</c:v>
                </c:pt>
                <c:pt idx="89">
                  <c:v>59.999999999014904</c:v>
                </c:pt>
                <c:pt idx="90">
                  <c:v>59.999999950881097</c:v>
                </c:pt>
                <c:pt idx="91">
                  <c:v>59.999998282691301</c:v>
                </c:pt>
                <c:pt idx="92">
                  <c:v>59.999957826194397</c:v>
                </c:pt>
                <c:pt idx="93">
                  <c:v>59.999270851179098</c:v>
                </c:pt>
                <c:pt idx="94">
                  <c:v>59.991098030661199</c:v>
                </c:pt>
                <c:pt idx="95">
                  <c:v>59.922935054189303</c:v>
                </c:pt>
                <c:pt idx="96">
                  <c:v>59.5241600178068</c:v>
                </c:pt>
                <c:pt idx="97">
                  <c:v>57.886787121837401</c:v>
                </c:pt>
                <c:pt idx="98">
                  <c:v>53.166000180353201</c:v>
                </c:pt>
                <c:pt idx="99">
                  <c:v>43.605192137802597</c:v>
                </c:pt>
                <c:pt idx="100">
                  <c:v>30.000000000000099</c:v>
                </c:pt>
              </c:numCache>
            </c:numRef>
          </c:yVal>
          <c:smooth val="0"/>
        </c:ser>
        <c:ser>
          <c:idx val="2"/>
          <c:order val="1"/>
          <c:tx>
            <c:strRef>
              <c:f>Sheet1!$J$1</c:f>
              <c:strCache>
                <c:ptCount val="1"/>
                <c:pt idx="0">
                  <c:v>t=1000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Sheet1!$J$2:$J$102</c:f>
              <c:numCache>
                <c:formatCode>General</c:formatCode>
                <c:ptCount val="101"/>
                <c:pt idx="0">
                  <c:v>30</c:v>
                </c:pt>
                <c:pt idx="1">
                  <c:v>25.462995030505699</c:v>
                </c:pt>
                <c:pt idx="2">
                  <c:v>21.087526897360998</c:v>
                </c:pt>
                <c:pt idx="3">
                  <c:v>17.0180830580132</c:v>
                </c:pt>
                <c:pt idx="4">
                  <c:v>13.368015986930301</c:v>
                </c:pt>
                <c:pt idx="5">
                  <c:v>10.210672271556</c:v>
                </c:pt>
                <c:pt idx="6">
                  <c:v>7.5767795155550504</c:v>
                </c:pt>
                <c:pt idx="7">
                  <c:v>5.4577866778348003</c:v>
                </c:pt>
                <c:pt idx="8">
                  <c:v>3.81373286827364</c:v>
                </c:pt>
                <c:pt idx="9">
                  <c:v>2.5835840293942001</c:v>
                </c:pt>
                <c:pt idx="10">
                  <c:v>1.69590831502284</c:v>
                </c:pt>
                <c:pt idx="11">
                  <c:v>1.0781679172237699</c:v>
                </c:pt>
                <c:pt idx="12">
                  <c:v>0.66358386326670804</c:v>
                </c:pt>
                <c:pt idx="13">
                  <c:v>0.395250890987912</c:v>
                </c:pt>
                <c:pt idx="14">
                  <c:v>0.22776035561883601</c:v>
                </c:pt>
                <c:pt idx="15">
                  <c:v>0.12693698773829801</c:v>
                </c:pt>
                <c:pt idx="16">
                  <c:v>6.8405881099978805E-2</c:v>
                </c:pt>
                <c:pt idx="17">
                  <c:v>3.5636613768520502E-2</c:v>
                </c:pt>
                <c:pt idx="18">
                  <c:v>1.79436424603663E-2</c:v>
                </c:pt>
                <c:pt idx="19">
                  <c:v>8.7309448961458997E-3</c:v>
                </c:pt>
                <c:pt idx="20">
                  <c:v>4.1048680655542099E-3</c:v>
                </c:pt>
                <c:pt idx="21">
                  <c:v>1.8650858692126301E-3</c:v>
                </c:pt>
                <c:pt idx="22">
                  <c:v>8.2056282811215897E-4</c:v>
                </c:pt>
                <c:pt idx="23">
                  <c:v>3.5434613401497101E-4</c:v>
                </c:pt>
                <c:pt idx="24">
                  <c:v>1.6313048620930599E-4</c:v>
                </c:pt>
                <c:pt idx="25">
                  <c:v>1.12019517328754E-4</c:v>
                </c:pt>
                <c:pt idx="26">
                  <c:v>1.6313048620930599E-4</c:v>
                </c:pt>
                <c:pt idx="27">
                  <c:v>3.54346134021633E-4</c:v>
                </c:pt>
                <c:pt idx="28">
                  <c:v>8.2056282811215897E-4</c:v>
                </c:pt>
                <c:pt idx="29">
                  <c:v>1.8650858692159701E-3</c:v>
                </c:pt>
                <c:pt idx="30">
                  <c:v>4.1048680655542099E-3</c:v>
                </c:pt>
                <c:pt idx="31">
                  <c:v>8.7309448961492304E-3</c:v>
                </c:pt>
                <c:pt idx="32">
                  <c:v>1.7943642460369599E-2</c:v>
                </c:pt>
                <c:pt idx="33">
                  <c:v>3.5636613768527101E-2</c:v>
                </c:pt>
                <c:pt idx="34">
                  <c:v>6.8405881099978805E-2</c:v>
                </c:pt>
                <c:pt idx="35">
                  <c:v>0.12693698773829801</c:v>
                </c:pt>
                <c:pt idx="36">
                  <c:v>0.22776035561883601</c:v>
                </c:pt>
                <c:pt idx="37">
                  <c:v>0.39525089098791799</c:v>
                </c:pt>
                <c:pt idx="38">
                  <c:v>0.66358386326669805</c:v>
                </c:pt>
                <c:pt idx="39">
                  <c:v>1.0781679172237699</c:v>
                </c:pt>
                <c:pt idx="40">
                  <c:v>1.69590831502284</c:v>
                </c:pt>
                <c:pt idx="41">
                  <c:v>2.5835840293941899</c:v>
                </c:pt>
                <c:pt idx="42">
                  <c:v>3.81373286827362</c:v>
                </c:pt>
                <c:pt idx="43">
                  <c:v>5.4577866778348003</c:v>
                </c:pt>
                <c:pt idx="44">
                  <c:v>7.5767795155550299</c:v>
                </c:pt>
                <c:pt idx="45">
                  <c:v>10.210672271556</c:v>
                </c:pt>
                <c:pt idx="46">
                  <c:v>13.368015986930301</c:v>
                </c:pt>
                <c:pt idx="47">
                  <c:v>17.0180830580132</c:v>
                </c:pt>
                <c:pt idx="48">
                  <c:v>21.087526897360998</c:v>
                </c:pt>
                <c:pt idx="49">
                  <c:v>25.462995030505599</c:v>
                </c:pt>
                <c:pt idx="50">
                  <c:v>30</c:v>
                </c:pt>
                <c:pt idx="51">
                  <c:v>34.537004969494298</c:v>
                </c:pt>
                <c:pt idx="52">
                  <c:v>38.912473102638998</c:v>
                </c:pt>
                <c:pt idx="53">
                  <c:v>42.981916941986803</c:v>
                </c:pt>
                <c:pt idx="54">
                  <c:v>46.631984013069697</c:v>
                </c:pt>
                <c:pt idx="55">
                  <c:v>49.789327728444</c:v>
                </c:pt>
                <c:pt idx="56">
                  <c:v>52.423220484444997</c:v>
                </c:pt>
                <c:pt idx="57">
                  <c:v>54.542213322165203</c:v>
                </c:pt>
                <c:pt idx="58">
                  <c:v>56.186267131726403</c:v>
                </c:pt>
                <c:pt idx="59">
                  <c:v>57.416415970605797</c:v>
                </c:pt>
                <c:pt idx="60">
                  <c:v>58.304091684977202</c:v>
                </c:pt>
                <c:pt idx="61">
                  <c:v>58.921832082776199</c:v>
                </c:pt>
                <c:pt idx="62">
                  <c:v>59.336416136733298</c:v>
                </c:pt>
                <c:pt idx="63">
                  <c:v>59.604749109012097</c:v>
                </c:pt>
                <c:pt idx="64">
                  <c:v>59.772239644381202</c:v>
                </c:pt>
                <c:pt idx="65">
                  <c:v>59.873063012261703</c:v>
                </c:pt>
                <c:pt idx="66">
                  <c:v>59.931594118900001</c:v>
                </c:pt>
                <c:pt idx="67">
                  <c:v>59.964363386231497</c:v>
                </c:pt>
                <c:pt idx="68">
                  <c:v>59.982056357539598</c:v>
                </c:pt>
                <c:pt idx="69">
                  <c:v>59.9912690551038</c:v>
                </c:pt>
                <c:pt idx="70">
                  <c:v>59.995895131934397</c:v>
                </c:pt>
                <c:pt idx="71">
                  <c:v>59.998134914130802</c:v>
                </c:pt>
                <c:pt idx="72">
                  <c:v>59.999179437171897</c:v>
                </c:pt>
                <c:pt idx="73">
                  <c:v>59.999645653865997</c:v>
                </c:pt>
                <c:pt idx="74">
                  <c:v>59.9998368695138</c:v>
                </c:pt>
                <c:pt idx="75">
                  <c:v>59.999887980482697</c:v>
                </c:pt>
                <c:pt idx="76">
                  <c:v>59.9998368695138</c:v>
                </c:pt>
                <c:pt idx="77">
                  <c:v>59.999645653865997</c:v>
                </c:pt>
                <c:pt idx="78">
                  <c:v>59.999179437171897</c:v>
                </c:pt>
                <c:pt idx="79">
                  <c:v>59.998134914130802</c:v>
                </c:pt>
                <c:pt idx="80">
                  <c:v>59.995895131934397</c:v>
                </c:pt>
                <c:pt idx="81">
                  <c:v>59.9912690551038</c:v>
                </c:pt>
                <c:pt idx="82">
                  <c:v>59.982056357539598</c:v>
                </c:pt>
                <c:pt idx="83">
                  <c:v>59.964363386231497</c:v>
                </c:pt>
                <c:pt idx="84">
                  <c:v>59.931594118900001</c:v>
                </c:pt>
                <c:pt idx="85">
                  <c:v>59.873063012261703</c:v>
                </c:pt>
                <c:pt idx="86">
                  <c:v>59.772239644381202</c:v>
                </c:pt>
                <c:pt idx="87">
                  <c:v>59.604749109012097</c:v>
                </c:pt>
                <c:pt idx="88">
                  <c:v>59.336416136733298</c:v>
                </c:pt>
                <c:pt idx="89">
                  <c:v>58.921832082776199</c:v>
                </c:pt>
                <c:pt idx="90">
                  <c:v>58.304091684977202</c:v>
                </c:pt>
                <c:pt idx="91">
                  <c:v>57.416415970605797</c:v>
                </c:pt>
                <c:pt idx="92">
                  <c:v>56.186267131726403</c:v>
                </c:pt>
                <c:pt idx="93">
                  <c:v>54.542213322165203</c:v>
                </c:pt>
                <c:pt idx="94">
                  <c:v>52.423220484444997</c:v>
                </c:pt>
                <c:pt idx="95">
                  <c:v>49.789327728444</c:v>
                </c:pt>
                <c:pt idx="96">
                  <c:v>46.631984013069697</c:v>
                </c:pt>
                <c:pt idx="97">
                  <c:v>42.981916941986803</c:v>
                </c:pt>
                <c:pt idx="98">
                  <c:v>38.912473102638998</c:v>
                </c:pt>
                <c:pt idx="99">
                  <c:v>34.537004969494298</c:v>
                </c:pt>
                <c:pt idx="100">
                  <c:v>30</c:v>
                </c:pt>
              </c:numCache>
            </c:numRef>
          </c:yVal>
          <c:smooth val="0"/>
        </c:ser>
        <c:ser>
          <c:idx val="3"/>
          <c:order val="2"/>
          <c:tx>
            <c:strRef>
              <c:f>Sheet1!$K$1</c:f>
              <c:strCache>
                <c:ptCount val="1"/>
                <c:pt idx="0">
                  <c:v>t=10000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Sheet1!$K$2:$K$102</c:f>
              <c:numCache>
                <c:formatCode>General</c:formatCode>
                <c:ptCount val="101"/>
                <c:pt idx="0">
                  <c:v>30</c:v>
                </c:pt>
                <c:pt idx="1">
                  <c:v>28.588242150318401</c:v>
                </c:pt>
                <c:pt idx="2">
                  <c:v>27.182623601517101</c:v>
                </c:pt>
                <c:pt idx="3">
                  <c:v>25.789239295378302</c:v>
                </c:pt>
                <c:pt idx="4">
                  <c:v>24.414096345403198</c:v>
                </c:pt>
                <c:pt idx="5">
                  <c:v>23.063072318454399</c:v>
                </c:pt>
                <c:pt idx="6">
                  <c:v>21.741876071156199</c:v>
                </c:pt>
                <c:pt idx="7">
                  <c:v>20.456011862067399</c:v>
                </c:pt>
                <c:pt idx="8">
                  <c:v>19.210747354732799</c:v>
                </c:pt>
                <c:pt idx="9">
                  <c:v>18.011086001583401</c:v>
                </c:pt>
                <c:pt idx="10">
                  <c:v>16.8617441587283</c:v>
                </c:pt>
                <c:pt idx="11">
                  <c:v>15.767133131911899</c:v>
                </c:pt>
                <c:pt idx="12">
                  <c:v>14.7313461995757</c:v>
                </c:pt>
                <c:pt idx="13">
                  <c:v>13.7581505054844</c:v>
                </c:pt>
                <c:pt idx="14">
                  <c:v>12.850983566112999</c:v>
                </c:pt>
                <c:pt idx="15">
                  <c:v>12.012954002067501</c:v>
                </c:pt>
                <c:pt idx="16">
                  <c:v>11.246845982907701</c:v>
                </c:pt>
                <c:pt idx="17">
                  <c:v>10.555126774963201</c:v>
                </c:pt>
                <c:pt idx="18">
                  <c:v>9.9399567054455993</c:v>
                </c:pt>
                <c:pt idx="19">
                  <c:v>9.4032008058806102</c:v>
                </c:pt>
                <c:pt idx="20">
                  <c:v>8.9464413751971001</c:v>
                </c:pt>
                <c:pt idx="21">
                  <c:v>8.5709907083335199</c:v>
                </c:pt>
                <c:pt idx="22">
                  <c:v>8.2779032695534607</c:v>
                </c:pt>
                <c:pt idx="23">
                  <c:v>8.0679866494447499</c:v>
                </c:pt>
                <c:pt idx="24">
                  <c:v>7.9418107285117703</c:v>
                </c:pt>
                <c:pt idx="25">
                  <c:v>7.8997145752261799</c:v>
                </c:pt>
                <c:pt idx="26">
                  <c:v>7.9418107285117703</c:v>
                </c:pt>
                <c:pt idx="27">
                  <c:v>8.0679866494447499</c:v>
                </c:pt>
                <c:pt idx="28">
                  <c:v>8.2779032695534607</c:v>
                </c:pt>
                <c:pt idx="29">
                  <c:v>8.5709907083335199</c:v>
                </c:pt>
                <c:pt idx="30">
                  <c:v>8.9464413751970895</c:v>
                </c:pt>
                <c:pt idx="31">
                  <c:v>9.4032008058806102</c:v>
                </c:pt>
                <c:pt idx="32">
                  <c:v>9.9399567054455993</c:v>
                </c:pt>
                <c:pt idx="33">
                  <c:v>10.555126774963201</c:v>
                </c:pt>
                <c:pt idx="34">
                  <c:v>11.246845982907701</c:v>
                </c:pt>
                <c:pt idx="35">
                  <c:v>12.012954002067501</c:v>
                </c:pt>
                <c:pt idx="36">
                  <c:v>12.850983566112999</c:v>
                </c:pt>
                <c:pt idx="37">
                  <c:v>13.7581505054844</c:v>
                </c:pt>
                <c:pt idx="38">
                  <c:v>14.7313461995757</c:v>
                </c:pt>
                <c:pt idx="39">
                  <c:v>15.767133131911899</c:v>
                </c:pt>
                <c:pt idx="40">
                  <c:v>16.8617441587283</c:v>
                </c:pt>
                <c:pt idx="41">
                  <c:v>18.011086001583401</c:v>
                </c:pt>
                <c:pt idx="42">
                  <c:v>19.210747354732799</c:v>
                </c:pt>
                <c:pt idx="43">
                  <c:v>20.456011862067399</c:v>
                </c:pt>
                <c:pt idx="44">
                  <c:v>21.741876071156199</c:v>
                </c:pt>
                <c:pt idx="45">
                  <c:v>23.063072318454399</c:v>
                </c:pt>
                <c:pt idx="46">
                  <c:v>24.414096345403198</c:v>
                </c:pt>
                <c:pt idx="47">
                  <c:v>25.789239295378302</c:v>
                </c:pt>
                <c:pt idx="48">
                  <c:v>27.182623601517101</c:v>
                </c:pt>
                <c:pt idx="49">
                  <c:v>28.588242150318401</c:v>
                </c:pt>
                <c:pt idx="50">
                  <c:v>30</c:v>
                </c:pt>
                <c:pt idx="51">
                  <c:v>31.411757849681599</c:v>
                </c:pt>
                <c:pt idx="52">
                  <c:v>32.817376398482899</c:v>
                </c:pt>
                <c:pt idx="53">
                  <c:v>34.210760704621698</c:v>
                </c:pt>
                <c:pt idx="54">
                  <c:v>35.585903654596798</c:v>
                </c:pt>
                <c:pt idx="55">
                  <c:v>36.936927681545598</c:v>
                </c:pt>
                <c:pt idx="56">
                  <c:v>38.258123928843801</c:v>
                </c:pt>
                <c:pt idx="57">
                  <c:v>39.543988137932601</c:v>
                </c:pt>
                <c:pt idx="58">
                  <c:v>40.789252645267197</c:v>
                </c:pt>
                <c:pt idx="59">
                  <c:v>41.988913998416599</c:v>
                </c:pt>
                <c:pt idx="60">
                  <c:v>43.1382558412717</c:v>
                </c:pt>
                <c:pt idx="61">
                  <c:v>44.232866868088102</c:v>
                </c:pt>
                <c:pt idx="62">
                  <c:v>45.268653800424197</c:v>
                </c:pt>
                <c:pt idx="63">
                  <c:v>46.241849494515598</c:v>
                </c:pt>
                <c:pt idx="64">
                  <c:v>47.149016433886999</c:v>
                </c:pt>
                <c:pt idx="65">
                  <c:v>47.987045997932498</c:v>
                </c:pt>
                <c:pt idx="66">
                  <c:v>48.753154017092299</c:v>
                </c:pt>
                <c:pt idx="67">
                  <c:v>49.444873225036801</c:v>
                </c:pt>
                <c:pt idx="68">
                  <c:v>50.060043294554397</c:v>
                </c:pt>
                <c:pt idx="69">
                  <c:v>50.596799194119399</c:v>
                </c:pt>
                <c:pt idx="70">
                  <c:v>51.053558624802903</c:v>
                </c:pt>
                <c:pt idx="71">
                  <c:v>51.429009291666503</c:v>
                </c:pt>
                <c:pt idx="72">
                  <c:v>51.722096730446502</c:v>
                </c:pt>
                <c:pt idx="73">
                  <c:v>51.932013350555202</c:v>
                </c:pt>
                <c:pt idx="74">
                  <c:v>52.058189271488203</c:v>
                </c:pt>
                <c:pt idx="75">
                  <c:v>52.100285424773801</c:v>
                </c:pt>
                <c:pt idx="76">
                  <c:v>52.058189271488203</c:v>
                </c:pt>
                <c:pt idx="77">
                  <c:v>51.932013350555202</c:v>
                </c:pt>
                <c:pt idx="78">
                  <c:v>51.722096730446502</c:v>
                </c:pt>
                <c:pt idx="79">
                  <c:v>51.429009291666503</c:v>
                </c:pt>
                <c:pt idx="80">
                  <c:v>51.053558624802903</c:v>
                </c:pt>
                <c:pt idx="81">
                  <c:v>50.596799194119399</c:v>
                </c:pt>
                <c:pt idx="82">
                  <c:v>50.060043294554397</c:v>
                </c:pt>
                <c:pt idx="83">
                  <c:v>49.444873225036901</c:v>
                </c:pt>
                <c:pt idx="84">
                  <c:v>48.753154017092299</c:v>
                </c:pt>
                <c:pt idx="85">
                  <c:v>47.987045997932498</c:v>
                </c:pt>
                <c:pt idx="86">
                  <c:v>47.149016433886999</c:v>
                </c:pt>
                <c:pt idx="87">
                  <c:v>46.241849494515598</c:v>
                </c:pt>
                <c:pt idx="88">
                  <c:v>45.268653800424303</c:v>
                </c:pt>
                <c:pt idx="89">
                  <c:v>44.232866868088102</c:v>
                </c:pt>
                <c:pt idx="90">
                  <c:v>43.1382558412717</c:v>
                </c:pt>
                <c:pt idx="91">
                  <c:v>41.988913998416599</c:v>
                </c:pt>
                <c:pt idx="92">
                  <c:v>40.789252645267197</c:v>
                </c:pt>
                <c:pt idx="93">
                  <c:v>39.543988137932601</c:v>
                </c:pt>
                <c:pt idx="94">
                  <c:v>38.258123928843801</c:v>
                </c:pt>
                <c:pt idx="95">
                  <c:v>36.936927681545598</c:v>
                </c:pt>
                <c:pt idx="96">
                  <c:v>35.585903654596798</c:v>
                </c:pt>
                <c:pt idx="97">
                  <c:v>34.210760704621698</c:v>
                </c:pt>
                <c:pt idx="98">
                  <c:v>32.817376398482899</c:v>
                </c:pt>
                <c:pt idx="99">
                  <c:v>31.411757849681599</c:v>
                </c:pt>
                <c:pt idx="100">
                  <c:v>30</c:v>
                </c:pt>
              </c:numCache>
            </c:numRef>
          </c:yVal>
          <c:smooth val="0"/>
        </c:ser>
        <c:ser>
          <c:idx val="13"/>
          <c:order val="3"/>
          <c:tx>
            <c:strRef>
              <c:f>Sheet1!$L$1</c:f>
              <c:strCache>
                <c:ptCount val="1"/>
                <c:pt idx="0">
                  <c:v>t=100000</c:v>
                </c:pt>
              </c:strCache>
            </c:strRef>
          </c:tx>
          <c:spPr>
            <a:ln>
              <a:solidFill>
                <a:srgbClr val="FF9797"/>
              </a:solidFill>
            </a:ln>
          </c:spPr>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Sheet1!$L$2:$L$102</c:f>
              <c:numCache>
                <c:formatCode>General</c:formatCode>
                <c:ptCount val="101"/>
                <c:pt idx="0">
                  <c:v>30</c:v>
                </c:pt>
                <c:pt idx="1">
                  <c:v>29.989469418629401</c:v>
                </c:pt>
                <c:pt idx="2">
                  <c:v>29.978980396652599</c:v>
                </c:pt>
                <c:pt idx="3">
                  <c:v>29.9685743294472</c:v>
                </c:pt>
                <c:pt idx="4">
                  <c:v>29.958292285006401</c:v>
                </c:pt>
                <c:pt idx="5">
                  <c:v>29.948174841862301</c:v>
                </c:pt>
                <c:pt idx="6">
                  <c:v>29.938261928940701</c:v>
                </c:pt>
                <c:pt idx="7">
                  <c:v>29.928592667980102</c:v>
                </c:pt>
                <c:pt idx="8">
                  <c:v>29.919205219136099</c:v>
                </c:pt>
                <c:pt idx="9">
                  <c:v>29.910136630380499</c:v>
                </c:pt>
                <c:pt idx="10">
                  <c:v>29.9014226912902</c:v>
                </c:pt>
                <c:pt idx="11">
                  <c:v>29.893097791801701</c:v>
                </c:pt>
                <c:pt idx="12">
                  <c:v>29.885194786489901</c:v>
                </c:pt>
                <c:pt idx="13">
                  <c:v>29.877744864906301</c:v>
                </c:pt>
                <c:pt idx="14">
                  <c:v>29.870777428487902</c:v>
                </c:pt>
                <c:pt idx="15">
                  <c:v>29.864319974523099</c:v>
                </c:pt>
                <c:pt idx="16">
                  <c:v>29.8583979876326</c:v>
                </c:pt>
                <c:pt idx="17">
                  <c:v>29.853034839193</c:v>
                </c:pt>
                <c:pt idx="18">
                  <c:v>29.848251695101201</c:v>
                </c:pt>
                <c:pt idx="19">
                  <c:v>29.844067432241498</c:v>
                </c:pt>
                <c:pt idx="20">
                  <c:v>29.840498563988099</c:v>
                </c:pt>
                <c:pt idx="21">
                  <c:v>29.837559175033199</c:v>
                </c:pt>
                <c:pt idx="22">
                  <c:v>29.8352608658024</c:v>
                </c:pt>
                <c:pt idx="23">
                  <c:v>29.833612706672099</c:v>
                </c:pt>
                <c:pt idx="24">
                  <c:v>29.832621202173399</c:v>
                </c:pt>
                <c:pt idx="25">
                  <c:v>29.832290265321699</c:v>
                </c:pt>
                <c:pt idx="26">
                  <c:v>29.832621202173399</c:v>
                </c:pt>
                <c:pt idx="27">
                  <c:v>29.833612706672099</c:v>
                </c:pt>
                <c:pt idx="28">
                  <c:v>29.8352608658024</c:v>
                </c:pt>
                <c:pt idx="29">
                  <c:v>29.837559175033199</c:v>
                </c:pt>
                <c:pt idx="30">
                  <c:v>29.840498563988099</c:v>
                </c:pt>
                <c:pt idx="31">
                  <c:v>29.844067432241498</c:v>
                </c:pt>
                <c:pt idx="32">
                  <c:v>29.848251695101201</c:v>
                </c:pt>
                <c:pt idx="33">
                  <c:v>29.853034839193</c:v>
                </c:pt>
                <c:pt idx="34">
                  <c:v>29.8583979876326</c:v>
                </c:pt>
                <c:pt idx="35">
                  <c:v>29.864319974523099</c:v>
                </c:pt>
                <c:pt idx="36">
                  <c:v>29.870777428487902</c:v>
                </c:pt>
                <c:pt idx="37">
                  <c:v>29.877744864906301</c:v>
                </c:pt>
                <c:pt idx="38">
                  <c:v>29.885194786489901</c:v>
                </c:pt>
                <c:pt idx="39">
                  <c:v>29.893097791801701</c:v>
                </c:pt>
                <c:pt idx="40">
                  <c:v>29.9014226912902</c:v>
                </c:pt>
                <c:pt idx="41">
                  <c:v>29.910136630380499</c:v>
                </c:pt>
                <c:pt idx="42">
                  <c:v>29.919205219136099</c:v>
                </c:pt>
                <c:pt idx="43">
                  <c:v>29.928592667980102</c:v>
                </c:pt>
                <c:pt idx="44">
                  <c:v>29.938261928940701</c:v>
                </c:pt>
                <c:pt idx="45">
                  <c:v>29.948174841862301</c:v>
                </c:pt>
                <c:pt idx="46">
                  <c:v>29.958292285006401</c:v>
                </c:pt>
                <c:pt idx="47">
                  <c:v>29.9685743294472</c:v>
                </c:pt>
                <c:pt idx="48">
                  <c:v>29.978980396652599</c:v>
                </c:pt>
                <c:pt idx="49">
                  <c:v>29.989469418629401</c:v>
                </c:pt>
                <c:pt idx="50">
                  <c:v>30</c:v>
                </c:pt>
                <c:pt idx="51">
                  <c:v>30.010530581370599</c:v>
                </c:pt>
                <c:pt idx="52">
                  <c:v>30.021019603347401</c:v>
                </c:pt>
                <c:pt idx="53">
                  <c:v>30.0314256705528</c:v>
                </c:pt>
                <c:pt idx="54">
                  <c:v>30.041707714993599</c:v>
                </c:pt>
                <c:pt idx="55">
                  <c:v>30.051825158137699</c:v>
                </c:pt>
                <c:pt idx="56">
                  <c:v>30.061738071059299</c:v>
                </c:pt>
                <c:pt idx="57">
                  <c:v>30.071407332019898</c:v>
                </c:pt>
                <c:pt idx="58">
                  <c:v>30.080794780863901</c:v>
                </c:pt>
                <c:pt idx="59">
                  <c:v>30.089863369619501</c:v>
                </c:pt>
                <c:pt idx="60">
                  <c:v>30.0985773087098</c:v>
                </c:pt>
                <c:pt idx="61">
                  <c:v>30.106902208198299</c:v>
                </c:pt>
                <c:pt idx="62">
                  <c:v>30.114805213510099</c:v>
                </c:pt>
                <c:pt idx="63">
                  <c:v>30.122255135093699</c:v>
                </c:pt>
                <c:pt idx="64">
                  <c:v>30.129222571512098</c:v>
                </c:pt>
                <c:pt idx="65">
                  <c:v>30.135680025476901</c:v>
                </c:pt>
                <c:pt idx="66">
                  <c:v>30.1416020123674</c:v>
                </c:pt>
                <c:pt idx="67">
                  <c:v>30.146965160807</c:v>
                </c:pt>
                <c:pt idx="68">
                  <c:v>30.151748304898799</c:v>
                </c:pt>
                <c:pt idx="69">
                  <c:v>30.155932567758502</c:v>
                </c:pt>
                <c:pt idx="70">
                  <c:v>30.159501436011901</c:v>
                </c:pt>
                <c:pt idx="71">
                  <c:v>30.162440824966801</c:v>
                </c:pt>
                <c:pt idx="72">
                  <c:v>30.1647391341976</c:v>
                </c:pt>
                <c:pt idx="73">
                  <c:v>30.166387293327901</c:v>
                </c:pt>
                <c:pt idx="74">
                  <c:v>30.167378797826601</c:v>
                </c:pt>
                <c:pt idx="75">
                  <c:v>30.167709734678301</c:v>
                </c:pt>
                <c:pt idx="76">
                  <c:v>30.167378797826601</c:v>
                </c:pt>
                <c:pt idx="77">
                  <c:v>30.166387293327901</c:v>
                </c:pt>
                <c:pt idx="78">
                  <c:v>30.1647391341976</c:v>
                </c:pt>
                <c:pt idx="79">
                  <c:v>30.162440824966801</c:v>
                </c:pt>
                <c:pt idx="80">
                  <c:v>30.159501436011901</c:v>
                </c:pt>
                <c:pt idx="81">
                  <c:v>30.155932567758502</c:v>
                </c:pt>
                <c:pt idx="82">
                  <c:v>30.151748304898799</c:v>
                </c:pt>
                <c:pt idx="83">
                  <c:v>30.146965160807</c:v>
                </c:pt>
                <c:pt idx="84">
                  <c:v>30.1416020123674</c:v>
                </c:pt>
                <c:pt idx="85">
                  <c:v>30.135680025476901</c:v>
                </c:pt>
                <c:pt idx="86">
                  <c:v>30.129222571512098</c:v>
                </c:pt>
                <c:pt idx="87">
                  <c:v>30.122255135093699</c:v>
                </c:pt>
                <c:pt idx="88">
                  <c:v>30.114805213510099</c:v>
                </c:pt>
                <c:pt idx="89">
                  <c:v>30.106902208198299</c:v>
                </c:pt>
                <c:pt idx="90">
                  <c:v>30.0985773087098</c:v>
                </c:pt>
                <c:pt idx="91">
                  <c:v>30.089863369619501</c:v>
                </c:pt>
                <c:pt idx="92">
                  <c:v>30.080794780863901</c:v>
                </c:pt>
                <c:pt idx="93">
                  <c:v>30.071407332019898</c:v>
                </c:pt>
                <c:pt idx="94">
                  <c:v>30.061738071059299</c:v>
                </c:pt>
                <c:pt idx="95">
                  <c:v>30.051825158137699</c:v>
                </c:pt>
                <c:pt idx="96">
                  <c:v>30.041707714993599</c:v>
                </c:pt>
                <c:pt idx="97">
                  <c:v>30.0314256705528</c:v>
                </c:pt>
                <c:pt idx="98">
                  <c:v>30.021019603347401</c:v>
                </c:pt>
                <c:pt idx="99">
                  <c:v>30.010530581370599</c:v>
                </c:pt>
                <c:pt idx="100">
                  <c:v>30</c:v>
                </c:pt>
              </c:numCache>
            </c:numRef>
          </c:yVal>
          <c:smooth val="0"/>
        </c:ser>
        <c:dLbls>
          <c:showLegendKey val="0"/>
          <c:showVal val="0"/>
          <c:showCatName val="0"/>
          <c:showSerName val="0"/>
          <c:showPercent val="0"/>
          <c:showBubbleSize val="0"/>
        </c:dLbls>
        <c:axId val="173861504"/>
        <c:axId val="173867392"/>
      </c:scatterChart>
      <c:valAx>
        <c:axId val="173861504"/>
        <c:scaling>
          <c:orientation val="minMax"/>
          <c:max val="1"/>
          <c:min val="0"/>
        </c:scaling>
        <c:delete val="0"/>
        <c:axPos val="b"/>
        <c:numFmt formatCode="General" sourceLinked="1"/>
        <c:majorTickMark val="out"/>
        <c:minorTickMark val="none"/>
        <c:tickLblPos val="none"/>
        <c:crossAx val="173867392"/>
        <c:crossesAt val="0"/>
        <c:crossBetween val="midCat"/>
        <c:majorUnit val="0.5"/>
      </c:valAx>
      <c:valAx>
        <c:axId val="173867392"/>
        <c:scaling>
          <c:orientation val="minMax"/>
          <c:max val="62"/>
          <c:min val="-2"/>
        </c:scaling>
        <c:delete val="1"/>
        <c:axPos val="l"/>
        <c:numFmt formatCode="0_ " sourceLinked="0"/>
        <c:majorTickMark val="none"/>
        <c:minorTickMark val="none"/>
        <c:tickLblPos val="none"/>
        <c:crossAx val="173861504"/>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5043496379643E-3"/>
          <c:y val="4.0229044834307989E-2"/>
          <c:w val="0.99225448626290713"/>
          <c:h val="0.59363572124756336"/>
        </c:manualLayout>
      </c:layout>
      <c:scatterChart>
        <c:scatterStyle val="lineMarker"/>
        <c:varyColors val="0"/>
        <c:ser>
          <c:idx val="0"/>
          <c:order val="0"/>
          <c:tx>
            <c:strRef>
              <c:f>Sheet1!$I$1</c:f>
              <c:strCache>
                <c:ptCount val="1"/>
                <c:pt idx="0">
                  <c:v>t=100</c:v>
                </c:pt>
              </c:strCache>
            </c:strRef>
          </c:tx>
          <c:marker>
            <c:symbol val="none"/>
          </c:marker>
          <c:xVal>
            <c:numRef>
              <c:f>Sheet1!$A$2:$A$52</c:f>
              <c:numCache>
                <c:formatCode>General</c:formatCode>
                <c:ptCount val="5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numCache>
            </c:numRef>
          </c:xVal>
          <c:yVal>
            <c:numRef>
              <c:f>Sheet1!$I$2:$I$102</c:f>
              <c:numCache>
                <c:formatCode>General</c:formatCode>
                <c:ptCount val="101"/>
                <c:pt idx="0">
                  <c:v>30</c:v>
                </c:pt>
                <c:pt idx="1">
                  <c:v>16.394807862197499</c:v>
                </c:pt>
                <c:pt idx="2">
                  <c:v>6.8339998196468601</c:v>
                </c:pt>
                <c:pt idx="3">
                  <c:v>2.11321287816265</c:v>
                </c:pt>
                <c:pt idx="4">
                  <c:v>0.47583998219318602</c:v>
                </c:pt>
                <c:pt idx="5">
                  <c:v>7.7064945810684196E-2</c:v>
                </c:pt>
                <c:pt idx="6">
                  <c:v>8.9019693387903907E-3</c:v>
                </c:pt>
                <c:pt idx="7">
                  <c:v>7.2914882083829902E-4</c:v>
                </c:pt>
                <c:pt idx="8">
                  <c:v>4.2173805541168001E-5</c:v>
                </c:pt>
                <c:pt idx="9">
                  <c:v>1.7173087385469201E-6</c:v>
                </c:pt>
                <c:pt idx="10">
                  <c:v>4.9118905609546499E-8</c:v>
                </c:pt>
                <c:pt idx="11">
                  <c:v>9.8511865331829499E-10</c:v>
                </c:pt>
                <c:pt idx="12">
                  <c:v>1.38455913401003E-11</c:v>
                </c:pt>
                <c:pt idx="13">
                  <c:v>1.36557432028894E-13</c:v>
                </c:pt>
                <c:pt idx="14">
                  <c:v>9.9920072216264104E-15</c:v>
                </c:pt>
                <c:pt idx="15">
                  <c:v>-1.3322676295501901E-14</c:v>
                </c:pt>
                <c:pt idx="16">
                  <c:v>9.9920072216264104E-15</c:v>
                </c:pt>
                <c:pt idx="17">
                  <c:v>-1.9984014443252799E-14</c:v>
                </c:pt>
                <c:pt idx="18">
                  <c:v>0</c:v>
                </c:pt>
                <c:pt idx="19">
                  <c:v>1.9984014443252799E-14</c:v>
                </c:pt>
                <c:pt idx="20">
                  <c:v>-1.3322676295501901E-14</c:v>
                </c:pt>
                <c:pt idx="21">
                  <c:v>0</c:v>
                </c:pt>
                <c:pt idx="22">
                  <c:v>1.3322676295501901E-14</c:v>
                </c:pt>
                <c:pt idx="23">
                  <c:v>-6.66133814775094E-15</c:v>
                </c:pt>
                <c:pt idx="24">
                  <c:v>-1.3322676295501901E-14</c:v>
                </c:pt>
                <c:pt idx="25">
                  <c:v>-1.3322676295501901E-14</c:v>
                </c:pt>
                <c:pt idx="26">
                  <c:v>-6.66133814775094E-15</c:v>
                </c:pt>
                <c:pt idx="27">
                  <c:v>1.6653345369377301E-14</c:v>
                </c:pt>
                <c:pt idx="28">
                  <c:v>3.33066907387547E-15</c:v>
                </c:pt>
                <c:pt idx="29">
                  <c:v>0</c:v>
                </c:pt>
                <c:pt idx="30">
                  <c:v>-2.6645352591003801E-14</c:v>
                </c:pt>
                <c:pt idx="31">
                  <c:v>3.33066907387547E-15</c:v>
                </c:pt>
                <c:pt idx="32">
                  <c:v>0</c:v>
                </c:pt>
                <c:pt idx="33">
                  <c:v>-6.66133814775094E-15</c:v>
                </c:pt>
                <c:pt idx="34">
                  <c:v>9.9920072216264104E-15</c:v>
                </c:pt>
                <c:pt idx="35">
                  <c:v>-6.66133814775094E-15</c:v>
                </c:pt>
                <c:pt idx="36">
                  <c:v>1.3322676295501901E-14</c:v>
                </c:pt>
                <c:pt idx="37">
                  <c:v>1.4988010832439601E-13</c:v>
                </c:pt>
                <c:pt idx="38">
                  <c:v>1.38289379947309E-11</c:v>
                </c:pt>
                <c:pt idx="39">
                  <c:v>9.8510199997292602E-10</c:v>
                </c:pt>
                <c:pt idx="40">
                  <c:v>4.9118898948208298E-8</c:v>
                </c:pt>
                <c:pt idx="41">
                  <c:v>1.7173087285549101E-6</c:v>
                </c:pt>
                <c:pt idx="42">
                  <c:v>4.2173805544498697E-5</c:v>
                </c:pt>
                <c:pt idx="43">
                  <c:v>7.2914882083829902E-4</c:v>
                </c:pt>
                <c:pt idx="44">
                  <c:v>8.9019693387704102E-3</c:v>
                </c:pt>
                <c:pt idx="45">
                  <c:v>7.7064945810677604E-2</c:v>
                </c:pt>
                <c:pt idx="46">
                  <c:v>0.47583998219318202</c:v>
                </c:pt>
                <c:pt idx="47">
                  <c:v>2.11321287816263</c:v>
                </c:pt>
                <c:pt idx="48">
                  <c:v>6.8339998196468397</c:v>
                </c:pt>
                <c:pt idx="49">
                  <c:v>16.3948078621974</c:v>
                </c:pt>
                <c:pt idx="50">
                  <c:v>30</c:v>
                </c:pt>
                <c:pt idx="51">
                  <c:v>43.605192137802497</c:v>
                </c:pt>
                <c:pt idx="52">
                  <c:v>53.166000180353102</c:v>
                </c:pt>
                <c:pt idx="53">
                  <c:v>57.886787121837401</c:v>
                </c:pt>
                <c:pt idx="54">
                  <c:v>59.5241600178068</c:v>
                </c:pt>
                <c:pt idx="55">
                  <c:v>59.922935054189303</c:v>
                </c:pt>
                <c:pt idx="56">
                  <c:v>59.991098030661199</c:v>
                </c:pt>
                <c:pt idx="57">
                  <c:v>59.999270851179197</c:v>
                </c:pt>
                <c:pt idx="58">
                  <c:v>59.999957826194397</c:v>
                </c:pt>
                <c:pt idx="59">
                  <c:v>59.999998282691301</c:v>
                </c:pt>
                <c:pt idx="60">
                  <c:v>59.999999950881097</c:v>
                </c:pt>
                <c:pt idx="61">
                  <c:v>59.999999999014904</c:v>
                </c:pt>
                <c:pt idx="62">
                  <c:v>59.999999999986201</c:v>
                </c:pt>
                <c:pt idx="63">
                  <c:v>59.999999999999801</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59.999999999999801</c:v>
                </c:pt>
                <c:pt idx="88">
                  <c:v>59.999999999986201</c:v>
                </c:pt>
                <c:pt idx="89">
                  <c:v>59.999999999014904</c:v>
                </c:pt>
                <c:pt idx="90">
                  <c:v>59.999999950881097</c:v>
                </c:pt>
                <c:pt idx="91">
                  <c:v>59.999998282691301</c:v>
                </c:pt>
                <c:pt idx="92">
                  <c:v>59.999957826194397</c:v>
                </c:pt>
                <c:pt idx="93">
                  <c:v>59.999270851179098</c:v>
                </c:pt>
                <c:pt idx="94">
                  <c:v>59.991098030661199</c:v>
                </c:pt>
                <c:pt idx="95">
                  <c:v>59.922935054189303</c:v>
                </c:pt>
                <c:pt idx="96">
                  <c:v>59.5241600178068</c:v>
                </c:pt>
                <c:pt idx="97">
                  <c:v>57.886787121837401</c:v>
                </c:pt>
                <c:pt idx="98">
                  <c:v>53.166000180353201</c:v>
                </c:pt>
                <c:pt idx="99">
                  <c:v>43.605192137802597</c:v>
                </c:pt>
                <c:pt idx="100">
                  <c:v>30.000000000000099</c:v>
                </c:pt>
              </c:numCache>
            </c:numRef>
          </c:yVal>
          <c:smooth val="0"/>
          <c:extLst>
            <c:ext xmlns:c16="http://schemas.microsoft.com/office/drawing/2014/chart" uri="{C3380CC4-5D6E-409C-BE32-E72D297353CC}">
              <c16:uniqueId val="{00000000-253E-465C-8468-F2603DBE09C7}"/>
            </c:ext>
          </c:extLst>
        </c:ser>
        <c:ser>
          <c:idx val="2"/>
          <c:order val="1"/>
          <c:tx>
            <c:strRef>
              <c:f>Sheet1!$J$1</c:f>
              <c:strCache>
                <c:ptCount val="1"/>
                <c:pt idx="0">
                  <c:v>t=1000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Sheet1!$J$2:$J$102</c:f>
              <c:numCache>
                <c:formatCode>General</c:formatCode>
                <c:ptCount val="101"/>
                <c:pt idx="0">
                  <c:v>30</c:v>
                </c:pt>
                <c:pt idx="1">
                  <c:v>25.462995030505699</c:v>
                </c:pt>
                <c:pt idx="2">
                  <c:v>21.087526897360998</c:v>
                </c:pt>
                <c:pt idx="3">
                  <c:v>17.0180830580132</c:v>
                </c:pt>
                <c:pt idx="4">
                  <c:v>13.368015986930301</c:v>
                </c:pt>
                <c:pt idx="5">
                  <c:v>10.210672271556</c:v>
                </c:pt>
                <c:pt idx="6">
                  <c:v>7.5767795155550504</c:v>
                </c:pt>
                <c:pt idx="7">
                  <c:v>5.4577866778348003</c:v>
                </c:pt>
                <c:pt idx="8">
                  <c:v>3.81373286827364</c:v>
                </c:pt>
                <c:pt idx="9">
                  <c:v>2.5835840293942001</c:v>
                </c:pt>
                <c:pt idx="10">
                  <c:v>1.69590831502284</c:v>
                </c:pt>
                <c:pt idx="11">
                  <c:v>1.0781679172237699</c:v>
                </c:pt>
                <c:pt idx="12">
                  <c:v>0.66358386326670804</c:v>
                </c:pt>
                <c:pt idx="13">
                  <c:v>0.395250890987912</c:v>
                </c:pt>
                <c:pt idx="14">
                  <c:v>0.22776035561883601</c:v>
                </c:pt>
                <c:pt idx="15">
                  <c:v>0.12693698773829801</c:v>
                </c:pt>
                <c:pt idx="16">
                  <c:v>6.8405881099978805E-2</c:v>
                </c:pt>
                <c:pt idx="17">
                  <c:v>3.5636613768520502E-2</c:v>
                </c:pt>
                <c:pt idx="18">
                  <c:v>1.79436424603663E-2</c:v>
                </c:pt>
                <c:pt idx="19">
                  <c:v>8.7309448961458997E-3</c:v>
                </c:pt>
                <c:pt idx="20">
                  <c:v>4.1048680655542099E-3</c:v>
                </c:pt>
                <c:pt idx="21">
                  <c:v>1.8650858692126301E-3</c:v>
                </c:pt>
                <c:pt idx="22">
                  <c:v>8.2056282811215897E-4</c:v>
                </c:pt>
                <c:pt idx="23">
                  <c:v>3.5434613401497101E-4</c:v>
                </c:pt>
                <c:pt idx="24">
                  <c:v>1.6313048620930599E-4</c:v>
                </c:pt>
                <c:pt idx="25">
                  <c:v>1.12019517328754E-4</c:v>
                </c:pt>
                <c:pt idx="26">
                  <c:v>1.6313048620930599E-4</c:v>
                </c:pt>
                <c:pt idx="27">
                  <c:v>3.54346134021633E-4</c:v>
                </c:pt>
                <c:pt idx="28">
                  <c:v>8.2056282811215897E-4</c:v>
                </c:pt>
                <c:pt idx="29">
                  <c:v>1.8650858692159701E-3</c:v>
                </c:pt>
                <c:pt idx="30">
                  <c:v>4.1048680655542099E-3</c:v>
                </c:pt>
                <c:pt idx="31">
                  <c:v>8.7309448961492304E-3</c:v>
                </c:pt>
                <c:pt idx="32">
                  <c:v>1.7943642460369599E-2</c:v>
                </c:pt>
                <c:pt idx="33">
                  <c:v>3.5636613768527101E-2</c:v>
                </c:pt>
                <c:pt idx="34">
                  <c:v>6.8405881099978805E-2</c:v>
                </c:pt>
                <c:pt idx="35">
                  <c:v>0.12693698773829801</c:v>
                </c:pt>
                <c:pt idx="36">
                  <c:v>0.22776035561883601</c:v>
                </c:pt>
                <c:pt idx="37">
                  <c:v>0.39525089098791799</c:v>
                </c:pt>
                <c:pt idx="38">
                  <c:v>0.66358386326669805</c:v>
                </c:pt>
                <c:pt idx="39">
                  <c:v>1.0781679172237699</c:v>
                </c:pt>
                <c:pt idx="40">
                  <c:v>1.69590831502284</c:v>
                </c:pt>
                <c:pt idx="41">
                  <c:v>2.5835840293941899</c:v>
                </c:pt>
                <c:pt idx="42">
                  <c:v>3.81373286827362</c:v>
                </c:pt>
                <c:pt idx="43">
                  <c:v>5.4577866778348003</c:v>
                </c:pt>
                <c:pt idx="44">
                  <c:v>7.5767795155550299</c:v>
                </c:pt>
                <c:pt idx="45">
                  <c:v>10.210672271556</c:v>
                </c:pt>
                <c:pt idx="46">
                  <c:v>13.368015986930301</c:v>
                </c:pt>
                <c:pt idx="47">
                  <c:v>17.0180830580132</c:v>
                </c:pt>
                <c:pt idx="48">
                  <c:v>21.087526897360998</c:v>
                </c:pt>
                <c:pt idx="49">
                  <c:v>25.462995030505599</c:v>
                </c:pt>
                <c:pt idx="50">
                  <c:v>30</c:v>
                </c:pt>
                <c:pt idx="51">
                  <c:v>34.537004969494298</c:v>
                </c:pt>
                <c:pt idx="52">
                  <c:v>38.912473102638998</c:v>
                </c:pt>
                <c:pt idx="53">
                  <c:v>42.981916941986803</c:v>
                </c:pt>
                <c:pt idx="54">
                  <c:v>46.631984013069697</c:v>
                </c:pt>
                <c:pt idx="55">
                  <c:v>49.789327728444</c:v>
                </c:pt>
                <c:pt idx="56">
                  <c:v>52.423220484444997</c:v>
                </c:pt>
                <c:pt idx="57">
                  <c:v>54.542213322165203</c:v>
                </c:pt>
                <c:pt idx="58">
                  <c:v>56.186267131726403</c:v>
                </c:pt>
                <c:pt idx="59">
                  <c:v>57.416415970605797</c:v>
                </c:pt>
                <c:pt idx="60">
                  <c:v>58.304091684977202</c:v>
                </c:pt>
                <c:pt idx="61">
                  <c:v>58.921832082776199</c:v>
                </c:pt>
                <c:pt idx="62">
                  <c:v>59.336416136733298</c:v>
                </c:pt>
                <c:pt idx="63">
                  <c:v>59.604749109012097</c:v>
                </c:pt>
                <c:pt idx="64">
                  <c:v>59.772239644381202</c:v>
                </c:pt>
                <c:pt idx="65">
                  <c:v>59.873063012261703</c:v>
                </c:pt>
                <c:pt idx="66">
                  <c:v>59.931594118900001</c:v>
                </c:pt>
                <c:pt idx="67">
                  <c:v>59.964363386231497</c:v>
                </c:pt>
                <c:pt idx="68">
                  <c:v>59.982056357539598</c:v>
                </c:pt>
                <c:pt idx="69">
                  <c:v>59.9912690551038</c:v>
                </c:pt>
                <c:pt idx="70">
                  <c:v>59.995895131934397</c:v>
                </c:pt>
                <c:pt idx="71">
                  <c:v>59.998134914130802</c:v>
                </c:pt>
                <c:pt idx="72">
                  <c:v>59.999179437171897</c:v>
                </c:pt>
                <c:pt idx="73">
                  <c:v>59.999645653865997</c:v>
                </c:pt>
                <c:pt idx="74">
                  <c:v>59.9998368695138</c:v>
                </c:pt>
                <c:pt idx="75">
                  <c:v>59.999887980482697</c:v>
                </c:pt>
                <c:pt idx="76">
                  <c:v>59.9998368695138</c:v>
                </c:pt>
                <c:pt idx="77">
                  <c:v>59.999645653865997</c:v>
                </c:pt>
                <c:pt idx="78">
                  <c:v>59.999179437171897</c:v>
                </c:pt>
                <c:pt idx="79">
                  <c:v>59.998134914130802</c:v>
                </c:pt>
                <c:pt idx="80">
                  <c:v>59.995895131934397</c:v>
                </c:pt>
                <c:pt idx="81">
                  <c:v>59.9912690551038</c:v>
                </c:pt>
                <c:pt idx="82">
                  <c:v>59.982056357539598</c:v>
                </c:pt>
                <c:pt idx="83">
                  <c:v>59.964363386231497</c:v>
                </c:pt>
                <c:pt idx="84">
                  <c:v>59.931594118900001</c:v>
                </c:pt>
                <c:pt idx="85">
                  <c:v>59.873063012261703</c:v>
                </c:pt>
                <c:pt idx="86">
                  <c:v>59.772239644381202</c:v>
                </c:pt>
                <c:pt idx="87">
                  <c:v>59.604749109012097</c:v>
                </c:pt>
                <c:pt idx="88">
                  <c:v>59.336416136733298</c:v>
                </c:pt>
                <c:pt idx="89">
                  <c:v>58.921832082776199</c:v>
                </c:pt>
                <c:pt idx="90">
                  <c:v>58.304091684977202</c:v>
                </c:pt>
                <c:pt idx="91">
                  <c:v>57.416415970605797</c:v>
                </c:pt>
                <c:pt idx="92">
                  <c:v>56.186267131726403</c:v>
                </c:pt>
                <c:pt idx="93">
                  <c:v>54.542213322165203</c:v>
                </c:pt>
                <c:pt idx="94">
                  <c:v>52.423220484444997</c:v>
                </c:pt>
                <c:pt idx="95">
                  <c:v>49.789327728444</c:v>
                </c:pt>
                <c:pt idx="96">
                  <c:v>46.631984013069697</c:v>
                </c:pt>
                <c:pt idx="97">
                  <c:v>42.981916941986803</c:v>
                </c:pt>
                <c:pt idx="98">
                  <c:v>38.912473102638998</c:v>
                </c:pt>
                <c:pt idx="99">
                  <c:v>34.537004969494298</c:v>
                </c:pt>
                <c:pt idx="100">
                  <c:v>30</c:v>
                </c:pt>
              </c:numCache>
            </c:numRef>
          </c:yVal>
          <c:smooth val="0"/>
          <c:extLst>
            <c:ext xmlns:c16="http://schemas.microsoft.com/office/drawing/2014/chart" uri="{C3380CC4-5D6E-409C-BE32-E72D297353CC}">
              <c16:uniqueId val="{00000001-253E-465C-8468-F2603DBE09C7}"/>
            </c:ext>
          </c:extLst>
        </c:ser>
        <c:ser>
          <c:idx val="3"/>
          <c:order val="2"/>
          <c:tx>
            <c:strRef>
              <c:f>Sheet1!$K$1</c:f>
              <c:strCache>
                <c:ptCount val="1"/>
                <c:pt idx="0">
                  <c:v>t=10000</c:v>
                </c:pt>
              </c:strCache>
            </c:strRef>
          </c:tx>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Sheet1!$K$2:$K$102</c:f>
              <c:numCache>
                <c:formatCode>General</c:formatCode>
                <c:ptCount val="101"/>
                <c:pt idx="0">
                  <c:v>30</c:v>
                </c:pt>
                <c:pt idx="1">
                  <c:v>28.588242150318401</c:v>
                </c:pt>
                <c:pt idx="2">
                  <c:v>27.182623601517101</c:v>
                </c:pt>
                <c:pt idx="3">
                  <c:v>25.789239295378302</c:v>
                </c:pt>
                <c:pt idx="4">
                  <c:v>24.414096345403198</c:v>
                </c:pt>
                <c:pt idx="5">
                  <c:v>23.063072318454399</c:v>
                </c:pt>
                <c:pt idx="6">
                  <c:v>21.741876071156199</c:v>
                </c:pt>
                <c:pt idx="7">
                  <c:v>20.456011862067399</c:v>
                </c:pt>
                <c:pt idx="8">
                  <c:v>19.210747354732799</c:v>
                </c:pt>
                <c:pt idx="9">
                  <c:v>18.011086001583401</c:v>
                </c:pt>
                <c:pt idx="10">
                  <c:v>16.8617441587283</c:v>
                </c:pt>
                <c:pt idx="11">
                  <c:v>15.767133131911899</c:v>
                </c:pt>
                <c:pt idx="12">
                  <c:v>14.7313461995757</c:v>
                </c:pt>
                <c:pt idx="13">
                  <c:v>13.7581505054844</c:v>
                </c:pt>
                <c:pt idx="14">
                  <c:v>12.850983566112999</c:v>
                </c:pt>
                <c:pt idx="15">
                  <c:v>12.012954002067501</c:v>
                </c:pt>
                <c:pt idx="16">
                  <c:v>11.246845982907701</c:v>
                </c:pt>
                <c:pt idx="17">
                  <c:v>10.555126774963201</c:v>
                </c:pt>
                <c:pt idx="18">
                  <c:v>9.9399567054455993</c:v>
                </c:pt>
                <c:pt idx="19">
                  <c:v>9.4032008058806102</c:v>
                </c:pt>
                <c:pt idx="20">
                  <c:v>8.9464413751971001</c:v>
                </c:pt>
                <c:pt idx="21">
                  <c:v>8.5709907083335199</c:v>
                </c:pt>
                <c:pt idx="22">
                  <c:v>8.2779032695534607</c:v>
                </c:pt>
                <c:pt idx="23">
                  <c:v>8.0679866494447499</c:v>
                </c:pt>
                <c:pt idx="24">
                  <c:v>7.9418107285117703</c:v>
                </c:pt>
                <c:pt idx="25">
                  <c:v>7.8997145752261799</c:v>
                </c:pt>
                <c:pt idx="26">
                  <c:v>7.9418107285117703</c:v>
                </c:pt>
                <c:pt idx="27">
                  <c:v>8.0679866494447499</c:v>
                </c:pt>
                <c:pt idx="28">
                  <c:v>8.2779032695534607</c:v>
                </c:pt>
                <c:pt idx="29">
                  <c:v>8.5709907083335199</c:v>
                </c:pt>
                <c:pt idx="30">
                  <c:v>8.9464413751970895</c:v>
                </c:pt>
                <c:pt idx="31">
                  <c:v>9.4032008058806102</c:v>
                </c:pt>
                <c:pt idx="32">
                  <c:v>9.9399567054455993</c:v>
                </c:pt>
                <c:pt idx="33">
                  <c:v>10.555126774963201</c:v>
                </c:pt>
                <c:pt idx="34">
                  <c:v>11.246845982907701</c:v>
                </c:pt>
                <c:pt idx="35">
                  <c:v>12.012954002067501</c:v>
                </c:pt>
                <c:pt idx="36">
                  <c:v>12.850983566112999</c:v>
                </c:pt>
                <c:pt idx="37">
                  <c:v>13.7581505054844</c:v>
                </c:pt>
                <c:pt idx="38">
                  <c:v>14.7313461995757</c:v>
                </c:pt>
                <c:pt idx="39">
                  <c:v>15.767133131911899</c:v>
                </c:pt>
                <c:pt idx="40">
                  <c:v>16.8617441587283</c:v>
                </c:pt>
                <c:pt idx="41">
                  <c:v>18.011086001583401</c:v>
                </c:pt>
                <c:pt idx="42">
                  <c:v>19.210747354732799</c:v>
                </c:pt>
                <c:pt idx="43">
                  <c:v>20.456011862067399</c:v>
                </c:pt>
                <c:pt idx="44">
                  <c:v>21.741876071156199</c:v>
                </c:pt>
                <c:pt idx="45">
                  <c:v>23.063072318454399</c:v>
                </c:pt>
                <c:pt idx="46">
                  <c:v>24.414096345403198</c:v>
                </c:pt>
                <c:pt idx="47">
                  <c:v>25.789239295378302</c:v>
                </c:pt>
                <c:pt idx="48">
                  <c:v>27.182623601517101</c:v>
                </c:pt>
                <c:pt idx="49">
                  <c:v>28.588242150318401</c:v>
                </c:pt>
                <c:pt idx="50">
                  <c:v>30</c:v>
                </c:pt>
                <c:pt idx="51">
                  <c:v>31.411757849681599</c:v>
                </c:pt>
                <c:pt idx="52">
                  <c:v>32.817376398482899</c:v>
                </c:pt>
                <c:pt idx="53">
                  <c:v>34.210760704621698</c:v>
                </c:pt>
                <c:pt idx="54">
                  <c:v>35.585903654596798</c:v>
                </c:pt>
                <c:pt idx="55">
                  <c:v>36.936927681545598</c:v>
                </c:pt>
                <c:pt idx="56">
                  <c:v>38.258123928843801</c:v>
                </c:pt>
                <c:pt idx="57">
                  <c:v>39.543988137932601</c:v>
                </c:pt>
                <c:pt idx="58">
                  <c:v>40.789252645267197</c:v>
                </c:pt>
                <c:pt idx="59">
                  <c:v>41.988913998416599</c:v>
                </c:pt>
                <c:pt idx="60">
                  <c:v>43.1382558412717</c:v>
                </c:pt>
                <c:pt idx="61">
                  <c:v>44.232866868088102</c:v>
                </c:pt>
                <c:pt idx="62">
                  <c:v>45.268653800424197</c:v>
                </c:pt>
                <c:pt idx="63">
                  <c:v>46.241849494515598</c:v>
                </c:pt>
                <c:pt idx="64">
                  <c:v>47.149016433886999</c:v>
                </c:pt>
                <c:pt idx="65">
                  <c:v>47.987045997932498</c:v>
                </c:pt>
                <c:pt idx="66">
                  <c:v>48.753154017092299</c:v>
                </c:pt>
                <c:pt idx="67">
                  <c:v>49.444873225036801</c:v>
                </c:pt>
                <c:pt idx="68">
                  <c:v>50.060043294554397</c:v>
                </c:pt>
                <c:pt idx="69">
                  <c:v>50.596799194119399</c:v>
                </c:pt>
                <c:pt idx="70">
                  <c:v>51.053558624802903</c:v>
                </c:pt>
                <c:pt idx="71">
                  <c:v>51.429009291666503</c:v>
                </c:pt>
                <c:pt idx="72">
                  <c:v>51.722096730446502</c:v>
                </c:pt>
                <c:pt idx="73">
                  <c:v>51.932013350555202</c:v>
                </c:pt>
                <c:pt idx="74">
                  <c:v>52.058189271488203</c:v>
                </c:pt>
                <c:pt idx="75">
                  <c:v>52.100285424773801</c:v>
                </c:pt>
                <c:pt idx="76">
                  <c:v>52.058189271488203</c:v>
                </c:pt>
                <c:pt idx="77">
                  <c:v>51.932013350555202</c:v>
                </c:pt>
                <c:pt idx="78">
                  <c:v>51.722096730446502</c:v>
                </c:pt>
                <c:pt idx="79">
                  <c:v>51.429009291666503</c:v>
                </c:pt>
                <c:pt idx="80">
                  <c:v>51.053558624802903</c:v>
                </c:pt>
                <c:pt idx="81">
                  <c:v>50.596799194119399</c:v>
                </c:pt>
                <c:pt idx="82">
                  <c:v>50.060043294554397</c:v>
                </c:pt>
                <c:pt idx="83">
                  <c:v>49.444873225036901</c:v>
                </c:pt>
                <c:pt idx="84">
                  <c:v>48.753154017092299</c:v>
                </c:pt>
                <c:pt idx="85">
                  <c:v>47.987045997932498</c:v>
                </c:pt>
                <c:pt idx="86">
                  <c:v>47.149016433886999</c:v>
                </c:pt>
                <c:pt idx="87">
                  <c:v>46.241849494515598</c:v>
                </c:pt>
                <c:pt idx="88">
                  <c:v>45.268653800424303</c:v>
                </c:pt>
                <c:pt idx="89">
                  <c:v>44.232866868088102</c:v>
                </c:pt>
                <c:pt idx="90">
                  <c:v>43.1382558412717</c:v>
                </c:pt>
                <c:pt idx="91">
                  <c:v>41.988913998416599</c:v>
                </c:pt>
                <c:pt idx="92">
                  <c:v>40.789252645267197</c:v>
                </c:pt>
                <c:pt idx="93">
                  <c:v>39.543988137932601</c:v>
                </c:pt>
                <c:pt idx="94">
                  <c:v>38.258123928843801</c:v>
                </c:pt>
                <c:pt idx="95">
                  <c:v>36.936927681545598</c:v>
                </c:pt>
                <c:pt idx="96">
                  <c:v>35.585903654596798</c:v>
                </c:pt>
                <c:pt idx="97">
                  <c:v>34.210760704621698</c:v>
                </c:pt>
                <c:pt idx="98">
                  <c:v>32.817376398482899</c:v>
                </c:pt>
                <c:pt idx="99">
                  <c:v>31.411757849681599</c:v>
                </c:pt>
                <c:pt idx="100">
                  <c:v>30</c:v>
                </c:pt>
              </c:numCache>
            </c:numRef>
          </c:yVal>
          <c:smooth val="0"/>
          <c:extLst>
            <c:ext xmlns:c16="http://schemas.microsoft.com/office/drawing/2014/chart" uri="{C3380CC4-5D6E-409C-BE32-E72D297353CC}">
              <c16:uniqueId val="{00000002-253E-465C-8468-F2603DBE09C7}"/>
            </c:ext>
          </c:extLst>
        </c:ser>
        <c:ser>
          <c:idx val="13"/>
          <c:order val="3"/>
          <c:tx>
            <c:strRef>
              <c:f>Sheet1!$L$1</c:f>
              <c:strCache>
                <c:ptCount val="1"/>
                <c:pt idx="0">
                  <c:v>t=100000</c:v>
                </c:pt>
              </c:strCache>
            </c:strRef>
          </c:tx>
          <c:spPr>
            <a:ln>
              <a:solidFill>
                <a:srgbClr val="FF9797"/>
              </a:solidFill>
            </a:ln>
          </c:spPr>
          <c:marker>
            <c:symbol val="none"/>
          </c:marker>
          <c:xVal>
            <c:numRef>
              <c:f>Sheet1!$A$2:$A$102</c:f>
              <c:numCache>
                <c:formatCode>General</c:formatCode>
                <c:ptCount val="101"/>
                <c:pt idx="0">
                  <c:v>0</c:v>
                </c:pt>
                <c:pt idx="1">
                  <c:v>0.04</c:v>
                </c:pt>
                <c:pt idx="2">
                  <c:v>0.08</c:v>
                </c:pt>
                <c:pt idx="3">
                  <c:v>0.12</c:v>
                </c:pt>
                <c:pt idx="4">
                  <c:v>0.16</c:v>
                </c:pt>
                <c:pt idx="5">
                  <c:v>0.2</c:v>
                </c:pt>
                <c:pt idx="6">
                  <c:v>0.24</c:v>
                </c:pt>
                <c:pt idx="7">
                  <c:v>0.28000000000000003</c:v>
                </c:pt>
                <c:pt idx="8">
                  <c:v>0.32</c:v>
                </c:pt>
                <c:pt idx="9">
                  <c:v>0.36</c:v>
                </c:pt>
                <c:pt idx="10">
                  <c:v>0.4</c:v>
                </c:pt>
                <c:pt idx="11">
                  <c:v>0.44</c:v>
                </c:pt>
                <c:pt idx="12">
                  <c:v>0.48</c:v>
                </c:pt>
                <c:pt idx="13">
                  <c:v>0.52</c:v>
                </c:pt>
                <c:pt idx="14">
                  <c:v>0.56000000000000005</c:v>
                </c:pt>
                <c:pt idx="15">
                  <c:v>0.6</c:v>
                </c:pt>
                <c:pt idx="16">
                  <c:v>0.64</c:v>
                </c:pt>
                <c:pt idx="17">
                  <c:v>0.68</c:v>
                </c:pt>
                <c:pt idx="18">
                  <c:v>0.72</c:v>
                </c:pt>
                <c:pt idx="19">
                  <c:v>0.76</c:v>
                </c:pt>
                <c:pt idx="20">
                  <c:v>0.8</c:v>
                </c:pt>
                <c:pt idx="21">
                  <c:v>0.84</c:v>
                </c:pt>
                <c:pt idx="22">
                  <c:v>0.88</c:v>
                </c:pt>
                <c:pt idx="23">
                  <c:v>0.92</c:v>
                </c:pt>
                <c:pt idx="24">
                  <c:v>0.96</c:v>
                </c:pt>
                <c:pt idx="25">
                  <c:v>1</c:v>
                </c:pt>
                <c:pt idx="26">
                  <c:v>1.04</c:v>
                </c:pt>
                <c:pt idx="27">
                  <c:v>1.08</c:v>
                </c:pt>
                <c:pt idx="28">
                  <c:v>1.1200000000000001</c:v>
                </c:pt>
                <c:pt idx="29">
                  <c:v>1.1599999999999999</c:v>
                </c:pt>
                <c:pt idx="30">
                  <c:v>1.2</c:v>
                </c:pt>
                <c:pt idx="31">
                  <c:v>1.24</c:v>
                </c:pt>
                <c:pt idx="32">
                  <c:v>1.28</c:v>
                </c:pt>
                <c:pt idx="33">
                  <c:v>1.32</c:v>
                </c:pt>
                <c:pt idx="34">
                  <c:v>1.36</c:v>
                </c:pt>
                <c:pt idx="35">
                  <c:v>1.4</c:v>
                </c:pt>
                <c:pt idx="36">
                  <c:v>1.44</c:v>
                </c:pt>
                <c:pt idx="37">
                  <c:v>1.48</c:v>
                </c:pt>
                <c:pt idx="38">
                  <c:v>1.52</c:v>
                </c:pt>
                <c:pt idx="39">
                  <c:v>1.56</c:v>
                </c:pt>
                <c:pt idx="40">
                  <c:v>1.6</c:v>
                </c:pt>
                <c:pt idx="41">
                  <c:v>1.64</c:v>
                </c:pt>
                <c:pt idx="42">
                  <c:v>1.68</c:v>
                </c:pt>
                <c:pt idx="43">
                  <c:v>1.72</c:v>
                </c:pt>
                <c:pt idx="44">
                  <c:v>1.76</c:v>
                </c:pt>
                <c:pt idx="45">
                  <c:v>1.8</c:v>
                </c:pt>
                <c:pt idx="46">
                  <c:v>1.84</c:v>
                </c:pt>
                <c:pt idx="47">
                  <c:v>1.88</c:v>
                </c:pt>
                <c:pt idx="48">
                  <c:v>1.92</c:v>
                </c:pt>
                <c:pt idx="49">
                  <c:v>1.96</c:v>
                </c:pt>
                <c:pt idx="50">
                  <c:v>2</c:v>
                </c:pt>
                <c:pt idx="51">
                  <c:v>2.04</c:v>
                </c:pt>
                <c:pt idx="52">
                  <c:v>2.08</c:v>
                </c:pt>
                <c:pt idx="53">
                  <c:v>2.12</c:v>
                </c:pt>
                <c:pt idx="54">
                  <c:v>2.16</c:v>
                </c:pt>
                <c:pt idx="55">
                  <c:v>2.2000000000000002</c:v>
                </c:pt>
                <c:pt idx="56">
                  <c:v>2.2400000000000002</c:v>
                </c:pt>
                <c:pt idx="57">
                  <c:v>2.2799999999999998</c:v>
                </c:pt>
                <c:pt idx="58">
                  <c:v>2.3199999999999998</c:v>
                </c:pt>
                <c:pt idx="59">
                  <c:v>2.36</c:v>
                </c:pt>
                <c:pt idx="60">
                  <c:v>2.4</c:v>
                </c:pt>
                <c:pt idx="61">
                  <c:v>2.44</c:v>
                </c:pt>
                <c:pt idx="62">
                  <c:v>2.48</c:v>
                </c:pt>
                <c:pt idx="63">
                  <c:v>2.52</c:v>
                </c:pt>
                <c:pt idx="64">
                  <c:v>2.56</c:v>
                </c:pt>
                <c:pt idx="65">
                  <c:v>2.6</c:v>
                </c:pt>
                <c:pt idx="66">
                  <c:v>2.64</c:v>
                </c:pt>
                <c:pt idx="67">
                  <c:v>2.68</c:v>
                </c:pt>
                <c:pt idx="68">
                  <c:v>2.72</c:v>
                </c:pt>
                <c:pt idx="69">
                  <c:v>2.76</c:v>
                </c:pt>
                <c:pt idx="70">
                  <c:v>2.8</c:v>
                </c:pt>
                <c:pt idx="71">
                  <c:v>2.84</c:v>
                </c:pt>
                <c:pt idx="72">
                  <c:v>2.88</c:v>
                </c:pt>
                <c:pt idx="73">
                  <c:v>2.92</c:v>
                </c:pt>
                <c:pt idx="74">
                  <c:v>2.96</c:v>
                </c:pt>
                <c:pt idx="75">
                  <c:v>3</c:v>
                </c:pt>
                <c:pt idx="76">
                  <c:v>3.04</c:v>
                </c:pt>
                <c:pt idx="77">
                  <c:v>3.08</c:v>
                </c:pt>
                <c:pt idx="78">
                  <c:v>3.12</c:v>
                </c:pt>
                <c:pt idx="79">
                  <c:v>3.16</c:v>
                </c:pt>
                <c:pt idx="80">
                  <c:v>3.2</c:v>
                </c:pt>
                <c:pt idx="81">
                  <c:v>3.24</c:v>
                </c:pt>
                <c:pt idx="82">
                  <c:v>3.28</c:v>
                </c:pt>
                <c:pt idx="83">
                  <c:v>3.32</c:v>
                </c:pt>
                <c:pt idx="84">
                  <c:v>3.36</c:v>
                </c:pt>
                <c:pt idx="85">
                  <c:v>3.4</c:v>
                </c:pt>
                <c:pt idx="86">
                  <c:v>3.44</c:v>
                </c:pt>
                <c:pt idx="87">
                  <c:v>3.48</c:v>
                </c:pt>
                <c:pt idx="88">
                  <c:v>3.52</c:v>
                </c:pt>
                <c:pt idx="89">
                  <c:v>3.56</c:v>
                </c:pt>
                <c:pt idx="90">
                  <c:v>3.6</c:v>
                </c:pt>
                <c:pt idx="91">
                  <c:v>3.64</c:v>
                </c:pt>
                <c:pt idx="92">
                  <c:v>3.68</c:v>
                </c:pt>
                <c:pt idx="93">
                  <c:v>3.72</c:v>
                </c:pt>
                <c:pt idx="94">
                  <c:v>3.76</c:v>
                </c:pt>
                <c:pt idx="95">
                  <c:v>3.8</c:v>
                </c:pt>
                <c:pt idx="96">
                  <c:v>3.84</c:v>
                </c:pt>
                <c:pt idx="97">
                  <c:v>3.88</c:v>
                </c:pt>
                <c:pt idx="98">
                  <c:v>3.92</c:v>
                </c:pt>
                <c:pt idx="99">
                  <c:v>3.96</c:v>
                </c:pt>
                <c:pt idx="100">
                  <c:v>4</c:v>
                </c:pt>
              </c:numCache>
            </c:numRef>
          </c:xVal>
          <c:yVal>
            <c:numRef>
              <c:f>Sheet1!$L$2:$L$102</c:f>
              <c:numCache>
                <c:formatCode>General</c:formatCode>
                <c:ptCount val="101"/>
                <c:pt idx="0">
                  <c:v>30</c:v>
                </c:pt>
                <c:pt idx="1">
                  <c:v>29.989469418629401</c:v>
                </c:pt>
                <c:pt idx="2">
                  <c:v>29.978980396652599</c:v>
                </c:pt>
                <c:pt idx="3">
                  <c:v>29.9685743294472</c:v>
                </c:pt>
                <c:pt idx="4">
                  <c:v>29.958292285006401</c:v>
                </c:pt>
                <c:pt idx="5">
                  <c:v>29.948174841862301</c:v>
                </c:pt>
                <c:pt idx="6">
                  <c:v>29.938261928940701</c:v>
                </c:pt>
                <c:pt idx="7">
                  <c:v>29.928592667980102</c:v>
                </c:pt>
                <c:pt idx="8">
                  <c:v>29.919205219136099</c:v>
                </c:pt>
                <c:pt idx="9">
                  <c:v>29.910136630380499</c:v>
                </c:pt>
                <c:pt idx="10">
                  <c:v>29.9014226912902</c:v>
                </c:pt>
                <c:pt idx="11">
                  <c:v>29.893097791801701</c:v>
                </c:pt>
                <c:pt idx="12">
                  <c:v>29.885194786489901</c:v>
                </c:pt>
                <c:pt idx="13">
                  <c:v>29.877744864906301</c:v>
                </c:pt>
                <c:pt idx="14">
                  <c:v>29.870777428487902</c:v>
                </c:pt>
                <c:pt idx="15">
                  <c:v>29.864319974523099</c:v>
                </c:pt>
                <c:pt idx="16">
                  <c:v>29.8583979876326</c:v>
                </c:pt>
                <c:pt idx="17">
                  <c:v>29.853034839193</c:v>
                </c:pt>
                <c:pt idx="18">
                  <c:v>29.848251695101201</c:v>
                </c:pt>
                <c:pt idx="19">
                  <c:v>29.844067432241498</c:v>
                </c:pt>
                <c:pt idx="20">
                  <c:v>29.840498563988099</c:v>
                </c:pt>
                <c:pt idx="21">
                  <c:v>29.837559175033199</c:v>
                </c:pt>
                <c:pt idx="22">
                  <c:v>29.8352608658024</c:v>
                </c:pt>
                <c:pt idx="23">
                  <c:v>29.833612706672099</c:v>
                </c:pt>
                <c:pt idx="24">
                  <c:v>29.832621202173399</c:v>
                </c:pt>
                <c:pt idx="25">
                  <c:v>29.832290265321699</c:v>
                </c:pt>
                <c:pt idx="26">
                  <c:v>29.832621202173399</c:v>
                </c:pt>
                <c:pt idx="27">
                  <c:v>29.833612706672099</c:v>
                </c:pt>
                <c:pt idx="28">
                  <c:v>29.8352608658024</c:v>
                </c:pt>
                <c:pt idx="29">
                  <c:v>29.837559175033199</c:v>
                </c:pt>
                <c:pt idx="30">
                  <c:v>29.840498563988099</c:v>
                </c:pt>
                <c:pt idx="31">
                  <c:v>29.844067432241498</c:v>
                </c:pt>
                <c:pt idx="32">
                  <c:v>29.848251695101201</c:v>
                </c:pt>
                <c:pt idx="33">
                  <c:v>29.853034839193</c:v>
                </c:pt>
                <c:pt idx="34">
                  <c:v>29.8583979876326</c:v>
                </c:pt>
                <c:pt idx="35">
                  <c:v>29.864319974523099</c:v>
                </c:pt>
                <c:pt idx="36">
                  <c:v>29.870777428487902</c:v>
                </c:pt>
                <c:pt idx="37">
                  <c:v>29.877744864906301</c:v>
                </c:pt>
                <c:pt idx="38">
                  <c:v>29.885194786489901</c:v>
                </c:pt>
                <c:pt idx="39">
                  <c:v>29.893097791801701</c:v>
                </c:pt>
                <c:pt idx="40">
                  <c:v>29.9014226912902</c:v>
                </c:pt>
                <c:pt idx="41">
                  <c:v>29.910136630380499</c:v>
                </c:pt>
                <c:pt idx="42">
                  <c:v>29.919205219136099</c:v>
                </c:pt>
                <c:pt idx="43">
                  <c:v>29.928592667980102</c:v>
                </c:pt>
                <c:pt idx="44">
                  <c:v>29.938261928940701</c:v>
                </c:pt>
                <c:pt idx="45">
                  <c:v>29.948174841862301</c:v>
                </c:pt>
                <c:pt idx="46">
                  <c:v>29.958292285006401</c:v>
                </c:pt>
                <c:pt idx="47">
                  <c:v>29.9685743294472</c:v>
                </c:pt>
                <c:pt idx="48">
                  <c:v>29.978980396652599</c:v>
                </c:pt>
                <c:pt idx="49">
                  <c:v>29.989469418629401</c:v>
                </c:pt>
                <c:pt idx="50">
                  <c:v>30</c:v>
                </c:pt>
                <c:pt idx="51">
                  <c:v>30.010530581370599</c:v>
                </c:pt>
                <c:pt idx="52">
                  <c:v>30.021019603347401</c:v>
                </c:pt>
                <c:pt idx="53">
                  <c:v>30.0314256705528</c:v>
                </c:pt>
                <c:pt idx="54">
                  <c:v>30.041707714993599</c:v>
                </c:pt>
                <c:pt idx="55">
                  <c:v>30.051825158137699</c:v>
                </c:pt>
                <c:pt idx="56">
                  <c:v>30.061738071059299</c:v>
                </c:pt>
                <c:pt idx="57">
                  <c:v>30.071407332019898</c:v>
                </c:pt>
                <c:pt idx="58">
                  <c:v>30.080794780863901</c:v>
                </c:pt>
                <c:pt idx="59">
                  <c:v>30.089863369619501</c:v>
                </c:pt>
                <c:pt idx="60">
                  <c:v>30.0985773087098</c:v>
                </c:pt>
                <c:pt idx="61">
                  <c:v>30.106902208198299</c:v>
                </c:pt>
                <c:pt idx="62">
                  <c:v>30.114805213510099</c:v>
                </c:pt>
                <c:pt idx="63">
                  <c:v>30.122255135093699</c:v>
                </c:pt>
                <c:pt idx="64">
                  <c:v>30.129222571512098</c:v>
                </c:pt>
                <c:pt idx="65">
                  <c:v>30.135680025476901</c:v>
                </c:pt>
                <c:pt idx="66">
                  <c:v>30.1416020123674</c:v>
                </c:pt>
                <c:pt idx="67">
                  <c:v>30.146965160807</c:v>
                </c:pt>
                <c:pt idx="68">
                  <c:v>30.151748304898799</c:v>
                </c:pt>
                <c:pt idx="69">
                  <c:v>30.155932567758502</c:v>
                </c:pt>
                <c:pt idx="70">
                  <c:v>30.159501436011901</c:v>
                </c:pt>
                <c:pt idx="71">
                  <c:v>30.162440824966801</c:v>
                </c:pt>
                <c:pt idx="72">
                  <c:v>30.1647391341976</c:v>
                </c:pt>
                <c:pt idx="73">
                  <c:v>30.166387293327901</c:v>
                </c:pt>
                <c:pt idx="74">
                  <c:v>30.167378797826601</c:v>
                </c:pt>
                <c:pt idx="75">
                  <c:v>30.167709734678301</c:v>
                </c:pt>
                <c:pt idx="76">
                  <c:v>30.167378797826601</c:v>
                </c:pt>
                <c:pt idx="77">
                  <c:v>30.166387293327901</c:v>
                </c:pt>
                <c:pt idx="78">
                  <c:v>30.1647391341976</c:v>
                </c:pt>
                <c:pt idx="79">
                  <c:v>30.162440824966801</c:v>
                </c:pt>
                <c:pt idx="80">
                  <c:v>30.159501436011901</c:v>
                </c:pt>
                <c:pt idx="81">
                  <c:v>30.155932567758502</c:v>
                </c:pt>
                <c:pt idx="82">
                  <c:v>30.151748304898799</c:v>
                </c:pt>
                <c:pt idx="83">
                  <c:v>30.146965160807</c:v>
                </c:pt>
                <c:pt idx="84">
                  <c:v>30.1416020123674</c:v>
                </c:pt>
                <c:pt idx="85">
                  <c:v>30.135680025476901</c:v>
                </c:pt>
                <c:pt idx="86">
                  <c:v>30.129222571512098</c:v>
                </c:pt>
                <c:pt idx="87">
                  <c:v>30.122255135093699</c:v>
                </c:pt>
                <c:pt idx="88">
                  <c:v>30.114805213510099</c:v>
                </c:pt>
                <c:pt idx="89">
                  <c:v>30.106902208198299</c:v>
                </c:pt>
                <c:pt idx="90">
                  <c:v>30.0985773087098</c:v>
                </c:pt>
                <c:pt idx="91">
                  <c:v>30.089863369619501</c:v>
                </c:pt>
                <c:pt idx="92">
                  <c:v>30.080794780863901</c:v>
                </c:pt>
                <c:pt idx="93">
                  <c:v>30.071407332019898</c:v>
                </c:pt>
                <c:pt idx="94">
                  <c:v>30.061738071059299</c:v>
                </c:pt>
                <c:pt idx="95">
                  <c:v>30.051825158137699</c:v>
                </c:pt>
                <c:pt idx="96">
                  <c:v>30.041707714993599</c:v>
                </c:pt>
                <c:pt idx="97">
                  <c:v>30.0314256705528</c:v>
                </c:pt>
                <c:pt idx="98">
                  <c:v>30.021019603347401</c:v>
                </c:pt>
                <c:pt idx="99">
                  <c:v>30.010530581370599</c:v>
                </c:pt>
                <c:pt idx="100">
                  <c:v>30</c:v>
                </c:pt>
              </c:numCache>
            </c:numRef>
          </c:yVal>
          <c:smooth val="0"/>
          <c:extLst>
            <c:ext xmlns:c16="http://schemas.microsoft.com/office/drawing/2014/chart" uri="{C3380CC4-5D6E-409C-BE32-E72D297353CC}">
              <c16:uniqueId val="{00000003-253E-465C-8468-F2603DBE09C7}"/>
            </c:ext>
          </c:extLst>
        </c:ser>
        <c:dLbls>
          <c:showLegendKey val="0"/>
          <c:showVal val="0"/>
          <c:showCatName val="0"/>
          <c:showSerName val="0"/>
          <c:showPercent val="0"/>
          <c:showBubbleSize val="0"/>
        </c:dLbls>
        <c:axId val="120649216"/>
        <c:axId val="120650752"/>
      </c:scatterChart>
      <c:valAx>
        <c:axId val="120649216"/>
        <c:scaling>
          <c:orientation val="minMax"/>
          <c:max val="1"/>
          <c:min val="0"/>
        </c:scaling>
        <c:delete val="0"/>
        <c:axPos val="b"/>
        <c:numFmt formatCode="General" sourceLinked="1"/>
        <c:majorTickMark val="out"/>
        <c:minorTickMark val="none"/>
        <c:tickLblPos val="none"/>
        <c:crossAx val="120650752"/>
        <c:crossesAt val="0"/>
        <c:crossBetween val="midCat"/>
        <c:majorUnit val="0.5"/>
      </c:valAx>
      <c:valAx>
        <c:axId val="120650752"/>
        <c:scaling>
          <c:orientation val="minMax"/>
          <c:max val="62"/>
          <c:min val="-2"/>
        </c:scaling>
        <c:delete val="1"/>
        <c:axPos val="l"/>
        <c:numFmt formatCode="0_ " sourceLinked="0"/>
        <c:majorTickMark val="none"/>
        <c:minorTickMark val="none"/>
        <c:tickLblPos val="none"/>
        <c:crossAx val="120649216"/>
        <c:crosses val="autoZero"/>
        <c:crossBetween val="midCat"/>
      </c:valAx>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1CFA4-AD6A-4690-95F8-CAA613032258}" type="datetimeFigureOut">
              <a:rPr kumimoji="1" lang="ja-JP" altLang="en-US" smtClean="0"/>
              <a:t>2019/11/22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C065-EEDC-4312-B275-C2771936EA0C}" type="slidenum">
              <a:rPr kumimoji="1" lang="ja-JP" altLang="en-US" smtClean="0"/>
              <a:t>‹#›</a:t>
            </a:fld>
            <a:endParaRPr kumimoji="1" lang="ja-JP" altLang="en-US"/>
          </a:p>
        </p:txBody>
      </p:sp>
    </p:spTree>
    <p:extLst>
      <p:ext uri="{BB962C8B-B14F-4D97-AF65-F5344CB8AC3E}">
        <p14:creationId xmlns:p14="http://schemas.microsoft.com/office/powerpoint/2010/main" val="1965056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6</a:t>
            </a:fld>
            <a:endParaRPr kumimoji="1" lang="ja-JP" altLang="en-US"/>
          </a:p>
        </p:txBody>
      </p:sp>
    </p:spTree>
    <p:extLst>
      <p:ext uri="{BB962C8B-B14F-4D97-AF65-F5344CB8AC3E}">
        <p14:creationId xmlns:p14="http://schemas.microsoft.com/office/powerpoint/2010/main" val="306914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a:t>
            </a:r>
            <a:r>
              <a:rPr kumimoji="1" lang="ja-JP" altLang="en-US" dirty="0"/>
              <a:t>　はランダウ記号というらしい。</a:t>
            </a:r>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16</a:t>
            </a:fld>
            <a:endParaRPr kumimoji="1" lang="ja-JP" altLang="en-US"/>
          </a:p>
        </p:txBody>
      </p:sp>
    </p:spTree>
    <p:extLst>
      <p:ext uri="{BB962C8B-B14F-4D97-AF65-F5344CB8AC3E}">
        <p14:creationId xmlns:p14="http://schemas.microsoft.com/office/powerpoint/2010/main" val="219795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a:t>
            </a:r>
            <a:r>
              <a:rPr kumimoji="1" lang="ja-JP" altLang="en-US" dirty="0"/>
              <a:t>　はランダウ記号というらしい。</a:t>
            </a:r>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17</a:t>
            </a:fld>
            <a:endParaRPr kumimoji="1" lang="ja-JP" altLang="en-US"/>
          </a:p>
        </p:txBody>
      </p:sp>
    </p:spTree>
    <p:extLst>
      <p:ext uri="{BB962C8B-B14F-4D97-AF65-F5344CB8AC3E}">
        <p14:creationId xmlns:p14="http://schemas.microsoft.com/office/powerpoint/2010/main" val="219795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19</a:t>
            </a:fld>
            <a:endParaRPr kumimoji="1" lang="ja-JP" altLang="en-US"/>
          </a:p>
        </p:txBody>
      </p:sp>
    </p:spTree>
    <p:extLst>
      <p:ext uri="{BB962C8B-B14F-4D97-AF65-F5344CB8AC3E}">
        <p14:creationId xmlns:p14="http://schemas.microsoft.com/office/powerpoint/2010/main" val="306914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20</a:t>
            </a:fld>
            <a:endParaRPr kumimoji="1" lang="ja-JP" altLang="en-US"/>
          </a:p>
        </p:txBody>
      </p:sp>
    </p:spTree>
    <p:extLst>
      <p:ext uri="{BB962C8B-B14F-4D97-AF65-F5344CB8AC3E}">
        <p14:creationId xmlns:p14="http://schemas.microsoft.com/office/powerpoint/2010/main" val="306914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もとの矩形波を底上げしたよ。</a:t>
            </a:r>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21</a:t>
            </a:fld>
            <a:endParaRPr kumimoji="1" lang="ja-JP" altLang="en-US"/>
          </a:p>
        </p:txBody>
      </p:sp>
    </p:spTree>
    <p:extLst>
      <p:ext uri="{BB962C8B-B14F-4D97-AF65-F5344CB8AC3E}">
        <p14:creationId xmlns:p14="http://schemas.microsoft.com/office/powerpoint/2010/main" val="310096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拡散方向を</a:t>
            </a:r>
            <a:r>
              <a:rPr lang="en-US" altLang="ja-JP" dirty="0"/>
              <a:t>x</a:t>
            </a:r>
            <a:r>
              <a:rPr lang="ja-JP" altLang="en-US" dirty="0"/>
              <a:t>に限定したとき、水蒸気濃度</a:t>
            </a:r>
            <a:r>
              <a:rPr lang="en-US" altLang="ja-JP" dirty="0"/>
              <a:t>c</a:t>
            </a:r>
            <a:r>
              <a:rPr lang="ja-JP" altLang="en-US" dirty="0"/>
              <a:t>の拡散方程式は </a:t>
            </a:r>
            <a:br>
              <a:rPr lang="ja-JP" altLang="en-US" dirty="0"/>
            </a:br>
            <a:r>
              <a:rPr lang="en-US" altLang="ja-JP" dirty="0"/>
              <a:t>dc/</a:t>
            </a:r>
            <a:r>
              <a:rPr lang="en-US" altLang="ja-JP" dirty="0" err="1"/>
              <a:t>dt</a:t>
            </a:r>
            <a:r>
              <a:rPr lang="en-US" altLang="ja-JP" dirty="0"/>
              <a:t>=Dd^2c/dx^2 </a:t>
            </a:r>
            <a:br>
              <a:rPr lang="ja-JP" altLang="en-US" dirty="0"/>
            </a:br>
            <a:br>
              <a:rPr lang="ja-JP" altLang="en-US" dirty="0"/>
            </a:br>
            <a:r>
              <a:rPr lang="ja-JP" altLang="en-US" dirty="0"/>
              <a:t>　拡散方程式から、蒸発した水蒸気が水面近くから空気全体に充満する時間を計算します。 </a:t>
            </a:r>
            <a:br>
              <a:rPr lang="ja-JP" altLang="en-US" dirty="0"/>
            </a:br>
            <a:r>
              <a:rPr lang="ja-JP" altLang="en-US" dirty="0"/>
              <a:t>　各辺</a:t>
            </a:r>
            <a:r>
              <a:rPr lang="en-US" altLang="ja-JP" dirty="0"/>
              <a:t>1m</a:t>
            </a:r>
            <a:r>
              <a:rPr lang="ja-JP" altLang="en-US" dirty="0"/>
              <a:t>の空気の入った箱があって、箱の側面</a:t>
            </a:r>
            <a:r>
              <a:rPr lang="en-US" altLang="ja-JP" dirty="0"/>
              <a:t>x=0</a:t>
            </a:r>
            <a:r>
              <a:rPr lang="ja-JP" altLang="en-US" dirty="0"/>
              <a:t>が水面だとします。熱の拡散を考えなくて良いように、水面側の壁に熱源があって、水面は</a:t>
            </a:r>
            <a:r>
              <a:rPr lang="en-US" altLang="ja-JP" dirty="0"/>
              <a:t>30℃</a:t>
            </a:r>
            <a:r>
              <a:rPr lang="ja-JP" altLang="en-US" dirty="0"/>
              <a:t>に保ちます。 </a:t>
            </a:r>
            <a:br>
              <a:rPr lang="ja-JP" altLang="en-US" dirty="0"/>
            </a:br>
            <a:r>
              <a:rPr lang="ja-JP" altLang="en-US" dirty="0"/>
              <a:t>　一定温度で水面から蒸発する水分子の数は、一定と仮定します。 </a:t>
            </a:r>
            <a:br>
              <a:rPr lang="ja-JP" altLang="en-US" dirty="0"/>
            </a:br>
            <a:br>
              <a:rPr lang="ja-JP" altLang="en-US" dirty="0"/>
            </a:br>
            <a:r>
              <a:rPr lang="ja-JP" altLang="en-US" dirty="0"/>
              <a:t>　水蒸気濃度</a:t>
            </a:r>
            <a:r>
              <a:rPr lang="en-US" altLang="ja-JP" dirty="0"/>
              <a:t>c</a:t>
            </a:r>
            <a:r>
              <a:rPr lang="ja-JP" altLang="en-US" dirty="0"/>
              <a:t>の拡散方程式は </a:t>
            </a:r>
            <a:br>
              <a:rPr lang="ja-JP" altLang="en-US" dirty="0"/>
            </a:br>
            <a:r>
              <a:rPr lang="en-US" altLang="ja-JP" dirty="0"/>
              <a:t>dc/</a:t>
            </a:r>
            <a:r>
              <a:rPr lang="en-US" altLang="ja-JP" dirty="0" err="1"/>
              <a:t>dt</a:t>
            </a:r>
            <a:r>
              <a:rPr lang="en-US" altLang="ja-JP" dirty="0"/>
              <a:t>=Dd^2c/dx^2 </a:t>
            </a:r>
            <a:endParaRPr kumimoji="1" lang="ja-JP" altLang="en-US" dirty="0"/>
          </a:p>
        </p:txBody>
      </p:sp>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22</a:t>
            </a:fld>
            <a:endParaRPr kumimoji="1" lang="ja-JP" altLang="en-US"/>
          </a:p>
        </p:txBody>
      </p:sp>
    </p:spTree>
    <p:extLst>
      <p:ext uri="{BB962C8B-B14F-4D97-AF65-F5344CB8AC3E}">
        <p14:creationId xmlns:p14="http://schemas.microsoft.com/office/powerpoint/2010/main" val="53004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dirty="0"/>
                  <a:t>蒸発量を時間積分すると、飽和水蒸気量</a:t>
                </a:r>
                <a14:m>
                  <m:oMath xmlns:m="http://schemas.openxmlformats.org/officeDocument/2006/math">
                    <m:r>
                      <a:rPr kumimoji="1" lang="en-US" altLang="ja-JP" i="1" dirty="0" smtClean="0">
                        <a:latin typeface="Cambria Math"/>
                        <a:ea typeface="Cambria Math" panose="02040503050406030204" pitchFamily="18" charset="0"/>
                      </a:rPr>
                      <m:t>𝑎</m:t>
                    </m:r>
                  </m:oMath>
                </a14:m>
                <a:r>
                  <a:rPr kumimoji="1" lang="ja-JP" altLang="en-US" dirty="0"/>
                  <a:t>になるよ。</a:t>
                </a:r>
              </a:p>
            </p:txBody>
          </p:sp>
        </mc:Choice>
        <mc:Fallback xmlns="">
          <p:sp>
            <p:nvSpPr>
              <p:cNvPr id="3" name="ノート プレースホルダー 2"/>
              <p:cNvSpPr>
                <a:spLocks noGrp="1"/>
              </p:cNvSpPr>
              <p:nvPr>
                <p:ph type="body" idx="1"/>
              </p:nvPr>
            </p:nvSpPr>
            <p:spPr/>
            <p:txBody>
              <a:bodyPr/>
              <a:lstStyle/>
              <a:p>
                <a:r>
                  <a:rPr kumimoji="1" lang="ja-JP" altLang="en-US" dirty="0" smtClean="0"/>
                  <a:t>蒸発量を時間積分すると、飽和水蒸気量</a:t>
                </a:r>
                <a:r>
                  <a:rPr kumimoji="1" lang="en-US" altLang="ja-JP" i="0" dirty="0" smtClean="0">
                    <a:latin typeface="Cambria Math"/>
                    <a:ea typeface="Cambria Math" panose="02040503050406030204" pitchFamily="18" charset="0"/>
                  </a:rPr>
                  <a:t>𝑎</a:t>
                </a:r>
                <a:r>
                  <a:rPr kumimoji="1" lang="ja-JP" altLang="en-US" dirty="0" smtClean="0"/>
                  <a:t>になるよ。</a:t>
                </a:r>
                <a:endParaRPr kumimoji="1" lang="ja-JP" altLang="en-US" dirty="0" smtClean="0"/>
              </a:p>
            </p:txBody>
          </p:sp>
        </mc:Fallback>
      </mc:AlternateContent>
      <p:sp>
        <p:nvSpPr>
          <p:cNvPr id="4" name="スライド番号プレースホルダー 3"/>
          <p:cNvSpPr>
            <a:spLocks noGrp="1"/>
          </p:cNvSpPr>
          <p:nvPr>
            <p:ph type="sldNum" sz="quarter" idx="10"/>
          </p:nvPr>
        </p:nvSpPr>
        <p:spPr/>
        <p:txBody>
          <a:bodyPr/>
          <a:lstStyle/>
          <a:p>
            <a:fld id="{0424C065-EEDC-4312-B275-C2771936EA0C}" type="slidenum">
              <a:rPr kumimoji="1" lang="ja-JP" altLang="en-US" smtClean="0"/>
              <a:t>23</a:t>
            </a:fld>
            <a:endParaRPr kumimoji="1" lang="ja-JP" altLang="en-US"/>
          </a:p>
        </p:txBody>
      </p:sp>
    </p:spTree>
    <p:extLst>
      <p:ext uri="{BB962C8B-B14F-4D97-AF65-F5344CB8AC3E}">
        <p14:creationId xmlns:p14="http://schemas.microsoft.com/office/powerpoint/2010/main" val="310096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852936"/>
            <a:ext cx="7772400" cy="1470025"/>
          </a:xfrm>
        </p:spPr>
        <p:txBody>
          <a:bodyPr/>
          <a:lstStyle>
            <a:lvl1pPr algn="ctr">
              <a:defRPr sz="4000">
                <a:solidFill>
                  <a:schemeClr val="tx2">
                    <a:lumMod val="50000"/>
                  </a:schemeClr>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620688"/>
            <a:ext cx="6400800" cy="1752600"/>
          </a:xfrm>
        </p:spPr>
        <p:txBody>
          <a:bodyPr anchor="b"/>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7" name="フレーム 6"/>
          <p:cNvSpPr/>
          <p:nvPr userDrawn="1"/>
        </p:nvSpPr>
        <p:spPr>
          <a:xfrm>
            <a:off x="0" y="0"/>
            <a:ext cx="9144000" cy="6858000"/>
          </a:xfrm>
          <a:prstGeom prst="frame">
            <a:avLst>
              <a:gd name="adj1" fmla="val 8905"/>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0396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368484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
    <p:spTree>
      <p:nvGrpSpPr>
        <p:cNvPr id="1" name=""/>
        <p:cNvGrpSpPr/>
        <p:nvPr/>
      </p:nvGrpSpPr>
      <p:grpSpPr>
        <a:xfrm>
          <a:off x="0" y="0"/>
          <a:ext cx="0" cy="0"/>
          <a:chOff x="0" y="0"/>
          <a:chExt cx="0" cy="0"/>
        </a:xfrm>
      </p:grpSpPr>
      <p:sp>
        <p:nvSpPr>
          <p:cNvPr id="8" name="正方形/長方形 7"/>
          <p:cNvSpPr/>
          <p:nvPr userDrawn="1"/>
        </p:nvSpPr>
        <p:spPr>
          <a:xfrm>
            <a:off x="0" y="0"/>
            <a:ext cx="3491880" cy="1412776"/>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dirty="0"/>
              <a:t>マスター テキストの書式設定</a:t>
            </a:r>
          </a:p>
        </p:txBody>
      </p:sp>
      <p:sp>
        <p:nvSpPr>
          <p:cNvPr id="5" name="日付プレースホルダー 4"/>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425991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正方形/長方形 7"/>
          <p:cNvSpPr/>
          <p:nvPr userDrawn="1"/>
        </p:nvSpPr>
        <p:spPr>
          <a:xfrm>
            <a:off x="0" y="4797152"/>
            <a:ext cx="9144000" cy="576064"/>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221492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
    <p:spTree>
      <p:nvGrpSpPr>
        <p:cNvPr id="1" name=""/>
        <p:cNvGrpSpPr/>
        <p:nvPr/>
      </p:nvGrpSpPr>
      <p:grpSpPr>
        <a:xfrm>
          <a:off x="0" y="0"/>
          <a:ext cx="0" cy="0"/>
          <a:chOff x="0" y="0"/>
          <a:chExt cx="0" cy="0"/>
        </a:xfrm>
      </p:grpSpPr>
      <p:sp>
        <p:nvSpPr>
          <p:cNvPr id="9" name="正方形/長方形 8"/>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8" name="タイトル 1"/>
          <p:cNvSpPr>
            <a:spLocks noGrp="1"/>
          </p:cNvSpPr>
          <p:nvPr>
            <p:ph type="title"/>
          </p:nvPr>
        </p:nvSpPr>
        <p:spPr>
          <a:xfrm>
            <a:off x="287524" y="0"/>
            <a:ext cx="8568952" cy="595900"/>
          </a:xfrm>
        </p:spPr>
        <p:txBody>
          <a:bodyPr>
            <a:noAutofit/>
          </a:bodyPr>
          <a:lstStyle>
            <a:lvl1pPr algn="l">
              <a:defRPr sz="3200">
                <a:solidFill>
                  <a:schemeClr val="tx2">
                    <a:lumMod val="50000"/>
                  </a:schemeClr>
                </a:solidFill>
              </a:defRPr>
            </a:lvl1pPr>
          </a:lstStyle>
          <a:p>
            <a:r>
              <a:rPr kumimoji="1" lang="ja-JP" altLang="en-US" dirty="0"/>
              <a:t>マスター タイトルの書式設定</a:t>
            </a:r>
          </a:p>
        </p:txBody>
      </p:sp>
      <p:sp>
        <p:nvSpPr>
          <p:cNvPr id="10"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3534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p:spTree>
      <p:nvGrpSpPr>
        <p:cNvPr id="1" name=""/>
        <p:cNvGrpSpPr/>
        <p:nvPr/>
      </p:nvGrpSpPr>
      <p:grpSpPr>
        <a:xfrm>
          <a:off x="0" y="0"/>
          <a:ext cx="0" cy="0"/>
          <a:chOff x="0" y="0"/>
          <a:chExt cx="0" cy="0"/>
        </a:xfrm>
      </p:grpSpPr>
      <p:sp>
        <p:nvSpPr>
          <p:cNvPr id="8" name="正方形/長方形 7"/>
          <p:cNvSpPr/>
          <p:nvPr userDrawn="1"/>
        </p:nvSpPr>
        <p:spPr>
          <a:xfrm>
            <a:off x="7092280" y="0"/>
            <a:ext cx="2051720" cy="6858000"/>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縦書きタイトル 1"/>
          <p:cNvSpPr>
            <a:spLocks noGrp="1"/>
          </p:cNvSpPr>
          <p:nvPr>
            <p:ph type="title" orient="vert"/>
          </p:nvPr>
        </p:nvSpPr>
        <p:spPr>
          <a:xfrm>
            <a:off x="7086600" y="260648"/>
            <a:ext cx="2057400" cy="5851525"/>
          </a:xfrm>
        </p:spPr>
        <p:txBody>
          <a:bodyPr vert="eaVert">
            <a:normAutofit/>
          </a:bodyPr>
          <a:lstStyle>
            <a:lvl1pPr>
              <a:defRPr sz="3200"/>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1520" y="274638"/>
            <a:ext cx="6840760" cy="5851525"/>
          </a:xfrm>
        </p:spPr>
        <p:txBody>
          <a:bodyPr vert="eaVert">
            <a:normAutofit/>
          </a:bodyPr>
          <a:lstStyle>
            <a:lvl1pPr>
              <a:defRPr sz="2800"/>
            </a:lvl1pPr>
            <a:lvl2pPr>
              <a:defRPr sz="2400"/>
            </a:lvl2pPr>
            <a:lvl3pPr>
              <a:defRPr sz="2000"/>
            </a:lvl3pPr>
            <a:lvl4pPr>
              <a:defRPr sz="1800"/>
            </a:lvl4pPr>
            <a:lvl5pPr>
              <a:defRPr sz="18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Tree>
    <p:extLst>
      <p:ext uri="{BB962C8B-B14F-4D97-AF65-F5344CB8AC3E}">
        <p14:creationId xmlns:p14="http://schemas.microsoft.com/office/powerpoint/2010/main" val="212642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p:cNvSpPr/>
          <p:nvPr/>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57200" y="836712"/>
            <a:ext cx="8229600" cy="5760640"/>
          </a:xfrm>
        </p:spPr>
        <p:txBody>
          <a:bodyPr>
            <a:normAutofit/>
          </a:bodyPr>
          <a:lstStyle>
            <a:lvl1pPr>
              <a:defRPr sz="28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ー 3"/>
          <p:cNvSpPr>
            <a:spLocks noGrp="1"/>
          </p:cNvSpPr>
          <p:nvPr>
            <p:ph type="dt" sz="half" idx="10"/>
          </p:nvPr>
        </p:nvSpPr>
        <p:spPr/>
        <p:txBody>
          <a:bodyPr/>
          <a:lstStyle/>
          <a:p>
            <a:fld id="{B74FD2C4-DF43-464C-A43B-535D0B8E39E2}"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A9D866-9B5E-46E8-8657-DFADCB7D1B87}" type="slidenum">
              <a:rPr kumimoji="1" lang="ja-JP" altLang="en-US" smtClean="0"/>
              <a:t>‹#›</a:t>
            </a:fld>
            <a:endParaRPr kumimoji="1" lang="ja-JP" altLang="en-US"/>
          </a:p>
        </p:txBody>
      </p:sp>
      <p:sp>
        <p:nvSpPr>
          <p:cNvPr id="2" name="タイトル 1"/>
          <p:cNvSpPr>
            <a:spLocks noGrp="1"/>
          </p:cNvSpPr>
          <p:nvPr>
            <p:ph type="title"/>
          </p:nvPr>
        </p:nvSpPr>
        <p:spPr>
          <a:xfrm>
            <a:off x="287524" y="0"/>
            <a:ext cx="8568952" cy="595900"/>
          </a:xfrm>
        </p:spPr>
        <p:txBody>
          <a:bodyPr>
            <a:noAutofit/>
          </a:bodyPr>
          <a:lstStyle>
            <a:lvl1pPr algn="l">
              <a:defRPr sz="3200">
                <a:solidFill>
                  <a:schemeClr val="tx2">
                    <a:lumMod val="50000"/>
                  </a:schemeClr>
                </a:solidFill>
              </a:defRPr>
            </a:lvl1pPr>
          </a:lstStyle>
          <a:p>
            <a:r>
              <a:rPr kumimoji="1" lang="ja-JP" altLang="en-US" dirty="0"/>
              <a:t>マスター タイトルの書式設定</a:t>
            </a:r>
          </a:p>
        </p:txBody>
      </p:sp>
      <p:sp>
        <p:nvSpPr>
          <p:cNvPr id="9"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53470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14598"/>
            <a:ext cx="7772400" cy="1362075"/>
          </a:xfrm>
        </p:spPr>
        <p:txBody>
          <a:bodyPr anchor="t"/>
          <a:lstStyle>
            <a:lvl1pPr algn="l">
              <a:defRPr sz="4000" b="0" cap="all">
                <a:solidFill>
                  <a:schemeClr val="tx2">
                    <a:lumMod val="50000"/>
                  </a:schemeClr>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5800" y="1928813"/>
            <a:ext cx="7772400" cy="1500187"/>
          </a:xfrm>
        </p:spPr>
        <p:txBody>
          <a:bodyPr anchor="b"/>
          <a:lstStyle>
            <a:lvl1pPr marL="0" indent="0">
              <a:buNone/>
              <a:defRPr sz="200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7" name="フレーム 6"/>
          <p:cNvSpPr/>
          <p:nvPr userDrawn="1"/>
        </p:nvSpPr>
        <p:spPr>
          <a:xfrm>
            <a:off x="0" y="0"/>
            <a:ext cx="9144000" cy="6858000"/>
          </a:xfrm>
          <a:prstGeom prst="frame">
            <a:avLst>
              <a:gd name="adj1" fmla="val 8905"/>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0056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一行タイトル">
    <p:spTree>
      <p:nvGrpSpPr>
        <p:cNvPr id="1" name=""/>
        <p:cNvGrpSpPr/>
        <p:nvPr/>
      </p:nvGrpSpPr>
      <p:grpSpPr>
        <a:xfrm>
          <a:off x="0" y="0"/>
          <a:ext cx="0" cy="0"/>
          <a:chOff x="0" y="0"/>
          <a:chExt cx="0" cy="0"/>
        </a:xfrm>
      </p:grpSpPr>
      <p:sp>
        <p:nvSpPr>
          <p:cNvPr id="6" name="正方形/長方形 5"/>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1" name="テキスト プレースホルダー 10"/>
          <p:cNvSpPr>
            <a:spLocks noGrp="1"/>
          </p:cNvSpPr>
          <p:nvPr>
            <p:ph type="body" sz="quarter" idx="13"/>
          </p:nvPr>
        </p:nvSpPr>
        <p:spPr>
          <a:xfrm>
            <a:off x="468313" y="836613"/>
            <a:ext cx="8207375"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8" name="テキスト プレースホルダー 8"/>
          <p:cNvSpPr>
            <a:spLocks noGrp="1"/>
          </p:cNvSpPr>
          <p:nvPr>
            <p:ph type="body" sz="quarter" idx="14"/>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9501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列タイトル1">
    <p:spTree>
      <p:nvGrpSpPr>
        <p:cNvPr id="1" name=""/>
        <p:cNvGrpSpPr/>
        <p:nvPr/>
      </p:nvGrpSpPr>
      <p:grpSpPr>
        <a:xfrm>
          <a:off x="0" y="0"/>
          <a:ext cx="0" cy="0"/>
          <a:chOff x="0" y="0"/>
          <a:chExt cx="0" cy="0"/>
        </a:xfrm>
      </p:grpSpPr>
      <p:sp>
        <p:nvSpPr>
          <p:cNvPr id="6" name="正方形/長方形 5"/>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9" name="テキスト プレースホルダー 10"/>
          <p:cNvSpPr>
            <a:spLocks noGrp="1"/>
          </p:cNvSpPr>
          <p:nvPr>
            <p:ph type="body" sz="quarter" idx="13"/>
          </p:nvPr>
        </p:nvSpPr>
        <p:spPr>
          <a:xfrm>
            <a:off x="468313" y="836613"/>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0" name="テキスト プレースホルダー 10"/>
          <p:cNvSpPr>
            <a:spLocks noGrp="1"/>
          </p:cNvSpPr>
          <p:nvPr>
            <p:ph type="body" sz="quarter" idx="14"/>
          </p:nvPr>
        </p:nvSpPr>
        <p:spPr>
          <a:xfrm>
            <a:off x="4572000" y="836712"/>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1" name="テキスト プレースホルダー 8"/>
          <p:cNvSpPr>
            <a:spLocks noGrp="1"/>
          </p:cNvSpPr>
          <p:nvPr>
            <p:ph type="body" sz="quarter" idx="15"/>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75271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行2列タイトル">
    <p:spTree>
      <p:nvGrpSpPr>
        <p:cNvPr id="1" name=""/>
        <p:cNvGrpSpPr/>
        <p:nvPr/>
      </p:nvGrpSpPr>
      <p:grpSpPr>
        <a:xfrm>
          <a:off x="0" y="0"/>
          <a:ext cx="0" cy="0"/>
          <a:chOff x="0" y="0"/>
          <a:chExt cx="0" cy="0"/>
        </a:xfrm>
      </p:grpSpPr>
      <p:sp>
        <p:nvSpPr>
          <p:cNvPr id="6" name="正方形/長方形 5"/>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1" name="テキスト プレースホルダー 10"/>
          <p:cNvSpPr>
            <a:spLocks noGrp="1"/>
          </p:cNvSpPr>
          <p:nvPr>
            <p:ph type="body" sz="quarter" idx="13"/>
          </p:nvPr>
        </p:nvSpPr>
        <p:spPr>
          <a:xfrm>
            <a:off x="468313" y="836613"/>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2" name="テキスト プレースホルダー 10"/>
          <p:cNvSpPr>
            <a:spLocks noGrp="1"/>
          </p:cNvSpPr>
          <p:nvPr>
            <p:ph type="body" sz="quarter" idx="14"/>
          </p:nvPr>
        </p:nvSpPr>
        <p:spPr>
          <a:xfrm>
            <a:off x="4572000" y="836712"/>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3" name="テキスト プレースホルダー 10"/>
          <p:cNvSpPr>
            <a:spLocks noGrp="1"/>
          </p:cNvSpPr>
          <p:nvPr>
            <p:ph type="body" sz="quarter" idx="15"/>
          </p:nvPr>
        </p:nvSpPr>
        <p:spPr>
          <a:xfrm>
            <a:off x="468313" y="3716735"/>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4" name="テキスト プレースホルダー 10"/>
          <p:cNvSpPr>
            <a:spLocks noGrp="1"/>
          </p:cNvSpPr>
          <p:nvPr>
            <p:ph type="body" sz="quarter" idx="16"/>
          </p:nvPr>
        </p:nvSpPr>
        <p:spPr>
          <a:xfrm>
            <a:off x="4572000" y="3716834"/>
            <a:ext cx="4103687" cy="576262"/>
          </a:xfrm>
        </p:spPr>
        <p:txBody>
          <a:bodyPr anchor="ctr">
            <a:normAutofit/>
          </a:bodyPr>
          <a:lstStyle>
            <a:lvl1pPr marL="0" indent="0">
              <a:buNone/>
              <a:defRPr sz="2400"/>
            </a:lvl1pPr>
          </a:lstStyle>
          <a:p>
            <a:pPr lvl="0"/>
            <a:r>
              <a:rPr kumimoji="1" lang="ja-JP" altLang="en-US" dirty="0"/>
              <a:t>マスター テキストの書式設定</a:t>
            </a:r>
          </a:p>
        </p:txBody>
      </p:sp>
      <p:sp>
        <p:nvSpPr>
          <p:cNvPr id="15" name="テキスト プレースホルダー 8"/>
          <p:cNvSpPr>
            <a:spLocks noGrp="1"/>
          </p:cNvSpPr>
          <p:nvPr>
            <p:ph type="body" sz="quarter" idx="17"/>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61707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0" name="正方形/長方形 9"/>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sz="half" idx="1"/>
          </p:nvPr>
        </p:nvSpPr>
        <p:spPr>
          <a:xfrm>
            <a:off x="457200" y="836712"/>
            <a:ext cx="4038600" cy="576064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836712"/>
            <a:ext cx="4038600" cy="576064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1" name="タイトル 1"/>
          <p:cNvSpPr>
            <a:spLocks noGrp="1"/>
          </p:cNvSpPr>
          <p:nvPr>
            <p:ph type="title"/>
          </p:nvPr>
        </p:nvSpPr>
        <p:spPr>
          <a:xfrm>
            <a:off x="287524" y="0"/>
            <a:ext cx="8568952" cy="601830"/>
          </a:xfrm>
        </p:spPr>
        <p:txBody>
          <a:bodyPr/>
          <a:lstStyle/>
          <a:p>
            <a:r>
              <a:rPr kumimoji="1" lang="ja-JP" altLang="en-US" dirty="0"/>
              <a:t>マスター タイトルの書式設定</a:t>
            </a:r>
          </a:p>
        </p:txBody>
      </p:sp>
      <p:sp>
        <p:nvSpPr>
          <p:cNvPr id="9"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3102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2" name="正方形/長方形 11"/>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2"/>
          <p:cNvSpPr>
            <a:spLocks noGrp="1"/>
          </p:cNvSpPr>
          <p:nvPr>
            <p:ph type="body" idx="1"/>
          </p:nvPr>
        </p:nvSpPr>
        <p:spPr>
          <a:xfrm>
            <a:off x="323528" y="836712"/>
            <a:ext cx="417284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324545" y="1484784"/>
            <a:ext cx="4172843"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4008" y="836712"/>
            <a:ext cx="4176464"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4645025" y="1484784"/>
            <a:ext cx="4176464"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13" name="タイトル 1"/>
          <p:cNvSpPr>
            <a:spLocks noGrp="1"/>
          </p:cNvSpPr>
          <p:nvPr>
            <p:ph type="title"/>
          </p:nvPr>
        </p:nvSpPr>
        <p:spPr>
          <a:xfrm>
            <a:off x="287524" y="0"/>
            <a:ext cx="8568952" cy="601830"/>
          </a:xfrm>
        </p:spPr>
        <p:txBody>
          <a:bodyPr/>
          <a:lstStyle/>
          <a:p>
            <a:r>
              <a:rPr kumimoji="1" lang="ja-JP" altLang="en-US" dirty="0"/>
              <a:t>マスター タイトルの書式設定</a:t>
            </a:r>
          </a:p>
        </p:txBody>
      </p:sp>
      <p:sp>
        <p:nvSpPr>
          <p:cNvPr id="11"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7890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8" name="正方形/長方形 7"/>
          <p:cNvSpPr/>
          <p:nvPr userDrawn="1"/>
        </p:nvSpPr>
        <p:spPr>
          <a:xfrm>
            <a:off x="0" y="0"/>
            <a:ext cx="9144000" cy="620688"/>
          </a:xfrm>
          <a:prstGeom prst="rect">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日付プレースホルダー 2"/>
          <p:cNvSpPr>
            <a:spLocks noGrp="1"/>
          </p:cNvSpPr>
          <p:nvPr>
            <p:ph type="dt" sz="half" idx="10"/>
          </p:nvPr>
        </p:nvSpPr>
        <p:spPr/>
        <p:txBody>
          <a:bodyPr/>
          <a:lstStyle/>
          <a:p>
            <a:fld id="{4EA87734-3621-4266-99E1-7443B30AAEF5}" type="datetimeFigureOut">
              <a:rPr kumimoji="1" lang="ja-JP" altLang="en-US" smtClean="0"/>
              <a:t>2019/11/22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3186E-8310-4EBB-9363-C737A1CCDFB4}" type="slidenum">
              <a:rPr kumimoji="1" lang="ja-JP" altLang="en-US" smtClean="0"/>
              <a:t>‹#›</a:t>
            </a:fld>
            <a:endParaRPr kumimoji="1" lang="ja-JP" altLang="en-US"/>
          </a:p>
        </p:txBody>
      </p:sp>
      <p:sp>
        <p:nvSpPr>
          <p:cNvPr id="9" name="タイトル 1"/>
          <p:cNvSpPr>
            <a:spLocks noGrp="1"/>
          </p:cNvSpPr>
          <p:nvPr>
            <p:ph type="title"/>
          </p:nvPr>
        </p:nvSpPr>
        <p:spPr>
          <a:xfrm>
            <a:off x="287524" y="0"/>
            <a:ext cx="8568952" cy="601830"/>
          </a:xfrm>
        </p:spPr>
        <p:txBody>
          <a:bodyPr/>
          <a:lstStyle/>
          <a:p>
            <a:r>
              <a:rPr kumimoji="1" lang="ja-JP" altLang="en-US" dirty="0"/>
              <a:t>マスター タイトルの書式設定</a:t>
            </a:r>
          </a:p>
        </p:txBody>
      </p:sp>
      <p:sp>
        <p:nvSpPr>
          <p:cNvPr id="7" name="テキスト プレースホルダー 8"/>
          <p:cNvSpPr>
            <a:spLocks noGrp="1"/>
          </p:cNvSpPr>
          <p:nvPr>
            <p:ph type="body" sz="quarter" idx="13"/>
          </p:nvPr>
        </p:nvSpPr>
        <p:spPr>
          <a:xfrm>
            <a:off x="4572000" y="1"/>
            <a:ext cx="4572000" cy="597600"/>
          </a:xfrm>
        </p:spPr>
        <p:txBody>
          <a:bodyPr anchor="ctr"/>
          <a:lstStyle>
            <a:lvl1pPr marL="0" indent="0" algn="r">
              <a:buFontTx/>
              <a:buNone/>
              <a:defRPr sz="2400">
                <a:solidFill>
                  <a:schemeClr val="tx2">
                    <a:lumMod val="60000"/>
                    <a:lumOff val="40000"/>
                  </a:schemeClr>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8193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フレーム 6"/>
          <p:cNvSpPr/>
          <p:nvPr/>
        </p:nvSpPr>
        <p:spPr>
          <a:xfrm>
            <a:off x="0" y="0"/>
            <a:ext cx="9144000" cy="6858000"/>
          </a:xfrm>
          <a:prstGeom prst="frame">
            <a:avLst>
              <a:gd name="adj1" fmla="val 3972"/>
            </a:avLst>
          </a:prstGeom>
          <a:solidFill>
            <a:srgbClr val="E7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プレースホルダー 1"/>
          <p:cNvSpPr>
            <a:spLocks noGrp="1"/>
          </p:cNvSpPr>
          <p:nvPr>
            <p:ph type="title"/>
          </p:nvPr>
        </p:nvSpPr>
        <p:spPr>
          <a:xfrm>
            <a:off x="287524" y="0"/>
            <a:ext cx="8568952" cy="601830"/>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08720"/>
            <a:ext cx="82296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D2C4-DF43-464C-A43B-535D0B8E39E2}" type="datetimeFigureOut">
              <a:rPr kumimoji="1" lang="ja-JP" altLang="en-US" smtClean="0"/>
              <a:t>2019/11/22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9D866-9B5E-46E8-8657-DFADCB7D1B87}" type="slidenum">
              <a:rPr kumimoji="1" lang="ja-JP" altLang="en-US" smtClean="0"/>
              <a:t>‹#›</a:t>
            </a:fld>
            <a:endParaRPr kumimoji="1" lang="ja-JP" altLang="en-US"/>
          </a:p>
        </p:txBody>
      </p:sp>
    </p:spTree>
    <p:extLst>
      <p:ext uri="{BB962C8B-B14F-4D97-AF65-F5344CB8AC3E}">
        <p14:creationId xmlns:p14="http://schemas.microsoft.com/office/powerpoint/2010/main" val="1348824993"/>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180.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160.png"/><Relationship Id="rId12" Type="http://schemas.openxmlformats.org/officeDocument/2006/relationships/image" Target="../media/image290.png"/><Relationship Id="rId2" Type="http://schemas.openxmlformats.org/officeDocument/2006/relationships/image" Target="../media/image150.png"/><Relationship Id="rId1" Type="http://schemas.openxmlformats.org/officeDocument/2006/relationships/slideLayout" Target="../slideLayouts/slideLayout9.xml"/><Relationship Id="rId6" Type="http://schemas.openxmlformats.org/officeDocument/2006/relationships/image" Target="../media/image2.png"/><Relationship Id="rId11" Type="http://schemas.openxmlformats.org/officeDocument/2006/relationships/image" Target="../media/image280.png"/><Relationship Id="rId5" Type="http://schemas.openxmlformats.org/officeDocument/2006/relationships/image" Target="../media/image9.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180.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4.png"/><Relationship Id="rId3" Type="http://schemas.openxmlformats.org/officeDocument/2006/relationships/hyperlink" Target="http://www.saiensu.co.jp/?page=book_details&amp;ISBN=ISBN4-7819-0351-7" TargetMode="External"/><Relationship Id="rId7" Type="http://schemas.openxmlformats.org/officeDocument/2006/relationships/image" Target="../media/image2.png"/><Relationship Id="rId12"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www.saiensu.co.jp/?page=book_details&amp;ISBN=ISBN4-7819-0351-7"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4.png"/><Relationship Id="rId7" Type="http://schemas.openxmlformats.org/officeDocument/2006/relationships/image" Target="../media/image50.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49.png"/><Relationship Id="rId11" Type="http://schemas.openxmlformats.org/officeDocument/2006/relationships/image" Target="../media/image56.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hyperlink" Target="http://open.mixi.jp/user/450017/diary/1968845750"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12.png"/><Relationship Id="rId10" Type="http://schemas.openxmlformats.org/officeDocument/2006/relationships/image" Target="../media/image10.png"/><Relationship Id="rId9" Type="http://schemas.openxmlformats.org/officeDocument/2006/relationships/hyperlink" Target="http://open.mixi.jp/user/450017/diary/196884576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hyperlink" Target="http://open.mixi.jp/user/450017/diary/1968845750" TargetMode="External"/><Relationship Id="rId13" Type="http://schemas.openxmlformats.org/officeDocument/2006/relationships/image" Target="../media/image430.png"/><Relationship Id="rId7" Type="http://schemas.openxmlformats.org/officeDocument/2006/relationships/image" Target="../media/image6.png"/><Relationship Id="rId12"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12.png"/><Relationship Id="rId15" Type="http://schemas.openxmlformats.org/officeDocument/2006/relationships/image" Target="../media/image61.png"/><Relationship Id="rId10" Type="http://schemas.openxmlformats.org/officeDocument/2006/relationships/image" Target="../media/image10.png"/><Relationship Id="rId9" Type="http://schemas.openxmlformats.org/officeDocument/2006/relationships/hyperlink" Target="http://open.mixi.jp/user/450017/diary/1968845763" TargetMode="External"/><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13" Type="http://schemas.openxmlformats.org/officeDocument/2006/relationships/image" Target="../media/image400.png"/><Relationship Id="rId3" Type="http://schemas.openxmlformats.org/officeDocument/2006/relationships/chart" Target="../charts/chart2.xml"/><Relationship Id="rId21" Type="http://schemas.openxmlformats.org/officeDocument/2006/relationships/image" Target="../media/image361.png"/><Relationship Id="rId25" Type="http://schemas.openxmlformats.org/officeDocument/2006/relationships/image" Target="../media/image60.png"/><Relationship Id="rId2" Type="http://schemas.openxmlformats.org/officeDocument/2006/relationships/notesSlide" Target="../notesSlides/notesSlide6.xml"/><Relationship Id="rId29" Type="http://schemas.openxmlformats.org/officeDocument/2006/relationships/image" Target="../media/image62.png"/><Relationship Id="rId1" Type="http://schemas.openxmlformats.org/officeDocument/2006/relationships/slideLayout" Target="../slideLayouts/slideLayout9.xml"/><Relationship Id="rId24" Type="http://schemas.openxmlformats.org/officeDocument/2006/relationships/image" Target="../media/image59.png"/><Relationship Id="rId5" Type="http://schemas.openxmlformats.org/officeDocument/2006/relationships/image" Target="../media/image510.png"/><Relationship Id="rId15" Type="http://schemas.openxmlformats.org/officeDocument/2006/relationships/image" Target="../media/image490.png"/><Relationship Id="rId23" Type="http://schemas.openxmlformats.org/officeDocument/2006/relationships/image" Target="../media/image580.png"/><Relationship Id="rId28" Type="http://schemas.openxmlformats.org/officeDocument/2006/relationships/image" Target="../media/image55.png"/><Relationship Id="rId4" Type="http://schemas.openxmlformats.org/officeDocument/2006/relationships/chart" Target="../charts/chart15.xml"/><Relationship Id="rId14" Type="http://schemas.openxmlformats.org/officeDocument/2006/relationships/image" Target="../media/image410.png"/><Relationship Id="rId22" Type="http://schemas.openxmlformats.org/officeDocument/2006/relationships/image" Target="../media/image521.png"/><Relationship Id="rId27"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36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30.png"/><Relationship Id="rId5" Type="http://schemas.openxmlformats.org/officeDocument/2006/relationships/hyperlink" Target="https://www.iwanami.co.jp/book/b260886.html" TargetMode="External"/><Relationship Id="rId15" Type="http://schemas.openxmlformats.org/officeDocument/2006/relationships/image" Target="../media/image361.png"/><Relationship Id="rId4" Type="http://schemas.openxmlformats.org/officeDocument/2006/relationships/hyperlink" Target="https://www.kyoritsu-pub.co.jp/bookdetail/9784320032361" TargetMode="External"/></Relationships>
</file>

<file path=ppt/slides/_rels/slide23.xml.rels><?xml version="1.0" encoding="UTF-8" standalone="yes"?>
<Relationships xmlns="http://schemas.openxmlformats.org/package/2006/relationships"><Relationship Id="rId26" Type="http://schemas.openxmlformats.org/officeDocument/2006/relationships/image" Target="../media/image63.png"/><Relationship Id="rId2" Type="http://schemas.openxmlformats.org/officeDocument/2006/relationships/notesSlide" Target="../notesSlides/notesSlide8.xml"/><Relationship Id="rId29" Type="http://schemas.openxmlformats.org/officeDocument/2006/relationships/image" Target="../media/image64.png"/><Relationship Id="rId1" Type="http://schemas.openxmlformats.org/officeDocument/2006/relationships/slideLayout" Target="../slideLayouts/slideLayout9.xml"/><Relationship Id="rId28" Type="http://schemas.openxmlformats.org/officeDocument/2006/relationships/hyperlink" Target="https://ja.wikipedia.org/wiki/%E3%83%95%E3%82%A3%E3%83%83%E3%82%AF%E3%81%AE%E6%B3%95%E5%89%87" TargetMode="External"/><Relationship Id="rId27" Type="http://schemas.openxmlformats.org/officeDocument/2006/relationships/image" Target="../media/image470.png"/><Relationship Id="rId30"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50.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open.mixi.jp/user/450017/diary/1968845750"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0.png"/><Relationship Id="rId10" Type="http://schemas.openxmlformats.org/officeDocument/2006/relationships/image" Target="../media/image10.png"/><Relationship Id="rId9" Type="http://schemas.openxmlformats.org/officeDocument/2006/relationships/hyperlink" Target="http://open.mixi.jp/user/450017/diary/1968845763" TargetMode="External"/></Relationships>
</file>

<file path=ppt/slides/_rels/slide7.xml.rels><?xml version="1.0" encoding="UTF-8" standalone="yes"?>
<Relationships xmlns="http://schemas.openxmlformats.org/package/2006/relationships"><Relationship Id="rId13" Type="http://schemas.openxmlformats.org/officeDocument/2006/relationships/image" Target="../media/image400.png"/><Relationship Id="rId3" Type="http://schemas.openxmlformats.org/officeDocument/2006/relationships/image" Target="../media/image12.png"/><Relationship Id="rId34" Type="http://schemas.openxmlformats.org/officeDocument/2006/relationships/chart" Target="../charts/chart1.xml"/><Relationship Id="rId33" Type="http://schemas.openxmlformats.org/officeDocument/2006/relationships/image" Target="../media/image14.png"/><Relationship Id="rId25"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2.xml"/><Relationship Id="rId32" Type="http://schemas.openxmlformats.org/officeDocument/2006/relationships/image" Target="../media/image13.png"/><Relationship Id="rId24" Type="http://schemas.openxmlformats.org/officeDocument/2006/relationships/image" Target="../media/image59.png"/><Relationship Id="rId5" Type="http://schemas.openxmlformats.org/officeDocument/2006/relationships/image" Target="../media/image510.png"/><Relationship Id="rId23" Type="http://schemas.openxmlformats.org/officeDocument/2006/relationships/image" Target="../media/image580.png"/><Relationship Id="rId28" Type="http://schemas.openxmlformats.org/officeDocument/2006/relationships/image" Target="../media/image55.png"/><Relationship Id="rId36" Type="http://schemas.openxmlformats.org/officeDocument/2006/relationships/image" Target="../media/image77.png"/><Relationship Id="rId31" Type="http://schemas.openxmlformats.org/officeDocument/2006/relationships/image" Target="../media/image75.png"/><Relationship Id="rId35" Type="http://schemas.openxmlformats.org/officeDocument/2006/relationships/chart" Target="../charts/chart14.xml"/><Relationship Id="rId14" Type="http://schemas.openxmlformats.org/officeDocument/2006/relationships/image" Target="../media/image410.png"/><Relationship Id="rId22" Type="http://schemas.openxmlformats.org/officeDocument/2006/relationships/image" Target="../media/image521.png"/><Relationship Id="rId27"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律速過程を組み合わせ</a:t>
            </a:r>
            <a:r>
              <a:rPr lang="ja-JP" altLang="en-US" dirty="0"/>
              <a:t>たら</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a:t>蒸発速度</a:t>
            </a:r>
            <a:endParaRPr kumimoji="1" lang="ja-JP" altLang="en-US" dirty="0"/>
          </a:p>
        </p:txBody>
      </p:sp>
    </p:spTree>
    <p:extLst>
      <p:ext uri="{BB962C8B-B14F-4D97-AF65-F5344CB8AC3E}">
        <p14:creationId xmlns:p14="http://schemas.microsoft.com/office/powerpoint/2010/main" val="338781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312713" y="1373544"/>
            <a:ext cx="2565922" cy="5104952"/>
            <a:chOff x="312713" y="1373544"/>
            <a:chExt cx="2565922" cy="5104952"/>
          </a:xfrm>
        </p:grpSpPr>
        <p:pic>
          <p:nvPicPr>
            <p:cNvPr id="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7832">
              <a:off x="1194074" y="2073147"/>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57832">
              <a:off x="1430041" y="3945113"/>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57832">
              <a:off x="163488" y="4711931"/>
              <a:ext cx="165258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57832">
              <a:off x="466007" y="2712390"/>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57832">
              <a:off x="352359" y="1637850"/>
              <a:ext cx="16462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257832">
              <a:off x="1311608" y="1416407"/>
              <a:ext cx="1096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855597">
              <a:off x="623042" y="3951716"/>
              <a:ext cx="165258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855597">
              <a:off x="1322317" y="5029902"/>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257832">
              <a:off x="1254418" y="3210689"/>
              <a:ext cx="1139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正方形/長方形 3"/>
          <p:cNvSpPr/>
          <p:nvPr/>
        </p:nvSpPr>
        <p:spPr>
          <a:xfrm>
            <a:off x="323850" y="1268760"/>
            <a:ext cx="2587733" cy="5235436"/>
          </a:xfrm>
          <a:prstGeom prst="rect">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5" name="グループ化 4"/>
          <p:cNvGrpSpPr/>
          <p:nvPr/>
        </p:nvGrpSpPr>
        <p:grpSpPr>
          <a:xfrm>
            <a:off x="1866086" y="1206829"/>
            <a:ext cx="1439521" cy="5271726"/>
            <a:chOff x="1866086" y="1206829"/>
            <a:chExt cx="1439521" cy="5271726"/>
          </a:xfrm>
        </p:grpSpPr>
        <p:pic>
          <p:nvPicPr>
            <p:cNvPr id="3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945166">
              <a:off x="1720036" y="2346558"/>
              <a:ext cx="16462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84800">
              <a:off x="1987982" y="4898992"/>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855597">
              <a:off x="2042282" y="4492032"/>
              <a:ext cx="1096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24121">
              <a:off x="1858381" y="3456937"/>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101955">
              <a:off x="2076883" y="1206829"/>
              <a:ext cx="1139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5" name="Picture 3" descr="C:\Users\ふみこ\Pictures\気化熱\DSC01940-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994420" y="4426404"/>
            <a:ext cx="2892607" cy="217080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表面張力があると</a:t>
            </a:r>
          </a:p>
        </p:txBody>
      </p:sp>
      <p:sp>
        <p:nvSpPr>
          <p:cNvPr id="3" name="テキスト プレースホルダー 2"/>
          <p:cNvSpPr>
            <a:spLocks noGrp="1"/>
          </p:cNvSpPr>
          <p:nvPr>
            <p:ph type="body" sz="quarter" idx="13"/>
          </p:nvPr>
        </p:nvSpPr>
        <p:spPr/>
        <p:txBody>
          <a:bodyPr/>
          <a:lstStyle/>
          <a:p>
            <a:r>
              <a:rPr lang="ja-JP" altLang="en-US" dirty="0"/>
              <a:t>界面律速のモデル</a:t>
            </a:r>
          </a:p>
        </p:txBody>
      </p:sp>
      <p:sp>
        <p:nvSpPr>
          <p:cNvPr id="44" name="正方形/長方形 43"/>
          <p:cNvSpPr/>
          <p:nvPr/>
        </p:nvSpPr>
        <p:spPr>
          <a:xfrm>
            <a:off x="634683" y="764704"/>
            <a:ext cx="8064896" cy="369332"/>
          </a:xfrm>
          <a:prstGeom prst="rect">
            <a:avLst/>
          </a:prstGeom>
        </p:spPr>
        <p:txBody>
          <a:bodyPr wrap="square">
            <a:spAutoFit/>
          </a:bodyPr>
          <a:lstStyle/>
          <a:p>
            <a:r>
              <a:rPr lang="ja-JP" altLang="en-US" dirty="0">
                <a:latin typeface="+mn-ea"/>
              </a:rPr>
              <a:t>水面の水分子は表面に沿って</a:t>
            </a:r>
            <a:r>
              <a:rPr lang="en-US" altLang="ja-JP" dirty="0">
                <a:latin typeface="+mn-ea"/>
              </a:rPr>
              <a:t>2</a:t>
            </a:r>
            <a:r>
              <a:rPr lang="ja-JP" altLang="en-US" dirty="0">
                <a:latin typeface="+mn-ea"/>
              </a:rPr>
              <a:t>次元構造</a:t>
            </a:r>
            <a:endParaRPr lang="en-US" altLang="ja-JP" dirty="0">
              <a:latin typeface="+mn-ea"/>
            </a:endParaRPr>
          </a:p>
        </p:txBody>
      </p:sp>
      <p:sp>
        <p:nvSpPr>
          <p:cNvPr id="72" name="テキスト ボックス 71"/>
          <p:cNvSpPr txBox="1"/>
          <p:nvPr/>
        </p:nvSpPr>
        <p:spPr>
          <a:xfrm>
            <a:off x="545342" y="1191774"/>
            <a:ext cx="504757" cy="448673"/>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sp>
        <p:nvSpPr>
          <p:cNvPr id="75" name="フリーフォーム 74"/>
          <p:cNvSpPr/>
          <p:nvPr/>
        </p:nvSpPr>
        <p:spPr>
          <a:xfrm flipV="1">
            <a:off x="3211795" y="2281484"/>
            <a:ext cx="1490625" cy="754696"/>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531019 w 531019"/>
              <a:gd name="connsiteY0" fmla="*/ 0 h 147637"/>
              <a:gd name="connsiteX1" fmla="*/ 0 w 531019"/>
              <a:gd name="connsiteY1" fmla="*/ 147637 h 147637"/>
              <a:gd name="connsiteX0" fmla="*/ 409575 w 409575"/>
              <a:gd name="connsiteY0" fmla="*/ 0 h 114299"/>
              <a:gd name="connsiteX1" fmla="*/ 0 w 409575"/>
              <a:gd name="connsiteY1" fmla="*/ 114299 h 114299"/>
              <a:gd name="connsiteX0" fmla="*/ 392906 w 392906"/>
              <a:gd name="connsiteY0" fmla="*/ 2382 h 2382"/>
              <a:gd name="connsiteX1" fmla="*/ 0 w 392906"/>
              <a:gd name="connsiteY1" fmla="*/ 0 h 2382"/>
              <a:gd name="connsiteX0" fmla="*/ 10000 w 10000"/>
              <a:gd name="connsiteY0" fmla="*/ 87725 h 87729"/>
              <a:gd name="connsiteX1" fmla="*/ 9847 w 10000"/>
              <a:gd name="connsiteY1" fmla="*/ 5 h 87729"/>
              <a:gd name="connsiteX2" fmla="*/ 0 w 10000"/>
              <a:gd name="connsiteY2" fmla="*/ 77725 h 87729"/>
              <a:gd name="connsiteX0" fmla="*/ 10727 w 10727"/>
              <a:gd name="connsiteY0" fmla="*/ 89975 h 89979"/>
              <a:gd name="connsiteX1" fmla="*/ 10574 w 10727"/>
              <a:gd name="connsiteY1" fmla="*/ 2255 h 89979"/>
              <a:gd name="connsiteX2" fmla="*/ 0 w 10727"/>
              <a:gd name="connsiteY2" fmla="*/ 0 h 89979"/>
              <a:gd name="connsiteX0" fmla="*/ 10727 w 10727"/>
              <a:gd name="connsiteY0" fmla="*/ 89975 h 89975"/>
              <a:gd name="connsiteX1" fmla="*/ 0 w 10727"/>
              <a:gd name="connsiteY1" fmla="*/ 0 h 89975"/>
              <a:gd name="connsiteX0" fmla="*/ 11091 w 11091"/>
              <a:gd name="connsiteY0" fmla="*/ 0 h 19987"/>
              <a:gd name="connsiteX1" fmla="*/ 0 w 11091"/>
              <a:gd name="connsiteY1" fmla="*/ 19987 h 19987"/>
              <a:gd name="connsiteX0" fmla="*/ 2334 w 2334"/>
              <a:gd name="connsiteY0" fmla="*/ 0 h 363250"/>
              <a:gd name="connsiteX1" fmla="*/ 0 w 2334"/>
              <a:gd name="connsiteY1" fmla="*/ 363250 h 363250"/>
              <a:gd name="connsiteX0" fmla="*/ 53682 w 53682"/>
              <a:gd name="connsiteY0" fmla="*/ 0 h 10000"/>
              <a:gd name="connsiteX1" fmla="*/ 1104 w 53682"/>
              <a:gd name="connsiteY1" fmla="*/ 4129 h 10000"/>
              <a:gd name="connsiteX2" fmla="*/ 43682 w 53682"/>
              <a:gd name="connsiteY2" fmla="*/ 10000 h 10000"/>
              <a:gd name="connsiteX0" fmla="*/ 54669 w 54669"/>
              <a:gd name="connsiteY0" fmla="*/ 0 h 10000"/>
              <a:gd name="connsiteX1" fmla="*/ 2091 w 54669"/>
              <a:gd name="connsiteY1" fmla="*/ 4129 h 10000"/>
              <a:gd name="connsiteX2" fmla="*/ 44669 w 54669"/>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48876 w 48876"/>
              <a:gd name="connsiteY0" fmla="*/ 0 h 10000"/>
              <a:gd name="connsiteX1" fmla="*/ 0 w 48876"/>
              <a:gd name="connsiteY1" fmla="*/ 31 h 10000"/>
              <a:gd name="connsiteX2" fmla="*/ 38876 w 48876"/>
              <a:gd name="connsiteY2" fmla="*/ 10000 h 10000"/>
              <a:gd name="connsiteX0" fmla="*/ 48876 w 48876"/>
              <a:gd name="connsiteY0" fmla="*/ 0 h 8596"/>
              <a:gd name="connsiteX1" fmla="*/ 0 w 48876"/>
              <a:gd name="connsiteY1" fmla="*/ 31 h 8596"/>
              <a:gd name="connsiteX2" fmla="*/ 43937 w 48876"/>
              <a:gd name="connsiteY2" fmla="*/ 8596 h 8596"/>
              <a:gd name="connsiteX0" fmla="*/ 10000 w 10000"/>
              <a:gd name="connsiteY0" fmla="*/ 0 h 10000"/>
              <a:gd name="connsiteX1" fmla="*/ 0 w 10000"/>
              <a:gd name="connsiteY1" fmla="*/ 36 h 10000"/>
              <a:gd name="connsiteX2" fmla="*/ 8989 w 10000"/>
              <a:gd name="connsiteY2" fmla="*/ 10000 h 10000"/>
              <a:gd name="connsiteX0" fmla="*/ 10000 w 10000"/>
              <a:gd name="connsiteY0" fmla="*/ 0 h 10000"/>
              <a:gd name="connsiteX1" fmla="*/ 0 w 10000"/>
              <a:gd name="connsiteY1" fmla="*/ 36 h 10000"/>
              <a:gd name="connsiteX2" fmla="*/ 8989 w 10000"/>
              <a:gd name="connsiteY2" fmla="*/ 10000 h 10000"/>
              <a:gd name="connsiteX0" fmla="*/ 10000 w 10000"/>
              <a:gd name="connsiteY0" fmla="*/ 0 h 10000"/>
              <a:gd name="connsiteX1" fmla="*/ 0 w 10000"/>
              <a:gd name="connsiteY1" fmla="*/ 36 h 10000"/>
              <a:gd name="connsiteX2" fmla="*/ 8989 w 10000"/>
              <a:gd name="connsiteY2" fmla="*/ 10000 h 10000"/>
              <a:gd name="connsiteX0" fmla="*/ 10000 w 10000"/>
              <a:gd name="connsiteY0" fmla="*/ 0 h 10500"/>
              <a:gd name="connsiteX1" fmla="*/ 0 w 10000"/>
              <a:gd name="connsiteY1" fmla="*/ 536 h 10500"/>
              <a:gd name="connsiteX2" fmla="*/ 8989 w 10000"/>
              <a:gd name="connsiteY2" fmla="*/ 10500 h 10500"/>
              <a:gd name="connsiteX0" fmla="*/ 9675 w 9675"/>
              <a:gd name="connsiteY0" fmla="*/ 0 h 10700"/>
              <a:gd name="connsiteX1" fmla="*/ 0 w 9675"/>
              <a:gd name="connsiteY1" fmla="*/ 736 h 10700"/>
              <a:gd name="connsiteX2" fmla="*/ 8989 w 9675"/>
              <a:gd name="connsiteY2" fmla="*/ 10700 h 10700"/>
              <a:gd name="connsiteX0" fmla="*/ 10000 w 10000"/>
              <a:gd name="connsiteY0" fmla="*/ 0 h 9875"/>
              <a:gd name="connsiteX1" fmla="*/ 0 w 10000"/>
              <a:gd name="connsiteY1" fmla="*/ 563 h 9875"/>
              <a:gd name="connsiteX2" fmla="*/ 9291 w 10000"/>
              <a:gd name="connsiteY2" fmla="*/ 9875 h 9875"/>
            </a:gdLst>
            <a:ahLst/>
            <a:cxnLst>
              <a:cxn ang="0">
                <a:pos x="connsiteX0" y="connsiteY0"/>
              </a:cxn>
              <a:cxn ang="0">
                <a:pos x="connsiteX1" y="connsiteY1"/>
              </a:cxn>
              <a:cxn ang="0">
                <a:pos x="connsiteX2" y="connsiteY2"/>
              </a:cxn>
            </a:cxnLst>
            <a:rect l="l" t="t" r="r" b="b"/>
            <a:pathLst>
              <a:path w="10000" h="9875">
                <a:moveTo>
                  <a:pt x="10000" y="0"/>
                </a:moveTo>
                <a:lnTo>
                  <a:pt x="0" y="563"/>
                </a:lnTo>
                <a:cubicBezTo>
                  <a:pt x="3049" y="3656"/>
                  <a:pt x="6290" y="6906"/>
                  <a:pt x="9291" y="9875"/>
                </a:cubicBezTo>
              </a:path>
            </a:pathLst>
          </a:custGeom>
          <a:noFill/>
          <a:ln w="38100">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8" name="円形吹き出し 27"/>
          <p:cNvSpPr/>
          <p:nvPr/>
        </p:nvSpPr>
        <p:spPr>
          <a:xfrm>
            <a:off x="3548690" y="5688775"/>
            <a:ext cx="2036207" cy="867361"/>
          </a:xfrm>
          <a:prstGeom prst="wedgeEllipseCallout">
            <a:avLst>
              <a:gd name="adj1" fmla="val -69386"/>
              <a:gd name="adj2" fmla="val -2350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組み立てた</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レゴブロックの</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並び方</a:t>
            </a:r>
          </a:p>
        </p:txBody>
      </p:sp>
      <p:sp>
        <p:nvSpPr>
          <p:cNvPr id="46" name="円形吹き出し 45"/>
          <p:cNvSpPr/>
          <p:nvPr/>
        </p:nvSpPr>
        <p:spPr>
          <a:xfrm>
            <a:off x="3606205" y="3758684"/>
            <a:ext cx="2424980" cy="673447"/>
          </a:xfrm>
          <a:prstGeom prst="wedgeEllipseCallout">
            <a:avLst>
              <a:gd name="adj1" fmla="val -48763"/>
              <a:gd name="adj2" fmla="val -147824"/>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場所や角度によって</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跳ね返される</a:t>
            </a:r>
          </a:p>
        </p:txBody>
      </p:sp>
      <p:grpSp>
        <p:nvGrpSpPr>
          <p:cNvPr id="47" name="グループ化 46"/>
          <p:cNvGrpSpPr/>
          <p:nvPr/>
        </p:nvGrpSpPr>
        <p:grpSpPr>
          <a:xfrm>
            <a:off x="4688835" y="2471174"/>
            <a:ext cx="1350092" cy="1189367"/>
            <a:chOff x="5112036" y="1587350"/>
            <a:chExt cx="1350092" cy="1189367"/>
          </a:xfrm>
        </p:grpSpPr>
        <p:sp>
          <p:nvSpPr>
            <p:cNvPr id="48" name="円/楕円 47"/>
            <p:cNvSpPr>
              <a:spLocks noChangeAspect="1"/>
            </p:cNvSpPr>
            <p:nvPr/>
          </p:nvSpPr>
          <p:spPr>
            <a:xfrm>
              <a:off x="5724128" y="2038717"/>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a:spLocks noChangeAspect="1"/>
            </p:cNvSpPr>
            <p:nvPr/>
          </p:nvSpPr>
          <p:spPr>
            <a:xfrm>
              <a:off x="5339502" y="1587350"/>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a:spLocks noChangeAspect="1"/>
            </p:cNvSpPr>
            <p:nvPr/>
          </p:nvSpPr>
          <p:spPr>
            <a:xfrm>
              <a:off x="5112036" y="1843852"/>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円形吹き出し 50"/>
          <p:cNvSpPr/>
          <p:nvPr/>
        </p:nvSpPr>
        <p:spPr>
          <a:xfrm>
            <a:off x="7440724" y="3660542"/>
            <a:ext cx="1220996" cy="662338"/>
          </a:xfrm>
          <a:prstGeom prst="wedgeEllipseCallout">
            <a:avLst>
              <a:gd name="adj1" fmla="val -13617"/>
              <a:gd name="adj2" fmla="val 100678"/>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表面が</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つるつる</a:t>
            </a:r>
          </a:p>
        </p:txBody>
      </p:sp>
      <mc:AlternateContent xmlns:mc="http://schemas.openxmlformats.org/markup-compatibility/2006" xmlns:a14="http://schemas.microsoft.com/office/drawing/2010/main">
        <mc:Choice Requires="a14">
          <p:sp>
            <p:nvSpPr>
              <p:cNvPr id="32" name="円形吹き出し 31"/>
              <p:cNvSpPr/>
              <p:nvPr/>
            </p:nvSpPr>
            <p:spPr>
              <a:xfrm>
                <a:off x="3634403" y="4716738"/>
                <a:ext cx="2133204" cy="672261"/>
              </a:xfrm>
              <a:prstGeom prst="wedgeEllipseCallout">
                <a:avLst>
                  <a:gd name="adj1" fmla="val -13876"/>
                  <a:gd name="adj2" fmla="val -101282"/>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水面に</a:t>
                </a:r>
                <a14:m>
                  <m:oMath xmlns:m="http://schemas.openxmlformats.org/officeDocument/2006/math">
                    <m:r>
                      <a:rPr lang="ja-JP" altLang="en-US" sz="1600" i="1" dirty="0" smtClean="0">
                        <a:solidFill>
                          <a:prstClr val="black"/>
                        </a:solidFill>
                        <a:effectLst>
                          <a:glow rad="177800">
                            <a:prstClr val="white"/>
                          </a:glow>
                        </a:effectLst>
                        <a:latin typeface="Cambria Math"/>
                      </a:rPr>
                      <m:t>𝛼</m:t>
                    </m:r>
                  </m:oMath>
                </a14:m>
                <a:r>
                  <a:rPr lang="ja-JP" altLang="en-US" sz="1600" dirty="0">
                    <a:solidFill>
                      <a:prstClr val="black"/>
                    </a:solidFill>
                    <a:effectLst>
                      <a:glow rad="177800">
                        <a:prstClr val="white"/>
                      </a:glow>
                    </a:effectLst>
                  </a:rPr>
                  <a:t>の割合で吸着</a:t>
                </a:r>
              </a:p>
            </p:txBody>
          </p:sp>
        </mc:Choice>
        <mc:Fallback xmlns="">
          <p:sp>
            <p:nvSpPr>
              <p:cNvPr id="32" name="円形吹き出し 31"/>
              <p:cNvSpPr>
                <a:spLocks noRot="1" noChangeAspect="1" noMove="1" noResize="1" noEditPoints="1" noAdjustHandles="1" noChangeArrowheads="1" noChangeShapeType="1" noTextEdit="1"/>
              </p:cNvSpPr>
              <p:nvPr/>
            </p:nvSpPr>
            <p:spPr>
              <a:xfrm>
                <a:off x="3634403" y="4716738"/>
                <a:ext cx="2133204" cy="672261"/>
              </a:xfrm>
              <a:prstGeom prst="wedgeEllipseCallout">
                <a:avLst>
                  <a:gd name="adj1" fmla="val -13876"/>
                  <a:gd name="adj2" fmla="val -101282"/>
                </a:avLst>
              </a:prstGeom>
              <a:blipFill rotWithShape="1">
                <a:blip r:embed="rId10"/>
                <a:stretch>
                  <a:fillRect l="-2825" r="-2825"/>
                </a:stretch>
              </a:blipFill>
              <a:ln w="12700" cap="rnd">
                <a:solidFill>
                  <a:schemeClr val="accent3">
                    <a:lumMod val="75000"/>
                  </a:schemeClr>
                </a:solidFill>
              </a:ln>
            </p:spPr>
            <p:txBody>
              <a:bodyPr/>
              <a:lstStyle/>
              <a:p>
                <a:r>
                  <a:rPr lang="ja-JP" altLang="en-US">
                    <a:noFill/>
                  </a:rPr>
                  <a:t> </a:t>
                </a:r>
              </a:p>
            </p:txBody>
          </p:sp>
        </mc:Fallback>
      </mc:AlternateContent>
      <p:sp>
        <p:nvSpPr>
          <p:cNvPr id="33" name="それらしい大きさ"/>
          <p:cNvSpPr txBox="1"/>
          <p:nvPr/>
        </p:nvSpPr>
        <p:spPr>
          <a:xfrm>
            <a:off x="4237486" y="5213453"/>
            <a:ext cx="1467068"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仮定変更！</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34" name="角丸四角形 33"/>
          <p:cNvSpPr/>
          <p:nvPr/>
        </p:nvSpPr>
        <p:spPr>
          <a:xfrm>
            <a:off x="5584897" y="1181559"/>
            <a:ext cx="3394050" cy="879016"/>
          </a:xfrm>
          <a:prstGeom prst="roundRect">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界面律速のモデル</a:t>
            </a:r>
            <a:endParaRPr lang="en-US" altLang="ja-JP" sz="2000" dirty="0">
              <a:solidFill>
                <a:srgbClr val="EEECE1">
                  <a:lumMod val="10000"/>
                </a:srgbClr>
              </a:solidFill>
            </a:endParaRPr>
          </a:p>
        </p:txBody>
      </p:sp>
    </p:spTree>
    <p:extLst>
      <p:ext uri="{BB962C8B-B14F-4D97-AF65-F5344CB8AC3E}">
        <p14:creationId xmlns:p14="http://schemas.microsoft.com/office/powerpoint/2010/main" val="32908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grpSp>
        <p:nvGrpSpPr>
          <p:cNvPr id="4" name="グループ化 3"/>
          <p:cNvGrpSpPr/>
          <p:nvPr/>
        </p:nvGrpSpPr>
        <p:grpSpPr>
          <a:xfrm>
            <a:off x="2699792" y="1811194"/>
            <a:ext cx="3888432" cy="3778046"/>
            <a:chOff x="2699792" y="1811194"/>
            <a:chExt cx="3888432" cy="3778046"/>
          </a:xfrm>
        </p:grpSpPr>
        <p:grpSp>
          <p:nvGrpSpPr>
            <p:cNvPr id="56" name="グループ化 55"/>
            <p:cNvGrpSpPr/>
            <p:nvPr/>
          </p:nvGrpSpPr>
          <p:grpSpPr>
            <a:xfrm>
              <a:off x="2699792" y="1811194"/>
              <a:ext cx="3888432" cy="3778046"/>
              <a:chOff x="2699792" y="1811194"/>
              <a:chExt cx="3888432" cy="3778046"/>
            </a:xfrm>
          </p:grpSpPr>
          <p:sp>
            <p:nvSpPr>
              <p:cNvPr id="57" name="直方体 56"/>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59" name="テキスト ボックス 58"/>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sp>
        <p:nvSpPr>
          <p:cNvPr id="2" name="タイトル 1"/>
          <p:cNvSpPr>
            <a:spLocks noGrp="1"/>
          </p:cNvSpPr>
          <p:nvPr>
            <p:ph type="title"/>
          </p:nvPr>
        </p:nvSpPr>
        <p:spPr/>
        <p:txBody>
          <a:bodyPr/>
          <a:lstStyle/>
          <a:p>
            <a:r>
              <a:rPr lang="ja-JP" altLang="en-US" dirty="0">
                <a:solidFill>
                  <a:schemeClr val="bg1">
                    <a:lumMod val="50000"/>
                  </a:schemeClr>
                </a:solidFill>
              </a:rPr>
              <a:t>モデル</a:t>
            </a:r>
            <a:endParaRPr kumimoji="1" lang="ja-JP" altLang="en-US" dirty="0">
              <a:solidFill>
                <a:schemeClr val="bg1">
                  <a:lumMod val="50000"/>
                </a:schemeClr>
              </a:solidFill>
            </a:endParaRPr>
          </a:p>
        </p:txBody>
      </p:sp>
      <p:sp>
        <p:nvSpPr>
          <p:cNvPr id="3" name="テキスト プレースホルダー 2"/>
          <p:cNvSpPr>
            <a:spLocks noGrp="1"/>
          </p:cNvSpPr>
          <p:nvPr>
            <p:ph type="body" sz="quarter" idx="13"/>
          </p:nvPr>
        </p:nvSpPr>
        <p:spPr/>
        <p:txBody>
          <a:bodyPr/>
          <a:lstStyle/>
          <a:p>
            <a:r>
              <a:rPr kumimoji="1" lang="ja-JP" altLang="en-US" dirty="0"/>
              <a:t>ここまでの話</a:t>
            </a:r>
          </a:p>
        </p:txBody>
      </p:sp>
      <p:sp>
        <p:nvSpPr>
          <p:cNvPr id="22" name="正方形/長方形 21"/>
          <p:cNvSpPr/>
          <p:nvPr/>
        </p:nvSpPr>
        <p:spPr>
          <a:xfrm>
            <a:off x="634683" y="764704"/>
            <a:ext cx="8064896" cy="369332"/>
          </a:xfrm>
          <a:prstGeom prst="rect">
            <a:avLst/>
          </a:prstGeom>
        </p:spPr>
        <p:txBody>
          <a:bodyPr wrap="square">
            <a:spAutoFit/>
          </a:bodyPr>
          <a:lstStyle/>
          <a:p>
            <a:r>
              <a:rPr lang="ja-JP" altLang="en-US" dirty="0"/>
              <a:t>水面での水分子</a:t>
            </a:r>
            <a:endParaRPr lang="en-US" altLang="ja-JP" dirty="0"/>
          </a:p>
        </p:txBody>
      </p:sp>
      <p:sp>
        <p:nvSpPr>
          <p:cNvPr id="23" name="テキスト ボックス 22"/>
          <p:cNvSpPr txBox="1"/>
          <p:nvPr/>
        </p:nvSpPr>
        <p:spPr>
          <a:xfrm>
            <a:off x="7023891" y="2198554"/>
            <a:ext cx="128913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alpha val="20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alpha val="2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solidFill>
                              <a:schemeClr val="bg1">
                                <a:lumMod val="75000"/>
                              </a:schemeClr>
                            </a:solidFill>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3"/>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𝑦</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4"/>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𝑧</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5"/>
                  <a:stretch>
                    <a:fillRect l="-8621" r="-6897" b="-11667"/>
                  </a:stretch>
                </a:blipFill>
              </p:spPr>
              <p:txBody>
                <a:bodyPr/>
                <a:lstStyle/>
                <a:p>
                  <a:r>
                    <a:rPr lang="ja-JP" altLang="en-US">
                      <a:noFill/>
                    </a:rPr>
                    <a:t> </a:t>
                  </a:r>
                </a:p>
              </p:txBody>
            </p:sp>
          </mc:Fallback>
        </mc:AlternateContent>
      </p:grpSp>
      <p:sp>
        <p:nvSpPr>
          <p:cNvPr id="50" name="それらしい大きさ"/>
          <p:cNvSpPr txBox="1"/>
          <p:nvPr/>
        </p:nvSpPr>
        <p:spPr>
          <a:xfrm>
            <a:off x="6441583" y="1673571"/>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55" name="それらしい大きさ"/>
          <p:cNvSpPr txBox="1"/>
          <p:nvPr/>
        </p:nvSpPr>
        <p:spPr>
          <a:xfrm>
            <a:off x="7191404" y="4926028"/>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grpSp>
        <p:nvGrpSpPr>
          <p:cNvPr id="12" name="グループ化 11"/>
          <p:cNvGrpSpPr/>
          <p:nvPr/>
        </p:nvGrpSpPr>
        <p:grpSpPr>
          <a:xfrm>
            <a:off x="3227393" y="3827885"/>
            <a:ext cx="641816" cy="148700"/>
            <a:chOff x="3396771" y="3342516"/>
            <a:chExt cx="641816" cy="148700"/>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6771"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フリーフォーム 9"/>
            <p:cNvSpPr/>
            <p:nvPr/>
          </p:nvSpPr>
          <p:spPr>
            <a:xfrm>
              <a:off x="3550461" y="3395660"/>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458714" y="2632228"/>
            <a:ext cx="629840" cy="148700"/>
            <a:chOff x="3565953" y="2780928"/>
            <a:chExt cx="629840" cy="148700"/>
          </a:xfrm>
        </p:grpSpPr>
        <p:sp>
          <p:nvSpPr>
            <p:cNvPr id="38" name="フリーフォーム 37"/>
            <p:cNvSpPr/>
            <p:nvPr/>
          </p:nvSpPr>
          <p:spPr>
            <a:xfrm rot="10800000">
              <a:off x="3565953" y="2840991"/>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6611" y="2780928"/>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円形吹き出し 41"/>
          <p:cNvSpPr/>
          <p:nvPr/>
        </p:nvSpPr>
        <p:spPr>
          <a:xfrm>
            <a:off x="3701560" y="4213438"/>
            <a:ext cx="759256" cy="569015"/>
          </a:xfrm>
          <a:prstGeom prst="wedgeEllipseCallout">
            <a:avLst>
              <a:gd name="adj1" fmla="val -96611"/>
              <a:gd name="adj2" fmla="val -80503"/>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蒸発</a:t>
            </a:r>
          </a:p>
        </p:txBody>
      </p:sp>
      <p:sp>
        <p:nvSpPr>
          <p:cNvPr id="44" name="円形吹き出し 43"/>
          <p:cNvSpPr/>
          <p:nvPr/>
        </p:nvSpPr>
        <p:spPr>
          <a:xfrm>
            <a:off x="3733251" y="1912080"/>
            <a:ext cx="727565" cy="566229"/>
          </a:xfrm>
          <a:prstGeom prst="wedgeEllipseCallout">
            <a:avLst>
              <a:gd name="adj1" fmla="val -69349"/>
              <a:gd name="adj2" fmla="val 7122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衝突</a:t>
            </a:r>
          </a:p>
        </p:txBody>
      </p:sp>
      <p:sp>
        <p:nvSpPr>
          <p:cNvPr id="45" name="円形吹き出し 44"/>
          <p:cNvSpPr/>
          <p:nvPr/>
        </p:nvSpPr>
        <p:spPr>
          <a:xfrm>
            <a:off x="4671044" y="1392411"/>
            <a:ext cx="1770540" cy="672261"/>
          </a:xfrm>
          <a:prstGeom prst="wedgeEllipseCallout">
            <a:avLst>
              <a:gd name="adj1" fmla="val -66118"/>
              <a:gd name="adj2" fmla="val 5457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水面に</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吸着</a:t>
            </a:r>
          </a:p>
        </p:txBody>
      </p:sp>
      <p:sp>
        <p:nvSpPr>
          <p:cNvPr id="43" name="円形吹き出し 42"/>
          <p:cNvSpPr/>
          <p:nvPr/>
        </p:nvSpPr>
        <p:spPr>
          <a:xfrm>
            <a:off x="4257806" y="4767997"/>
            <a:ext cx="2424980" cy="894243"/>
          </a:xfrm>
          <a:prstGeom prst="wedgeEllipseCallout">
            <a:avLst>
              <a:gd name="adj1" fmla="val -45360"/>
              <a:gd name="adj2" fmla="val -6411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湿度</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のとき</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飛び込む数</a:t>
            </a:r>
            <a:r>
              <a:rPr lang="en-US" altLang="ja-JP" sz="1600" dirty="0">
                <a:solidFill>
                  <a:prstClr val="black"/>
                </a:solidFill>
                <a:effectLst>
                  <a:glow rad="177800">
                    <a:prstClr val="white"/>
                  </a:glow>
                </a:effectLst>
              </a:rPr>
              <a:t>=</a:t>
            </a:r>
            <a:r>
              <a:rPr lang="ja-JP" altLang="en-US" sz="1600" dirty="0">
                <a:solidFill>
                  <a:prstClr val="black"/>
                </a:solidFill>
                <a:effectLst>
                  <a:glow rad="177800">
                    <a:prstClr val="white"/>
                  </a:glow>
                </a:effectLst>
              </a:rPr>
              <a:t>飛び出す数</a:t>
            </a:r>
          </a:p>
        </p:txBody>
      </p:sp>
      <p:sp>
        <p:nvSpPr>
          <p:cNvPr id="60" name="円形吹き出し 59"/>
          <p:cNvSpPr/>
          <p:nvPr/>
        </p:nvSpPr>
        <p:spPr>
          <a:xfrm>
            <a:off x="6304831" y="4003153"/>
            <a:ext cx="2424980" cy="894243"/>
          </a:xfrm>
          <a:prstGeom prst="wedgeEllipseCallout">
            <a:avLst>
              <a:gd name="adj1" fmla="val -57394"/>
              <a:gd name="adj2" fmla="val 55549"/>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いつでもこの数</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飛び出す</a:t>
            </a:r>
          </a:p>
        </p:txBody>
      </p:sp>
      <p:sp>
        <p:nvSpPr>
          <p:cNvPr id="46" name="Rectangle 1"/>
          <p:cNvSpPr>
            <a:spLocks noChangeArrowheads="1"/>
          </p:cNvSpPr>
          <p:nvPr/>
        </p:nvSpPr>
        <p:spPr bwMode="auto">
          <a:xfrm>
            <a:off x="251520" y="6549445"/>
            <a:ext cx="4798528" cy="230832"/>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p:spTree>
    <p:extLst>
      <p:ext uri="{BB962C8B-B14F-4D97-AF65-F5344CB8AC3E}">
        <p14:creationId xmlns:p14="http://schemas.microsoft.com/office/powerpoint/2010/main" val="34083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5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5" grpId="0"/>
      <p:bldP spid="42" grpId="0" animBg="1"/>
      <p:bldP spid="44" grpId="0" animBg="1"/>
      <p:bldP spid="45" grpId="0" animBg="1"/>
      <p:bldP spid="43"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grpSp>
        <p:nvGrpSpPr>
          <p:cNvPr id="4" name="グループ化 3"/>
          <p:cNvGrpSpPr/>
          <p:nvPr/>
        </p:nvGrpSpPr>
        <p:grpSpPr>
          <a:xfrm>
            <a:off x="2699792" y="1811194"/>
            <a:ext cx="3888432" cy="3778046"/>
            <a:chOff x="2699792" y="1811194"/>
            <a:chExt cx="3888432" cy="3778046"/>
          </a:xfrm>
        </p:grpSpPr>
        <p:grpSp>
          <p:nvGrpSpPr>
            <p:cNvPr id="56" name="グループ化 55"/>
            <p:cNvGrpSpPr/>
            <p:nvPr/>
          </p:nvGrpSpPr>
          <p:grpSpPr>
            <a:xfrm>
              <a:off x="2699792" y="1811194"/>
              <a:ext cx="3888432" cy="3778046"/>
              <a:chOff x="2699792" y="1811194"/>
              <a:chExt cx="3888432" cy="3778046"/>
            </a:xfrm>
          </p:grpSpPr>
          <p:sp>
            <p:nvSpPr>
              <p:cNvPr id="57" name="直方体 56"/>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59" name="テキスト ボックス 58"/>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sp>
        <p:nvSpPr>
          <p:cNvPr id="2" name="タイトル 1"/>
          <p:cNvSpPr>
            <a:spLocks noGrp="1"/>
          </p:cNvSpPr>
          <p:nvPr>
            <p:ph type="title"/>
          </p:nvPr>
        </p:nvSpPr>
        <p:spPr/>
        <p:txBody>
          <a:bodyPr/>
          <a:lstStyle/>
          <a:p>
            <a:r>
              <a:rPr lang="ja-JP" altLang="en-US" dirty="0"/>
              <a:t>界面律速のモデル</a:t>
            </a:r>
            <a:endParaRPr kumimoji="1" lang="ja-JP" altLang="en-US" dirty="0"/>
          </a:p>
        </p:txBody>
      </p:sp>
      <p:sp>
        <p:nvSpPr>
          <p:cNvPr id="3" name="テキスト プレースホルダー 2"/>
          <p:cNvSpPr>
            <a:spLocks noGrp="1"/>
          </p:cNvSpPr>
          <p:nvPr>
            <p:ph type="body" sz="quarter" idx="13"/>
          </p:nvPr>
        </p:nvSpPr>
        <p:spPr/>
        <p:txBody>
          <a:bodyPr/>
          <a:lstStyle/>
          <a:p>
            <a:r>
              <a:rPr kumimoji="1" lang="ja-JP" altLang="en-US" dirty="0"/>
              <a:t>界面律速のモデル</a:t>
            </a:r>
          </a:p>
        </p:txBody>
      </p:sp>
      <p:sp>
        <p:nvSpPr>
          <p:cNvPr id="22" name="正方形/長方形 21"/>
          <p:cNvSpPr/>
          <p:nvPr/>
        </p:nvSpPr>
        <p:spPr>
          <a:xfrm>
            <a:off x="634683" y="764704"/>
            <a:ext cx="8064896" cy="369332"/>
          </a:xfrm>
          <a:prstGeom prst="rect">
            <a:avLst/>
          </a:prstGeom>
        </p:spPr>
        <p:txBody>
          <a:bodyPr wrap="square">
            <a:spAutoFit/>
          </a:bodyPr>
          <a:lstStyle/>
          <a:p>
            <a:r>
              <a:rPr lang="ja-JP" altLang="en-US" dirty="0"/>
              <a:t>水面での水分子</a:t>
            </a:r>
            <a:endParaRPr lang="en-US" altLang="ja-JP" dirty="0"/>
          </a:p>
        </p:txBody>
      </p:sp>
      <p:sp>
        <p:nvSpPr>
          <p:cNvPr id="23" name="テキスト ボックス 22"/>
          <p:cNvSpPr txBox="1"/>
          <p:nvPr/>
        </p:nvSpPr>
        <p:spPr>
          <a:xfrm>
            <a:off x="7023891" y="2198554"/>
            <a:ext cx="128913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alpha val="20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alpha val="2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solidFill>
                              <a:schemeClr val="bg1">
                                <a:lumMod val="75000"/>
                              </a:schemeClr>
                            </a:solidFill>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3"/>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𝑦</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4"/>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𝑧</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5"/>
                  <a:stretch>
                    <a:fillRect l="-8621" r="-6897" b="-11667"/>
                  </a:stretch>
                </a:blipFill>
              </p:spPr>
              <p:txBody>
                <a:bodyPr/>
                <a:lstStyle/>
                <a:p>
                  <a:r>
                    <a:rPr lang="ja-JP" altLang="en-US">
                      <a:noFill/>
                    </a:rPr>
                    <a:t> </a:t>
                  </a:r>
                </a:p>
              </p:txBody>
            </p:sp>
          </mc:Fallback>
        </mc:AlternateContent>
      </p:grpSp>
      <p:sp>
        <p:nvSpPr>
          <p:cNvPr id="50" name="それらしい大きさ"/>
          <p:cNvSpPr txBox="1"/>
          <p:nvPr/>
        </p:nvSpPr>
        <p:spPr>
          <a:xfrm>
            <a:off x="6732240" y="1134036"/>
            <a:ext cx="1467068" cy="707886"/>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仮定変更！</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吸着率を</a:t>
            </a:r>
            <a:r>
              <a:rPr lang="el-GR"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α</a:t>
            </a:r>
            <a:endParaRPr kumimoji="1" lang="en-US" altLang="ja-JP" sz="2000" b="1" i="1"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55" name="それらしい大きさ"/>
          <p:cNvSpPr txBox="1"/>
          <p:nvPr/>
        </p:nvSpPr>
        <p:spPr>
          <a:xfrm>
            <a:off x="7191404" y="4926028"/>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grpSp>
        <p:nvGrpSpPr>
          <p:cNvPr id="12" name="グループ化 11"/>
          <p:cNvGrpSpPr/>
          <p:nvPr/>
        </p:nvGrpSpPr>
        <p:grpSpPr>
          <a:xfrm>
            <a:off x="3227393" y="3827885"/>
            <a:ext cx="641816" cy="148700"/>
            <a:chOff x="3396771" y="3342516"/>
            <a:chExt cx="641816" cy="148700"/>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6771"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フリーフォーム 9"/>
            <p:cNvSpPr/>
            <p:nvPr/>
          </p:nvSpPr>
          <p:spPr>
            <a:xfrm>
              <a:off x="3550461" y="3395660"/>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458714" y="2632228"/>
            <a:ext cx="629840" cy="148700"/>
            <a:chOff x="3565953" y="2780928"/>
            <a:chExt cx="629840" cy="148700"/>
          </a:xfrm>
        </p:grpSpPr>
        <p:sp>
          <p:nvSpPr>
            <p:cNvPr id="38" name="フリーフォーム 37"/>
            <p:cNvSpPr/>
            <p:nvPr/>
          </p:nvSpPr>
          <p:spPr>
            <a:xfrm rot="10800000">
              <a:off x="3565953" y="2840991"/>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6611" y="2780928"/>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円形吹き出し 41"/>
          <p:cNvSpPr/>
          <p:nvPr/>
        </p:nvSpPr>
        <p:spPr>
          <a:xfrm>
            <a:off x="3701560" y="4213438"/>
            <a:ext cx="759256" cy="569015"/>
          </a:xfrm>
          <a:prstGeom prst="wedgeEllipseCallout">
            <a:avLst>
              <a:gd name="adj1" fmla="val -96611"/>
              <a:gd name="adj2" fmla="val -80503"/>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蒸発</a:t>
            </a:r>
          </a:p>
        </p:txBody>
      </p:sp>
      <p:sp>
        <p:nvSpPr>
          <p:cNvPr id="44" name="円形吹き出し 43"/>
          <p:cNvSpPr/>
          <p:nvPr/>
        </p:nvSpPr>
        <p:spPr>
          <a:xfrm>
            <a:off x="3733251" y="1912080"/>
            <a:ext cx="727565" cy="566229"/>
          </a:xfrm>
          <a:prstGeom prst="wedgeEllipseCallout">
            <a:avLst>
              <a:gd name="adj1" fmla="val -69349"/>
              <a:gd name="adj2" fmla="val 7122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衝突</a:t>
            </a:r>
          </a:p>
        </p:txBody>
      </p:sp>
      <mc:AlternateContent xmlns:mc="http://schemas.openxmlformats.org/markup-compatibility/2006" xmlns:a14="http://schemas.microsoft.com/office/drawing/2010/main">
        <mc:Choice Requires="a14">
          <p:sp>
            <p:nvSpPr>
              <p:cNvPr id="45" name="円形吹き出し 44"/>
              <p:cNvSpPr/>
              <p:nvPr/>
            </p:nvSpPr>
            <p:spPr>
              <a:xfrm>
                <a:off x="4671044" y="1392411"/>
                <a:ext cx="2133204" cy="672261"/>
              </a:xfrm>
              <a:prstGeom prst="wedgeEllipseCallout">
                <a:avLst>
                  <a:gd name="adj1" fmla="val -66118"/>
                  <a:gd name="adj2" fmla="val 5457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水面への吸着率を</a:t>
                </a:r>
                <a14:m>
                  <m:oMath xmlns:m="http://schemas.openxmlformats.org/officeDocument/2006/math">
                    <m:r>
                      <a:rPr lang="en-US" altLang="ja-JP" sz="1600" b="0" i="0" dirty="0" smtClean="0">
                        <a:solidFill>
                          <a:prstClr val="black"/>
                        </a:solidFill>
                        <a:effectLst>
                          <a:glow rad="177800">
                            <a:prstClr val="white"/>
                          </a:glow>
                        </a:effectLst>
                        <a:latin typeface="Cambria Math"/>
                      </a:rPr>
                      <m:t> </m:t>
                    </m:r>
                    <m:r>
                      <a:rPr lang="ja-JP" altLang="en-US" sz="1600" i="1" dirty="0" smtClean="0">
                        <a:solidFill>
                          <a:prstClr val="black"/>
                        </a:solidFill>
                        <a:effectLst>
                          <a:glow rad="177800">
                            <a:prstClr val="white"/>
                          </a:glow>
                        </a:effectLst>
                        <a:latin typeface="Cambria Math"/>
                      </a:rPr>
                      <m:t>𝛼</m:t>
                    </m:r>
                  </m:oMath>
                </a14:m>
                <a:endParaRPr lang="ja-JP" altLang="en-US" sz="1600" dirty="0">
                  <a:solidFill>
                    <a:prstClr val="black"/>
                  </a:solidFill>
                  <a:effectLst>
                    <a:glow rad="177800">
                      <a:prstClr val="white"/>
                    </a:glow>
                  </a:effectLst>
                </a:endParaRPr>
              </a:p>
            </p:txBody>
          </p:sp>
        </mc:Choice>
        <mc:Fallback xmlns="">
          <p:sp>
            <p:nvSpPr>
              <p:cNvPr id="45" name="円形吹き出し 44"/>
              <p:cNvSpPr>
                <a:spLocks noRot="1" noChangeAspect="1" noMove="1" noResize="1" noEditPoints="1" noAdjustHandles="1" noChangeArrowheads="1" noChangeShapeType="1" noTextEdit="1"/>
              </p:cNvSpPr>
              <p:nvPr/>
            </p:nvSpPr>
            <p:spPr>
              <a:xfrm>
                <a:off x="4671044" y="1392411"/>
                <a:ext cx="2133204" cy="672261"/>
              </a:xfrm>
              <a:prstGeom prst="wedgeEllipseCallout">
                <a:avLst>
                  <a:gd name="adj1" fmla="val -66118"/>
                  <a:gd name="adj2" fmla="val 54573"/>
                </a:avLst>
              </a:prstGeom>
              <a:blipFill rotWithShape="1">
                <a:blip r:embed="rId7"/>
                <a:stretch>
                  <a:fillRect/>
                </a:stretch>
              </a:blipFill>
              <a:ln w="12700" cap="rnd">
                <a:solidFill>
                  <a:schemeClr val="accent3">
                    <a:lumMod val="75000"/>
                  </a:schemeClr>
                </a:solidFill>
              </a:ln>
            </p:spPr>
            <p:txBody>
              <a:bodyPr/>
              <a:lstStyle/>
              <a:p>
                <a:r>
                  <a:rPr lang="ja-JP" altLang="en-US">
                    <a:noFill/>
                  </a:rPr>
                  <a:t> </a:t>
                </a:r>
              </a:p>
            </p:txBody>
          </p:sp>
        </mc:Fallback>
      </mc:AlternateContent>
      <p:sp>
        <p:nvSpPr>
          <p:cNvPr id="43" name="円形吹き出し 42"/>
          <p:cNvSpPr/>
          <p:nvPr/>
        </p:nvSpPr>
        <p:spPr>
          <a:xfrm>
            <a:off x="4257806" y="4767997"/>
            <a:ext cx="2424980" cy="894243"/>
          </a:xfrm>
          <a:prstGeom prst="wedgeEllipseCallout">
            <a:avLst>
              <a:gd name="adj1" fmla="val -45360"/>
              <a:gd name="adj2" fmla="val -6411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湿度</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のとき</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吸着する数</a:t>
            </a:r>
            <a:r>
              <a:rPr lang="en-US" altLang="ja-JP" sz="1600" dirty="0">
                <a:solidFill>
                  <a:prstClr val="black"/>
                </a:solidFill>
                <a:effectLst>
                  <a:glow rad="177800">
                    <a:prstClr val="white"/>
                  </a:glow>
                </a:effectLst>
              </a:rPr>
              <a:t>=</a:t>
            </a:r>
            <a:r>
              <a:rPr lang="ja-JP" altLang="en-US" sz="1600" dirty="0">
                <a:solidFill>
                  <a:prstClr val="black"/>
                </a:solidFill>
                <a:effectLst>
                  <a:glow rad="177800">
                    <a:prstClr val="white"/>
                  </a:glow>
                </a:effectLst>
              </a:rPr>
              <a:t>飛び出す数</a:t>
            </a:r>
          </a:p>
        </p:txBody>
      </p:sp>
      <p:sp>
        <p:nvSpPr>
          <p:cNvPr id="60" name="円形吹き出し 59"/>
          <p:cNvSpPr/>
          <p:nvPr/>
        </p:nvSpPr>
        <p:spPr>
          <a:xfrm>
            <a:off x="6304831" y="4003153"/>
            <a:ext cx="2424980" cy="894243"/>
          </a:xfrm>
          <a:prstGeom prst="wedgeEllipseCallout">
            <a:avLst>
              <a:gd name="adj1" fmla="val -57394"/>
              <a:gd name="adj2" fmla="val 55549"/>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いつでもこの数</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飛び出す</a:t>
            </a:r>
          </a:p>
        </p:txBody>
      </p:sp>
      <p:sp>
        <p:nvSpPr>
          <p:cNvPr id="46" name="Rectangle 1"/>
          <p:cNvSpPr>
            <a:spLocks noChangeArrowheads="1"/>
          </p:cNvSpPr>
          <p:nvPr/>
        </p:nvSpPr>
        <p:spPr bwMode="auto">
          <a:xfrm>
            <a:off x="251520" y="6549445"/>
            <a:ext cx="4798528" cy="230832"/>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p:spTree>
    <p:extLst>
      <p:ext uri="{BB962C8B-B14F-4D97-AF65-F5344CB8AC3E}">
        <p14:creationId xmlns:p14="http://schemas.microsoft.com/office/powerpoint/2010/main" val="360454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sp>
        <p:nvSpPr>
          <p:cNvPr id="2" name="タイトル 1"/>
          <p:cNvSpPr>
            <a:spLocks noGrp="1"/>
          </p:cNvSpPr>
          <p:nvPr>
            <p:ph type="title"/>
          </p:nvPr>
        </p:nvSpPr>
        <p:spPr/>
        <p:txBody>
          <a:bodyPr/>
          <a:lstStyle/>
          <a:p>
            <a:r>
              <a:rPr kumimoji="1" lang="ja-JP" altLang="en-US" dirty="0">
                <a:solidFill>
                  <a:schemeClr val="bg1">
                    <a:lumMod val="50000"/>
                  </a:schemeClr>
                </a:solidFill>
              </a:rPr>
              <a:t>理想気体水分子</a:t>
            </a:r>
            <a:r>
              <a:rPr lang="ja-JP" altLang="en-US" dirty="0">
                <a:solidFill>
                  <a:schemeClr val="bg1">
                    <a:lumMod val="50000"/>
                  </a:schemeClr>
                </a:solidFill>
              </a:rPr>
              <a:t>が水面に飛び込む数</a:t>
            </a:r>
            <a:endParaRPr kumimoji="1" lang="ja-JP" altLang="en-US" dirty="0">
              <a:solidFill>
                <a:schemeClr val="bg1">
                  <a:lumMod val="50000"/>
                </a:schemeClr>
              </a:solidFill>
            </a:endParaRPr>
          </a:p>
        </p:txBody>
      </p:sp>
      <p:sp>
        <p:nvSpPr>
          <p:cNvPr id="3" name="テキスト プレースホルダー 2"/>
          <p:cNvSpPr>
            <a:spLocks noGrp="1"/>
          </p:cNvSpPr>
          <p:nvPr>
            <p:ph type="body" sz="quarter" idx="13"/>
          </p:nvPr>
        </p:nvSpPr>
        <p:spPr/>
        <p:txBody>
          <a:bodyPr/>
          <a:lstStyle/>
          <a:p>
            <a:r>
              <a:rPr kumimoji="1" lang="ja-JP" altLang="en-US" dirty="0"/>
              <a:t>ここまでの話</a:t>
            </a:r>
          </a:p>
        </p:txBody>
      </p:sp>
      <p:grpSp>
        <p:nvGrpSpPr>
          <p:cNvPr id="7" name="グループ化 6"/>
          <p:cNvGrpSpPr/>
          <p:nvPr/>
        </p:nvGrpSpPr>
        <p:grpSpPr>
          <a:xfrm>
            <a:off x="2699792" y="1811194"/>
            <a:ext cx="3888432" cy="3778046"/>
            <a:chOff x="2699792" y="1811194"/>
            <a:chExt cx="3888432" cy="3778046"/>
          </a:xfrm>
        </p:grpSpPr>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7" name="テキスト ボックス 16"/>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alpha val="20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alpha val="2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solidFill>
                              <a:schemeClr val="bg1">
                                <a:lumMod val="75000"/>
                              </a:schemeClr>
                            </a:solidFill>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3"/>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𝑦</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4"/>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𝑧</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5"/>
                  <a:stretch>
                    <a:fillRect l="-8621" r="-6897" b="-11667"/>
                  </a:stretch>
                </a:blipFill>
              </p:spPr>
              <p:txBody>
                <a:bodyPr/>
                <a:lstStyle/>
                <a:p>
                  <a:r>
                    <a:rPr lang="ja-JP" altLang="en-US">
                      <a:noFill/>
                    </a:rPr>
                    <a:t> </a:t>
                  </a:r>
                </a:p>
              </p:txBody>
            </p:sp>
          </mc:Fallback>
        </mc:AlternateContent>
      </p:grpSp>
      <p:grpSp>
        <p:nvGrpSpPr>
          <p:cNvPr id="9" name="グループ化 8"/>
          <p:cNvGrpSpPr/>
          <p:nvPr/>
        </p:nvGrpSpPr>
        <p:grpSpPr>
          <a:xfrm>
            <a:off x="3635895" y="1314664"/>
            <a:ext cx="2952328" cy="496533"/>
            <a:chOff x="3635895" y="1314664"/>
            <a:chExt cx="2952328" cy="496533"/>
          </a:xfrm>
        </p:grpSpPr>
        <p:sp>
          <p:nvSpPr>
            <p:cNvPr id="8" name="左大かっこ 7"/>
            <p:cNvSpPr/>
            <p:nvPr/>
          </p:nvSpPr>
          <p:spPr>
            <a:xfrm rot="5400000">
              <a:off x="4984857" y="207832"/>
              <a:ext cx="254403" cy="2952328"/>
            </a:xfrm>
            <a:prstGeom prst="leftBracket">
              <a:avLst>
                <a:gd name="adj" fmla="val 254575"/>
              </a:avLst>
            </a:prstGeom>
            <a:noFill/>
            <a:ln w="12700">
              <a:solidFill>
                <a:schemeClr val="tx1">
                  <a:alpha val="20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4859424" y="1314664"/>
              <a:ext cx="505267" cy="369332"/>
            </a:xfrm>
            <a:prstGeom prst="rect">
              <a:avLst/>
            </a:prstGeom>
            <a:noFill/>
            <a:effectLst/>
          </p:spPr>
          <p:txBody>
            <a:bodyPr wrap="none" rtlCol="0" anchor="ctr" anchorCtr="0">
              <a:spAutoFit/>
            </a:bodyPr>
            <a:lstStyle/>
            <a:p>
              <a:r>
                <a:rPr lang="en-US" altLang="ja-JP" dirty="0">
                  <a:solidFill>
                    <a:schemeClr val="bg1">
                      <a:lumMod val="75000"/>
                    </a:schemeClr>
                  </a:solidFill>
                  <a:effectLst>
                    <a:glow rad="228600">
                      <a:schemeClr val="bg1"/>
                    </a:glow>
                  </a:effectLst>
                  <a:latin typeface="Cambria Math" panose="02040503050406030204" pitchFamily="18" charset="0"/>
                  <a:ea typeface="Cambria Math" panose="02040503050406030204" pitchFamily="18" charset="0"/>
                </a:rPr>
                <a:t>1m</a:t>
              </a:r>
              <a:endParaRPr kumimoji="1" lang="ja-JP" altLang="en-US" dirty="0">
                <a:solidFill>
                  <a:schemeClr val="bg1">
                    <a:lumMod val="75000"/>
                  </a:schemeClr>
                </a:solidFill>
                <a:effectLst>
                  <a:glow rad="228600">
                    <a:schemeClr val="bg1"/>
                  </a:glow>
                </a:effectLst>
                <a:latin typeface="Cambria Math" panose="02040503050406030204" pitchFamily="18" charset="0"/>
              </a:endParaRPr>
            </a:p>
          </p:txBody>
        </p:sp>
      </p:grpSp>
      <p:pic>
        <p:nvPicPr>
          <p:cNvPr id="3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7" name="正方形/長方形 36"/>
              <p:cNvSpPr/>
              <p:nvPr/>
            </p:nvSpPr>
            <p:spPr>
              <a:xfrm>
                <a:off x="634683" y="764704"/>
                <a:ext cx="8064896" cy="369332"/>
              </a:xfrm>
              <a:prstGeom prst="rect">
                <a:avLst/>
              </a:prstGeom>
            </p:spPr>
            <p:txBody>
              <a:bodyPr wrap="square">
                <a:spAutoFit/>
              </a:bodyPr>
              <a:lstStyle/>
              <a:p>
                <a:r>
                  <a:rPr lang="en-US" altLang="ja-JP" dirty="0">
                    <a:effectLst>
                      <a:glow rad="101600">
                        <a:schemeClr val="bg1">
                          <a:alpha val="86000"/>
                        </a:schemeClr>
                      </a:glow>
                    </a:effectLst>
                    <a:latin typeface="+mn-ea"/>
                  </a:rPr>
                  <a:t>1</a:t>
                </a:r>
                <a:r>
                  <a:rPr lang="ja-JP" altLang="en-US" dirty="0">
                    <a:effectLst>
                      <a:glow rad="101600">
                        <a:schemeClr val="bg1">
                          <a:alpha val="86000"/>
                        </a:schemeClr>
                      </a:glow>
                    </a:effectLst>
                    <a:latin typeface="+mn-ea"/>
                  </a:rPr>
                  <a:t>秒間の衝突量 </a:t>
                </a:r>
                <a14:m>
                  <m:oMath xmlns:m="http://schemas.openxmlformats.org/officeDocument/2006/math">
                    <m:r>
                      <a:rPr lang="en-US" altLang="ja-JP" dirty="0">
                        <a:effectLst>
                          <a:glow rad="101600">
                            <a:schemeClr val="bg1">
                              <a:alpha val="86000"/>
                            </a:schemeClr>
                          </a:glow>
                        </a:effectLst>
                        <a:latin typeface="Cambria Math"/>
                      </a:rPr>
                      <m:t>187</m:t>
                    </m:r>
                    <m:r>
                      <a:rPr lang="ja-JP" altLang="en-US" i="1" dirty="0" smtClean="0">
                        <a:effectLst>
                          <a:glow rad="101600">
                            <a:schemeClr val="bg1">
                              <a:alpha val="86000"/>
                            </a:schemeClr>
                          </a:glow>
                        </a:effectLst>
                        <a:latin typeface="Cambria Math"/>
                      </a:rPr>
                      <m:t>往復</m:t>
                    </m:r>
                  </m:oMath>
                </a14:m>
                <a:endParaRPr lang="en-US" altLang="ja-JP" dirty="0">
                  <a:latin typeface="+mn-ea"/>
                </a:endParaRPr>
              </a:p>
            </p:txBody>
          </p:sp>
        </mc:Choice>
        <mc:Fallback xmlns="">
          <p:sp>
            <p:nvSpPr>
              <p:cNvPr id="37" name="正方形/長方形 36"/>
              <p:cNvSpPr>
                <a:spLocks noRot="1" noChangeAspect="1" noMove="1" noResize="1" noEditPoints="1" noAdjustHandles="1" noChangeArrowheads="1" noChangeShapeType="1" noTextEdit="1"/>
              </p:cNvSpPr>
              <p:nvPr/>
            </p:nvSpPr>
            <p:spPr>
              <a:xfrm>
                <a:off x="634683" y="764704"/>
                <a:ext cx="8064896" cy="369332"/>
              </a:xfrm>
              <a:prstGeom prst="rect">
                <a:avLst/>
              </a:prstGeom>
              <a:blipFill rotWithShape="1">
                <a:blip r:embed="rId7"/>
                <a:stretch>
                  <a:fillRect l="-1134" t="-21311" b="-32787"/>
                </a:stretch>
              </a:blipFill>
            </p:spPr>
            <p:txBody>
              <a:bodyPr/>
              <a:lstStyle/>
              <a:p>
                <a:r>
                  <a:rPr lang="ja-JP" altLang="en-US">
                    <a:noFill/>
                  </a:rPr>
                  <a:t> </a:t>
                </a:r>
              </a:p>
            </p:txBody>
          </p:sp>
        </mc:Fallback>
      </mc:AlternateContent>
      <p:sp>
        <p:nvSpPr>
          <p:cNvPr id="42" name="角丸四角形吹き出し 41"/>
          <p:cNvSpPr>
            <a:spLocks/>
          </p:cNvSpPr>
          <p:nvPr/>
        </p:nvSpPr>
        <p:spPr>
          <a:xfrm>
            <a:off x="3512159" y="2579958"/>
            <a:ext cx="2089780" cy="484024"/>
          </a:xfrm>
          <a:prstGeom prst="wedgeRoundRectCallout">
            <a:avLst>
              <a:gd name="adj1" fmla="val -46791"/>
              <a:gd name="adj2" fmla="val 110149"/>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en-US" altLang="ja-JP" sz="2000" dirty="0">
                <a:solidFill>
                  <a:srgbClr val="EEECE1">
                    <a:lumMod val="10000"/>
                  </a:srgbClr>
                </a:solidFill>
              </a:rPr>
              <a:t>1</a:t>
            </a:r>
            <a:r>
              <a:rPr lang="ja-JP" altLang="en-US" sz="2000" dirty="0">
                <a:solidFill>
                  <a:srgbClr val="EEECE1">
                    <a:lumMod val="10000"/>
                  </a:srgbClr>
                </a:solidFill>
              </a:rPr>
              <a:t>分子が</a:t>
            </a:r>
            <a:r>
              <a:rPr lang="en-US" altLang="ja-JP" sz="2000" dirty="0">
                <a:solidFill>
                  <a:srgbClr val="EEECE1">
                    <a:lumMod val="10000"/>
                  </a:srgbClr>
                </a:solidFill>
              </a:rPr>
              <a:t>187</a:t>
            </a:r>
            <a:r>
              <a:rPr lang="ja-JP" altLang="en-US" sz="2000" dirty="0">
                <a:solidFill>
                  <a:srgbClr val="EEECE1">
                    <a:lumMod val="10000"/>
                  </a:srgbClr>
                </a:solidFill>
              </a:rPr>
              <a:t>回衝突</a:t>
            </a:r>
          </a:p>
        </p:txBody>
      </p:sp>
      <p:sp>
        <p:nvSpPr>
          <p:cNvPr id="11" name="フリーフォーム 10"/>
          <p:cNvSpPr/>
          <p:nvPr/>
        </p:nvSpPr>
        <p:spPr>
          <a:xfrm>
            <a:off x="3543300" y="3393453"/>
            <a:ext cx="2568199" cy="816597"/>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199" h="816597">
                <a:moveTo>
                  <a:pt x="28575" y="16497"/>
                </a:moveTo>
                <a:cubicBezTo>
                  <a:pt x="1290637" y="2209"/>
                  <a:pt x="2552700" y="-12078"/>
                  <a:pt x="2552700" y="16497"/>
                </a:cubicBezTo>
                <a:cubicBezTo>
                  <a:pt x="2552700" y="45072"/>
                  <a:pt x="28575" y="149847"/>
                  <a:pt x="28575" y="187947"/>
                </a:cubicBezTo>
                <a:cubicBezTo>
                  <a:pt x="28575" y="226047"/>
                  <a:pt x="2555875" y="210172"/>
                  <a:pt x="2552700" y="245097"/>
                </a:cubicBezTo>
                <a:cubicBezTo>
                  <a:pt x="2549525" y="280022"/>
                  <a:pt x="7938" y="357810"/>
                  <a:pt x="9525" y="397497"/>
                </a:cubicBezTo>
                <a:cubicBezTo>
                  <a:pt x="11112" y="437184"/>
                  <a:pt x="2563813" y="445122"/>
                  <a:pt x="2562225" y="483222"/>
                </a:cubicBezTo>
                <a:cubicBezTo>
                  <a:pt x="2560637" y="521322"/>
                  <a:pt x="1588" y="587997"/>
                  <a:pt x="0" y="626097"/>
                </a:cubicBezTo>
                <a:cubicBezTo>
                  <a:pt x="-1588" y="664197"/>
                  <a:pt x="2406650" y="680072"/>
                  <a:pt x="2552700" y="711822"/>
                </a:cubicBezTo>
                <a:cubicBezTo>
                  <a:pt x="2698750" y="743572"/>
                  <a:pt x="1787525" y="780084"/>
                  <a:pt x="876300" y="816597"/>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正方形/長方形 51"/>
          <p:cNvSpPr/>
          <p:nvPr/>
        </p:nvSpPr>
        <p:spPr>
          <a:xfrm>
            <a:off x="7023891" y="3049042"/>
            <a:ext cx="1552028" cy="369332"/>
          </a:xfrm>
          <a:prstGeom prst="rect">
            <a:avLst/>
          </a:prstGeom>
        </p:spPr>
        <p:txBody>
          <a:bodyPr wrap="none">
            <a:spAutoFit/>
          </a:bodyPr>
          <a:lstStyle/>
          <a:p>
            <a:r>
              <a:rPr lang="ja-JP" altLang="en-US" dirty="0">
                <a:latin typeface="Cambria Math" panose="02040503050406030204" pitchFamily="18" charset="0"/>
              </a:rPr>
              <a:t>水分子</a:t>
            </a:r>
            <a:r>
              <a:rPr lang="en-US" altLang="ja-JP" dirty="0">
                <a:latin typeface="Cambria Math" panose="02040503050406030204" pitchFamily="18" charset="0"/>
              </a:rPr>
              <a:t>30.40g</a:t>
            </a:r>
            <a:endParaRPr lang="en-US" altLang="ja-JP" dirty="0">
              <a:latin typeface="+mn-ea"/>
            </a:endParaRPr>
          </a:p>
        </p:txBody>
      </p:sp>
      <p:sp>
        <p:nvSpPr>
          <p:cNvPr id="53" name="テキスト ボックス 52"/>
          <p:cNvSpPr txBox="1"/>
          <p:nvPr/>
        </p:nvSpPr>
        <p:spPr>
          <a:xfrm>
            <a:off x="7023891" y="2198554"/>
            <a:ext cx="128913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4" name="角丸四角形吹き出し 43"/>
              <p:cNvSpPr>
                <a:spLocks/>
              </p:cNvSpPr>
              <p:nvPr/>
            </p:nvSpPr>
            <p:spPr>
              <a:xfrm>
                <a:off x="3280232" y="4725144"/>
                <a:ext cx="2515904" cy="484024"/>
              </a:xfrm>
              <a:prstGeom prst="wedgeRoundRectCallout">
                <a:avLst>
                  <a:gd name="adj1" fmla="val -32952"/>
                  <a:gd name="adj2" fmla="val -73785"/>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r>
                  <a:rPr lang="ja-JP" altLang="en-US" sz="2000" dirty="0">
                    <a:solidFill>
                      <a:srgbClr val="EEECE1">
                        <a:lumMod val="10000"/>
                      </a:srgbClr>
                    </a:solidFill>
                  </a:rPr>
                  <a:t>延べ</a:t>
                </a:r>
                <a14:m>
                  <m:oMath xmlns:m="http://schemas.openxmlformats.org/officeDocument/2006/math">
                    <m:r>
                      <a:rPr lang="en-US" altLang="ja-JP" sz="2000" b="0" i="1" smtClean="0">
                        <a:solidFill>
                          <a:srgbClr val="EEECE1">
                            <a:lumMod val="10000"/>
                          </a:srgbClr>
                        </a:solidFill>
                        <a:latin typeface="Cambria Math"/>
                      </a:rPr>
                      <m:t>5.</m:t>
                    </m:r>
                    <m:r>
                      <a:rPr lang="en-US" altLang="ja-JP" sz="2000" b="0" i="0" smtClean="0">
                        <a:solidFill>
                          <a:srgbClr val="EEECE1">
                            <a:lumMod val="10000"/>
                          </a:srgbClr>
                        </a:solidFill>
                        <a:latin typeface="Cambria Math"/>
                      </a:rPr>
                      <m:t>7</m:t>
                    </m:r>
                    <m:r>
                      <m:rPr>
                        <m:sty m:val="p"/>
                      </m:rPr>
                      <a:rPr lang="en-US" altLang="ja-JP" sz="2000" b="0" i="0" smtClean="0">
                        <a:solidFill>
                          <a:srgbClr val="EEECE1">
                            <a:lumMod val="10000"/>
                          </a:srgbClr>
                        </a:solidFill>
                        <a:latin typeface="Cambria Math"/>
                      </a:rPr>
                      <m:t>kg</m:t>
                    </m:r>
                    <m:r>
                      <a:rPr lang="en-US" altLang="ja-JP" sz="2000" b="0" i="0" smtClean="0">
                        <a:solidFill>
                          <a:srgbClr val="EEECE1">
                            <a:lumMod val="10000"/>
                          </a:srgbClr>
                        </a:solidFill>
                        <a:latin typeface="Cambria Math"/>
                      </a:rPr>
                      <m:t>/</m:t>
                    </m:r>
                    <m:r>
                      <m:rPr>
                        <m:sty m:val="p"/>
                      </m:rPr>
                      <a:rPr lang="en-US" altLang="ja-JP" sz="2000" b="0" i="0" smtClean="0">
                        <a:solidFill>
                          <a:srgbClr val="EEECE1">
                            <a:lumMod val="10000"/>
                          </a:srgbClr>
                        </a:solidFill>
                        <a:latin typeface="Cambria Math"/>
                      </a:rPr>
                      <m:t>s</m:t>
                    </m:r>
                  </m:oMath>
                </a14:m>
                <a:r>
                  <a:rPr lang="ja-JP" altLang="en-US" sz="2000" dirty="0">
                    <a:solidFill>
                      <a:srgbClr val="EEECE1">
                        <a:lumMod val="10000"/>
                      </a:srgbClr>
                    </a:solidFill>
                  </a:rPr>
                  <a:t> とび込む</a:t>
                </a:r>
              </a:p>
            </p:txBody>
          </p:sp>
        </mc:Choice>
        <mc:Fallback xmlns="">
          <p:sp>
            <p:nvSpPr>
              <p:cNvPr id="44" name="角丸四角形吹き出し 43"/>
              <p:cNvSpPr>
                <a:spLocks noRot="1" noChangeAspect="1" noMove="1" noResize="1" noEditPoints="1" noAdjustHandles="1" noChangeArrowheads="1" noChangeShapeType="1" noTextEdit="1"/>
              </p:cNvSpPr>
              <p:nvPr/>
            </p:nvSpPr>
            <p:spPr>
              <a:xfrm>
                <a:off x="3280232" y="4725144"/>
                <a:ext cx="2515904" cy="484024"/>
              </a:xfrm>
              <a:prstGeom prst="wedgeRoundRectCallout">
                <a:avLst>
                  <a:gd name="adj1" fmla="val -32952"/>
                  <a:gd name="adj2" fmla="val -73785"/>
                  <a:gd name="adj3" fmla="val 16667"/>
                </a:avLst>
              </a:prstGeom>
              <a:blipFill rotWithShape="1">
                <a:blip r:embed="rId8"/>
                <a:stretch>
                  <a:fillRect l="-1695" r="-3632" b="-7000"/>
                </a:stretch>
              </a:blipFill>
              <a:ln w="12700">
                <a:noFill/>
              </a:ln>
              <a:effectLst>
                <a:innerShdw blurRad="139700">
                  <a:srgbClr val="FF6600"/>
                </a:innerShdw>
              </a:effectLst>
            </p:spPr>
            <p:txBody>
              <a:bodyPr/>
              <a:lstStyle/>
              <a:p>
                <a:r>
                  <a:rPr lang="ja-JP" altLang="en-US">
                    <a:noFill/>
                  </a:rPr>
                  <a:t> </a:t>
                </a:r>
              </a:p>
            </p:txBody>
          </p:sp>
        </mc:Fallback>
      </mc:AlternateContent>
      <p:grpSp>
        <p:nvGrpSpPr>
          <p:cNvPr id="46" name="グループ化 45"/>
          <p:cNvGrpSpPr/>
          <p:nvPr/>
        </p:nvGrpSpPr>
        <p:grpSpPr>
          <a:xfrm>
            <a:off x="3241706" y="4437112"/>
            <a:ext cx="567789" cy="148700"/>
            <a:chOff x="3028961" y="3342516"/>
            <a:chExt cx="567789" cy="148700"/>
          </a:xfrm>
        </p:grpSpPr>
        <p:sp>
          <p:nvSpPr>
            <p:cNvPr id="47" name="フリーフォーム 46"/>
            <p:cNvSpPr/>
            <p:nvPr/>
          </p:nvSpPr>
          <p:spPr>
            <a:xfrm>
              <a:off x="3028961" y="3417094"/>
              <a:ext cx="435772" cy="4761"/>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531019 w 531019"/>
                <a:gd name="connsiteY0" fmla="*/ 0 h 147637"/>
                <a:gd name="connsiteX1" fmla="*/ 0 w 531019"/>
                <a:gd name="connsiteY1" fmla="*/ 147637 h 147637"/>
                <a:gd name="connsiteX0" fmla="*/ 409575 w 409575"/>
                <a:gd name="connsiteY0" fmla="*/ 0 h 114299"/>
                <a:gd name="connsiteX1" fmla="*/ 0 w 409575"/>
                <a:gd name="connsiteY1" fmla="*/ 114299 h 114299"/>
                <a:gd name="connsiteX0" fmla="*/ 392906 w 392906"/>
                <a:gd name="connsiteY0" fmla="*/ 2382 h 2382"/>
                <a:gd name="connsiteX1" fmla="*/ 0 w 392906"/>
                <a:gd name="connsiteY1" fmla="*/ 0 h 2382"/>
                <a:gd name="connsiteX0" fmla="*/ 10000 w 10000"/>
                <a:gd name="connsiteY0" fmla="*/ 87725 h 87729"/>
                <a:gd name="connsiteX1" fmla="*/ 9847 w 10000"/>
                <a:gd name="connsiteY1" fmla="*/ 5 h 87729"/>
                <a:gd name="connsiteX2" fmla="*/ 0 w 10000"/>
                <a:gd name="connsiteY2" fmla="*/ 77725 h 87729"/>
                <a:gd name="connsiteX0" fmla="*/ 10727 w 10727"/>
                <a:gd name="connsiteY0" fmla="*/ 89975 h 89979"/>
                <a:gd name="connsiteX1" fmla="*/ 10574 w 10727"/>
                <a:gd name="connsiteY1" fmla="*/ 2255 h 89979"/>
                <a:gd name="connsiteX2" fmla="*/ 0 w 10727"/>
                <a:gd name="connsiteY2" fmla="*/ 0 h 89979"/>
                <a:gd name="connsiteX0" fmla="*/ 10727 w 10727"/>
                <a:gd name="connsiteY0" fmla="*/ 89975 h 89975"/>
                <a:gd name="connsiteX1" fmla="*/ 0 w 10727"/>
                <a:gd name="connsiteY1" fmla="*/ 0 h 89975"/>
                <a:gd name="connsiteX0" fmla="*/ 11091 w 11091"/>
                <a:gd name="connsiteY0" fmla="*/ 0 h 19987"/>
                <a:gd name="connsiteX1" fmla="*/ 0 w 11091"/>
                <a:gd name="connsiteY1" fmla="*/ 19987 h 19987"/>
              </a:gdLst>
              <a:ahLst/>
              <a:cxnLst>
                <a:cxn ang="0">
                  <a:pos x="connsiteX0" y="connsiteY0"/>
                </a:cxn>
                <a:cxn ang="0">
                  <a:pos x="connsiteX1" y="connsiteY1"/>
                </a:cxn>
              </a:cxnLst>
              <a:rect l="l" t="t" r="r" b="b"/>
              <a:pathLst>
                <a:path w="11091" h="19987">
                  <a:moveTo>
                    <a:pt x="11091" y="0"/>
                  </a:moveTo>
                  <a:lnTo>
                    <a:pt x="0" y="19987"/>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8" name="テキスト ボックス 37"/>
              <p:cNvSpPr txBox="1"/>
              <p:nvPr/>
            </p:nvSpPr>
            <p:spPr>
              <a:xfrm>
                <a:off x="7020042" y="3335038"/>
                <a:ext cx="1728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𝑣</m:t>
                          </m:r>
                        </m:e>
                        <m:sub>
                          <m:r>
                            <a:rPr lang="en-US" altLang="ja-JP" i="1">
                              <a:latin typeface="Cambria Math"/>
                            </a:rPr>
                            <m:t>𝑥</m:t>
                          </m:r>
                        </m:sub>
                      </m:sSub>
                      <m:r>
                        <a:rPr kumimoji="1" lang="en-US" altLang="ja-JP" b="0" i="1" smtClean="0">
                          <a:latin typeface="Cambria Math"/>
                        </a:rPr>
                        <m:t>=374</m:t>
                      </m:r>
                      <m:r>
                        <a:rPr kumimoji="1" lang="en-US" altLang="ja-JP" b="0" i="0" smtClean="0">
                          <a:latin typeface="Cambria Math"/>
                        </a:rPr>
                        <m:t>[</m:t>
                      </m:r>
                      <m:f>
                        <m:fPr>
                          <m:type m:val="lin"/>
                          <m:ctrlPr>
                            <a:rPr kumimoji="1" lang="en-US" altLang="ja-JP" b="0" i="1" smtClean="0">
                              <a:latin typeface="Cambria Math" panose="02040503050406030204" pitchFamily="18" charset="0"/>
                            </a:rPr>
                          </m:ctrlPr>
                        </m:fPr>
                        <m:num>
                          <m:r>
                            <m:rPr>
                              <m:sty m:val="p"/>
                            </m:rPr>
                            <a:rPr kumimoji="1" lang="en-US" altLang="ja-JP" b="0" i="0" smtClean="0">
                              <a:latin typeface="Cambria Math"/>
                            </a:rPr>
                            <m:t>m</m:t>
                          </m:r>
                        </m:num>
                        <m:den>
                          <m:r>
                            <m:rPr>
                              <m:sty m:val="p"/>
                            </m:rPr>
                            <a:rPr kumimoji="1" lang="en-US" altLang="ja-JP" b="0" i="0" smtClean="0">
                              <a:latin typeface="Cambria Math"/>
                            </a:rPr>
                            <m:t>s</m:t>
                          </m:r>
                        </m:den>
                      </m:f>
                      <m:r>
                        <a:rPr kumimoji="1" lang="en-US" altLang="ja-JP" b="0" i="0" smtClean="0">
                          <a:latin typeface="Cambria Math"/>
                        </a:rPr>
                        <m:t>]</m:t>
                      </m:r>
                    </m:oMath>
                  </m:oMathPara>
                </a14:m>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7020042" y="3335038"/>
                <a:ext cx="1728422" cy="369332"/>
              </a:xfrm>
              <a:prstGeom prst="rect">
                <a:avLst/>
              </a:prstGeom>
              <a:blipFill rotWithShape="1">
                <a:blip r:embed="rId2"/>
                <a:stretch>
                  <a:fillRect t="-116393" r="-24735" b="-1754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3037450" y="764704"/>
                <a:ext cx="20746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dirty="0">
                          <a:effectLst>
                            <a:glow rad="101600">
                              <a:schemeClr val="bg1">
                                <a:alpha val="86000"/>
                              </a:schemeClr>
                            </a:glow>
                          </a:effectLst>
                          <a:latin typeface="Cambria Math"/>
                        </a:rPr>
                        <m:t>×30.40</m:t>
                      </m:r>
                      <m:r>
                        <m:rPr>
                          <m:sty m:val="p"/>
                        </m:rPr>
                        <a:rPr lang="en-US" altLang="ja-JP" dirty="0">
                          <a:effectLst>
                            <a:glow rad="101600">
                              <a:schemeClr val="bg1">
                                <a:alpha val="86000"/>
                              </a:schemeClr>
                            </a:glow>
                          </a:effectLst>
                          <a:latin typeface="Cambria Math"/>
                        </a:rPr>
                        <m:t>g</m:t>
                      </m:r>
                      <m:r>
                        <a:rPr lang="en-US" altLang="ja-JP" dirty="0">
                          <a:effectLst>
                            <a:glow rad="101600">
                              <a:schemeClr val="bg1">
                                <a:alpha val="86000"/>
                              </a:schemeClr>
                            </a:glow>
                          </a:effectLst>
                          <a:latin typeface="Cambria Math"/>
                        </a:rPr>
                        <m:t>=5680</m:t>
                      </m:r>
                      <m:r>
                        <m:rPr>
                          <m:sty m:val="p"/>
                        </m:rPr>
                        <a:rPr lang="en-US" altLang="ja-JP" dirty="0">
                          <a:effectLst>
                            <a:glow rad="101600">
                              <a:schemeClr val="bg1">
                                <a:alpha val="86000"/>
                              </a:schemeClr>
                            </a:glow>
                          </a:effectLst>
                          <a:latin typeface="Cambria Math"/>
                        </a:rPr>
                        <m:t>g</m:t>
                      </m:r>
                    </m:oMath>
                  </m:oMathPara>
                </a14:m>
                <a:endParaRPr lang="en-US" altLang="ja-JP" dirty="0">
                  <a:effectLst>
                    <a:glow rad="101600">
                      <a:schemeClr val="bg1">
                        <a:alpha val="86000"/>
                      </a:schemeClr>
                    </a:glow>
                  </a:effectLst>
                  <a:latin typeface="Cambria Math"/>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3037450" y="764704"/>
                <a:ext cx="2074607" cy="369332"/>
              </a:xfrm>
              <a:prstGeom prst="rect">
                <a:avLst/>
              </a:prstGeom>
              <a:blipFill rotWithShape="1">
                <a:blip r:embed="rId9"/>
                <a:stretch>
                  <a:fillRect r="-880" b="-24590"/>
                </a:stretch>
              </a:blipFill>
            </p:spPr>
            <p:txBody>
              <a:bodyPr/>
              <a:lstStyle/>
              <a:p>
                <a:r>
                  <a:rPr lang="ja-JP" altLang="en-US">
                    <a:noFill/>
                  </a:rPr>
                  <a:t> </a:t>
                </a:r>
              </a:p>
            </p:txBody>
          </p:sp>
        </mc:Fallback>
      </mc:AlternateContent>
      <p:sp>
        <p:nvSpPr>
          <p:cNvPr id="49" name="Rectangle 1"/>
          <p:cNvSpPr>
            <a:spLocks noChangeArrowheads="1"/>
          </p:cNvSpPr>
          <p:nvPr/>
        </p:nvSpPr>
        <p:spPr bwMode="auto">
          <a:xfrm>
            <a:off x="251520" y="6549445"/>
            <a:ext cx="4798528" cy="230832"/>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mc:AlternateContent xmlns:mc="http://schemas.openxmlformats.org/markup-compatibility/2006" xmlns:a14="http://schemas.microsoft.com/office/drawing/2010/main">
        <mc:Choice Requires="a14">
          <p:sp>
            <p:nvSpPr>
              <p:cNvPr id="43" name="テキスト ボックス 42"/>
              <p:cNvSpPr txBox="1"/>
              <p:nvPr/>
            </p:nvSpPr>
            <p:spPr>
              <a:xfrm>
                <a:off x="6907673" y="4967119"/>
                <a:ext cx="1784463" cy="577081"/>
              </a:xfrm>
              <a:prstGeom prst="rect">
                <a:avLst/>
              </a:prstGeom>
              <a:noFill/>
            </p:spPr>
            <p:txBody>
              <a:bodyPr wrap="none" rtlCol="0">
                <a:spAutoFit/>
              </a:bodyPr>
              <a:lstStyle/>
              <a:p>
                <a:r>
                  <a:rPr lang="ja-JP" altLang="en-US" sz="1050" b="0" dirty="0">
                    <a:latin typeface="+mn-ea"/>
                  </a:rPr>
                  <a:t>計算</a:t>
                </a:r>
                <a:endParaRPr lang="en-US" altLang="ja-JP" sz="1050" b="0" dirty="0">
                  <a:latin typeface="+mn-ea"/>
                </a:endParaRPr>
              </a:p>
              <a:p>
                <a:pPr/>
                <a14:m>
                  <m:oMathPara xmlns:m="http://schemas.openxmlformats.org/officeDocument/2006/math">
                    <m:oMathParaPr>
                      <m:jc m:val="centerGroup"/>
                    </m:oMathParaPr>
                    <m:oMath xmlns:m="http://schemas.openxmlformats.org/officeDocument/2006/math">
                      <m:sSub>
                        <m:sSubPr>
                          <m:ctrlPr>
                            <a:rPr lang="en-US" altLang="ja-JP" sz="1050" b="0" i="1" dirty="0" smtClean="0">
                              <a:latin typeface="Cambria Math" panose="02040503050406030204" pitchFamily="18" charset="0"/>
                            </a:rPr>
                          </m:ctrlPr>
                        </m:sSubPr>
                        <m:e>
                          <m:r>
                            <a:rPr lang="en-US" altLang="ja-JP" sz="1050" b="0" i="1" dirty="0" smtClean="0">
                              <a:latin typeface="Cambria Math"/>
                            </a:rPr>
                            <m:t>𝑣</m:t>
                          </m:r>
                        </m:e>
                        <m:sub>
                          <m:r>
                            <a:rPr lang="en-US" altLang="ja-JP" sz="1050" b="0" i="1" dirty="0" smtClean="0">
                              <a:latin typeface="Cambria Math"/>
                            </a:rPr>
                            <m:t>𝑥</m:t>
                          </m:r>
                        </m:sub>
                      </m:sSub>
                      <m:r>
                        <a:rPr lang="en-US" altLang="ja-JP" sz="1050" b="0" i="1" dirty="0" smtClean="0">
                          <a:latin typeface="Cambria Math"/>
                        </a:rPr>
                        <m:t>/2</m:t>
                      </m:r>
                      <m:r>
                        <a:rPr lang="en-US" altLang="ja-JP" sz="1050" b="0" i="1" dirty="0" smtClean="0">
                          <a:latin typeface="Cambria Math"/>
                          <a:ea typeface="Cambria Math"/>
                        </a:rPr>
                        <m:t>×</m:t>
                      </m:r>
                      <m:r>
                        <a:rPr lang="en-US" altLang="ja-JP" sz="1050" b="0" i="1" dirty="0" smtClean="0">
                          <a:latin typeface="Cambria Math"/>
                          <a:ea typeface="Cambria Math"/>
                        </a:rPr>
                        <m:t>𝑎</m:t>
                      </m:r>
                      <m:r>
                        <a:rPr lang="en-US" altLang="ja-JP" sz="1050" i="1" dirty="0">
                          <a:latin typeface="Cambria Math"/>
                          <a:ea typeface="Cambria Math"/>
                        </a:rPr>
                        <m:t>=</m:t>
                      </m:r>
                      <m:r>
                        <a:rPr lang="en-US" altLang="ja-JP" sz="1050" b="0" i="1" dirty="0" smtClean="0">
                          <a:latin typeface="Cambria Math"/>
                          <a:ea typeface="Cambria Math"/>
                        </a:rPr>
                        <m:t>5680</m:t>
                      </m:r>
                    </m:oMath>
                  </m:oMathPara>
                </a14:m>
                <a:endParaRPr lang="en-US" altLang="ja-JP" sz="1050" dirty="0">
                  <a:latin typeface="Cambria Math"/>
                </a:endParaRPr>
              </a:p>
              <a:p>
                <a:r>
                  <a:rPr kumimoji="1" lang="en-US" altLang="ja-JP" sz="1050" dirty="0"/>
                  <a:t>1</a:t>
                </a:r>
                <a:r>
                  <a:rPr kumimoji="1" lang="ja-JP" altLang="en-US" sz="1050" dirty="0"/>
                  <a:t>秒間に往復できる距離から</a:t>
                </a: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6907673" y="4967119"/>
                <a:ext cx="1784463" cy="577081"/>
              </a:xfrm>
              <a:prstGeom prst="rect">
                <a:avLst/>
              </a:prstGeom>
              <a:blipFill rotWithShape="1">
                <a:blip r:embed="rId10"/>
                <a:stretch>
                  <a:fillRect b="-63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6722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sp>
        <p:nvSpPr>
          <p:cNvPr id="2" name="タイトル 1"/>
          <p:cNvSpPr>
            <a:spLocks noGrp="1"/>
          </p:cNvSpPr>
          <p:nvPr>
            <p:ph type="title"/>
          </p:nvPr>
        </p:nvSpPr>
        <p:spPr/>
        <p:txBody>
          <a:bodyPr/>
          <a:lstStyle/>
          <a:p>
            <a:r>
              <a:rPr kumimoji="1" lang="ja-JP" altLang="en-US" dirty="0"/>
              <a:t>水分子</a:t>
            </a:r>
            <a:r>
              <a:rPr lang="ja-JP" altLang="en-US" dirty="0"/>
              <a:t>が水面から飛び出す数</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界面律速</a:t>
            </a:r>
            <a:r>
              <a:rPr lang="en-US" altLang="ja-JP" dirty="0"/>
              <a:t>×</a:t>
            </a:r>
            <a:r>
              <a:rPr lang="ja-JP" altLang="en-US" dirty="0"/>
              <a:t>理想気体</a:t>
            </a:r>
          </a:p>
        </p:txBody>
      </p:sp>
      <p:grpSp>
        <p:nvGrpSpPr>
          <p:cNvPr id="7" name="グループ化 6"/>
          <p:cNvGrpSpPr/>
          <p:nvPr/>
        </p:nvGrpSpPr>
        <p:grpSpPr>
          <a:xfrm>
            <a:off x="2699792" y="1811194"/>
            <a:ext cx="3888432" cy="3778046"/>
            <a:chOff x="2699792" y="1811194"/>
            <a:chExt cx="3888432" cy="3778046"/>
          </a:xfrm>
        </p:grpSpPr>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7" name="テキスト ボックス 16"/>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alpha val="20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alpha val="2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solidFill>
                              <a:schemeClr val="bg1">
                                <a:lumMod val="75000"/>
                              </a:schemeClr>
                            </a:solidFill>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3"/>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𝑦</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4"/>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𝑧</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5"/>
                  <a:stretch>
                    <a:fillRect l="-8621" r="-6897" b="-11667"/>
                  </a:stretch>
                </a:blipFill>
              </p:spPr>
              <p:txBody>
                <a:bodyPr/>
                <a:lstStyle/>
                <a:p>
                  <a:r>
                    <a:rPr lang="ja-JP" altLang="en-US">
                      <a:noFill/>
                    </a:rPr>
                    <a:t> </a:t>
                  </a:r>
                </a:p>
              </p:txBody>
            </p:sp>
          </mc:Fallback>
        </mc:AlternateContent>
      </p:grpSp>
      <p:grpSp>
        <p:nvGrpSpPr>
          <p:cNvPr id="9" name="グループ化 8"/>
          <p:cNvGrpSpPr/>
          <p:nvPr/>
        </p:nvGrpSpPr>
        <p:grpSpPr>
          <a:xfrm>
            <a:off x="3635895" y="1314664"/>
            <a:ext cx="2952328" cy="496533"/>
            <a:chOff x="3635895" y="1314664"/>
            <a:chExt cx="2952328" cy="496533"/>
          </a:xfrm>
        </p:grpSpPr>
        <p:sp>
          <p:nvSpPr>
            <p:cNvPr id="8" name="左大かっこ 7"/>
            <p:cNvSpPr/>
            <p:nvPr/>
          </p:nvSpPr>
          <p:spPr>
            <a:xfrm rot="5400000">
              <a:off x="4984857" y="207832"/>
              <a:ext cx="254403" cy="2952328"/>
            </a:xfrm>
            <a:prstGeom prst="leftBracket">
              <a:avLst>
                <a:gd name="adj" fmla="val 254575"/>
              </a:avLst>
            </a:prstGeom>
            <a:noFill/>
            <a:ln w="12700">
              <a:solidFill>
                <a:schemeClr val="tx1">
                  <a:alpha val="20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4859424" y="1314664"/>
              <a:ext cx="505267" cy="369332"/>
            </a:xfrm>
            <a:prstGeom prst="rect">
              <a:avLst/>
            </a:prstGeom>
            <a:noFill/>
            <a:effectLst/>
          </p:spPr>
          <p:txBody>
            <a:bodyPr wrap="none" rtlCol="0" anchor="ctr" anchorCtr="0">
              <a:spAutoFit/>
            </a:bodyPr>
            <a:lstStyle/>
            <a:p>
              <a:r>
                <a:rPr lang="en-US" altLang="ja-JP" dirty="0">
                  <a:solidFill>
                    <a:schemeClr val="bg1">
                      <a:lumMod val="75000"/>
                    </a:schemeClr>
                  </a:solidFill>
                  <a:effectLst>
                    <a:glow rad="228600">
                      <a:schemeClr val="bg1"/>
                    </a:glow>
                  </a:effectLst>
                  <a:latin typeface="Cambria Math" panose="02040503050406030204" pitchFamily="18" charset="0"/>
                  <a:ea typeface="Cambria Math" panose="02040503050406030204" pitchFamily="18" charset="0"/>
                </a:rPr>
                <a:t>1m</a:t>
              </a:r>
              <a:endParaRPr kumimoji="1" lang="ja-JP" altLang="en-US" dirty="0">
                <a:solidFill>
                  <a:schemeClr val="bg1">
                    <a:lumMod val="75000"/>
                  </a:schemeClr>
                </a:solidFill>
                <a:effectLst>
                  <a:glow rad="228600">
                    <a:schemeClr val="bg1"/>
                  </a:glow>
                </a:effectLst>
                <a:latin typeface="Cambria Math" panose="02040503050406030204" pitchFamily="18" charset="0"/>
              </a:endParaRPr>
            </a:p>
          </p:txBody>
        </p:sp>
      </p:grpSp>
      <p:pic>
        <p:nvPicPr>
          <p:cNvPr id="3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7" name="正方形/長方形 36"/>
              <p:cNvSpPr/>
              <p:nvPr/>
            </p:nvSpPr>
            <p:spPr>
              <a:xfrm>
                <a:off x="634683" y="764704"/>
                <a:ext cx="8064896" cy="369332"/>
              </a:xfrm>
              <a:prstGeom prst="rect">
                <a:avLst/>
              </a:prstGeom>
            </p:spPr>
            <p:txBody>
              <a:bodyPr wrap="square">
                <a:spAutoFit/>
              </a:bodyPr>
              <a:lstStyle/>
              <a:p>
                <a:r>
                  <a:rPr lang="en-US" altLang="ja-JP" dirty="0">
                    <a:effectLst>
                      <a:glow rad="101600">
                        <a:schemeClr val="bg1">
                          <a:alpha val="86000"/>
                        </a:schemeClr>
                      </a:glow>
                    </a:effectLst>
                    <a:latin typeface="+mn-ea"/>
                  </a:rPr>
                  <a:t>1</a:t>
                </a:r>
                <a:r>
                  <a:rPr lang="ja-JP" altLang="en-US" dirty="0">
                    <a:effectLst>
                      <a:glow rad="101600">
                        <a:schemeClr val="bg1">
                          <a:alpha val="86000"/>
                        </a:schemeClr>
                      </a:glow>
                    </a:effectLst>
                    <a:latin typeface="+mn-ea"/>
                  </a:rPr>
                  <a:t>秒間の衝突量 </a:t>
                </a:r>
                <a14:m>
                  <m:oMath xmlns:m="http://schemas.openxmlformats.org/officeDocument/2006/math">
                    <m:r>
                      <a:rPr lang="en-US" altLang="ja-JP" dirty="0">
                        <a:effectLst>
                          <a:glow rad="101600">
                            <a:schemeClr val="bg1">
                              <a:alpha val="86000"/>
                            </a:schemeClr>
                          </a:glow>
                        </a:effectLst>
                        <a:latin typeface="Cambria Math"/>
                      </a:rPr>
                      <m:t>187</m:t>
                    </m:r>
                    <m:r>
                      <a:rPr lang="ja-JP" altLang="en-US" i="1" dirty="0" smtClean="0">
                        <a:effectLst>
                          <a:glow rad="101600">
                            <a:schemeClr val="bg1">
                              <a:alpha val="86000"/>
                            </a:schemeClr>
                          </a:glow>
                        </a:effectLst>
                        <a:latin typeface="Cambria Math"/>
                      </a:rPr>
                      <m:t>往復</m:t>
                    </m:r>
                  </m:oMath>
                </a14:m>
                <a:endParaRPr lang="en-US" altLang="ja-JP" dirty="0">
                  <a:latin typeface="+mn-ea"/>
                </a:endParaRPr>
              </a:p>
            </p:txBody>
          </p:sp>
        </mc:Choice>
        <mc:Fallback xmlns="">
          <p:sp>
            <p:nvSpPr>
              <p:cNvPr id="37" name="正方形/長方形 36"/>
              <p:cNvSpPr>
                <a:spLocks noRot="1" noChangeAspect="1" noMove="1" noResize="1" noEditPoints="1" noAdjustHandles="1" noChangeArrowheads="1" noChangeShapeType="1" noTextEdit="1"/>
              </p:cNvSpPr>
              <p:nvPr/>
            </p:nvSpPr>
            <p:spPr>
              <a:xfrm>
                <a:off x="634683" y="764704"/>
                <a:ext cx="8064896" cy="369332"/>
              </a:xfrm>
              <a:prstGeom prst="rect">
                <a:avLst/>
              </a:prstGeom>
              <a:blipFill rotWithShape="1">
                <a:blip r:embed="rId7"/>
                <a:stretch>
                  <a:fillRect l="-1134" t="-21311" b="-32787"/>
                </a:stretch>
              </a:blipFill>
            </p:spPr>
            <p:txBody>
              <a:bodyPr/>
              <a:lstStyle/>
              <a:p>
                <a:r>
                  <a:rPr lang="ja-JP" altLang="en-US">
                    <a:noFill/>
                  </a:rPr>
                  <a:t> </a:t>
                </a:r>
              </a:p>
            </p:txBody>
          </p:sp>
        </mc:Fallback>
      </mc:AlternateContent>
      <p:sp>
        <p:nvSpPr>
          <p:cNvPr id="42" name="角丸四角形吹き出し 41"/>
          <p:cNvSpPr>
            <a:spLocks/>
          </p:cNvSpPr>
          <p:nvPr/>
        </p:nvSpPr>
        <p:spPr>
          <a:xfrm>
            <a:off x="3512159" y="2579958"/>
            <a:ext cx="2089780" cy="484024"/>
          </a:xfrm>
          <a:prstGeom prst="wedgeRoundRectCallout">
            <a:avLst>
              <a:gd name="adj1" fmla="val -46791"/>
              <a:gd name="adj2" fmla="val 110149"/>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en-US" altLang="ja-JP" sz="2000" dirty="0">
                <a:solidFill>
                  <a:srgbClr val="EEECE1">
                    <a:lumMod val="10000"/>
                  </a:srgbClr>
                </a:solidFill>
              </a:rPr>
              <a:t>1</a:t>
            </a:r>
            <a:r>
              <a:rPr lang="ja-JP" altLang="en-US" sz="2000" dirty="0">
                <a:solidFill>
                  <a:srgbClr val="EEECE1">
                    <a:lumMod val="10000"/>
                  </a:srgbClr>
                </a:solidFill>
              </a:rPr>
              <a:t>分子が</a:t>
            </a:r>
            <a:r>
              <a:rPr lang="en-US" altLang="ja-JP" sz="2000" dirty="0">
                <a:solidFill>
                  <a:srgbClr val="EEECE1">
                    <a:lumMod val="10000"/>
                  </a:srgbClr>
                </a:solidFill>
              </a:rPr>
              <a:t>187</a:t>
            </a:r>
            <a:r>
              <a:rPr lang="ja-JP" altLang="en-US" sz="2000" dirty="0">
                <a:solidFill>
                  <a:srgbClr val="EEECE1">
                    <a:lumMod val="10000"/>
                  </a:srgbClr>
                </a:solidFill>
              </a:rPr>
              <a:t>回衝突</a:t>
            </a:r>
          </a:p>
        </p:txBody>
      </p:sp>
      <p:sp>
        <p:nvSpPr>
          <p:cNvPr id="11" name="フリーフォーム 10"/>
          <p:cNvSpPr/>
          <p:nvPr/>
        </p:nvSpPr>
        <p:spPr>
          <a:xfrm>
            <a:off x="3543300" y="3393453"/>
            <a:ext cx="2568199" cy="816597"/>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199" h="816597">
                <a:moveTo>
                  <a:pt x="28575" y="16497"/>
                </a:moveTo>
                <a:cubicBezTo>
                  <a:pt x="1290637" y="2209"/>
                  <a:pt x="2552700" y="-12078"/>
                  <a:pt x="2552700" y="16497"/>
                </a:cubicBezTo>
                <a:cubicBezTo>
                  <a:pt x="2552700" y="45072"/>
                  <a:pt x="28575" y="149847"/>
                  <a:pt x="28575" y="187947"/>
                </a:cubicBezTo>
                <a:cubicBezTo>
                  <a:pt x="28575" y="226047"/>
                  <a:pt x="2555875" y="210172"/>
                  <a:pt x="2552700" y="245097"/>
                </a:cubicBezTo>
                <a:cubicBezTo>
                  <a:pt x="2549525" y="280022"/>
                  <a:pt x="7938" y="357810"/>
                  <a:pt x="9525" y="397497"/>
                </a:cubicBezTo>
                <a:cubicBezTo>
                  <a:pt x="11112" y="437184"/>
                  <a:pt x="2563813" y="445122"/>
                  <a:pt x="2562225" y="483222"/>
                </a:cubicBezTo>
                <a:cubicBezTo>
                  <a:pt x="2560637" y="521322"/>
                  <a:pt x="1588" y="587997"/>
                  <a:pt x="0" y="626097"/>
                </a:cubicBezTo>
                <a:cubicBezTo>
                  <a:pt x="-1588" y="664197"/>
                  <a:pt x="2406650" y="680072"/>
                  <a:pt x="2552700" y="711822"/>
                </a:cubicBezTo>
                <a:cubicBezTo>
                  <a:pt x="2698750" y="743572"/>
                  <a:pt x="1787525" y="780084"/>
                  <a:pt x="876300" y="816597"/>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正方形/長方形 51"/>
          <p:cNvSpPr/>
          <p:nvPr/>
        </p:nvSpPr>
        <p:spPr>
          <a:xfrm>
            <a:off x="7023891" y="3049042"/>
            <a:ext cx="1552028" cy="369332"/>
          </a:xfrm>
          <a:prstGeom prst="rect">
            <a:avLst/>
          </a:prstGeom>
        </p:spPr>
        <p:txBody>
          <a:bodyPr wrap="none">
            <a:spAutoFit/>
          </a:bodyPr>
          <a:lstStyle/>
          <a:p>
            <a:r>
              <a:rPr lang="ja-JP" altLang="en-US" dirty="0">
                <a:latin typeface="Cambria Math" panose="02040503050406030204" pitchFamily="18" charset="0"/>
              </a:rPr>
              <a:t>水分子</a:t>
            </a:r>
            <a:r>
              <a:rPr lang="en-US" altLang="ja-JP" dirty="0">
                <a:latin typeface="Cambria Math" panose="02040503050406030204" pitchFamily="18" charset="0"/>
              </a:rPr>
              <a:t>30.40g</a:t>
            </a:r>
            <a:endParaRPr lang="en-US" altLang="ja-JP" dirty="0">
              <a:latin typeface="+mn-ea"/>
            </a:endParaRPr>
          </a:p>
        </p:txBody>
      </p:sp>
      <p:sp>
        <p:nvSpPr>
          <p:cNvPr id="53" name="テキスト ボックス 52"/>
          <p:cNvSpPr txBox="1"/>
          <p:nvPr/>
        </p:nvSpPr>
        <p:spPr>
          <a:xfrm>
            <a:off x="7023891" y="2198554"/>
            <a:ext cx="128913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4" name="角丸四角形吹き出し 43"/>
              <p:cNvSpPr>
                <a:spLocks/>
              </p:cNvSpPr>
              <p:nvPr/>
            </p:nvSpPr>
            <p:spPr>
              <a:xfrm>
                <a:off x="3280232" y="4725144"/>
                <a:ext cx="2731928" cy="484024"/>
              </a:xfrm>
              <a:prstGeom prst="wedgeRoundRectCallout">
                <a:avLst>
                  <a:gd name="adj1" fmla="val -32952"/>
                  <a:gd name="adj2" fmla="val -73785"/>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r>
                  <a:rPr lang="ja-JP" altLang="en-US" sz="2000" dirty="0">
                    <a:solidFill>
                      <a:srgbClr val="EEECE1">
                        <a:lumMod val="10000"/>
                      </a:srgbClr>
                    </a:solidFill>
                  </a:rPr>
                  <a:t>延べ</a:t>
                </a:r>
                <a14:m>
                  <m:oMath xmlns:m="http://schemas.openxmlformats.org/officeDocument/2006/math">
                    <m:r>
                      <a:rPr lang="en-US" altLang="ja-JP" sz="2000" b="0" i="1" smtClean="0">
                        <a:solidFill>
                          <a:srgbClr val="EEECE1">
                            <a:lumMod val="10000"/>
                          </a:srgbClr>
                        </a:solidFill>
                        <a:latin typeface="Cambria Math"/>
                      </a:rPr>
                      <m:t>5.</m:t>
                    </m:r>
                    <m:r>
                      <a:rPr lang="en-US" altLang="ja-JP" sz="2000" b="0" i="0" smtClean="0">
                        <a:solidFill>
                          <a:srgbClr val="EEECE1">
                            <a:lumMod val="10000"/>
                          </a:srgbClr>
                        </a:solidFill>
                        <a:latin typeface="Cambria Math"/>
                      </a:rPr>
                      <m:t>7</m:t>
                    </m:r>
                    <m:r>
                      <a:rPr lang="ja-JP" altLang="el-GR" sz="2000" i="1" dirty="0" smtClean="0">
                        <a:solidFill>
                          <a:srgbClr val="EEECE1">
                            <a:lumMod val="10000"/>
                          </a:srgbClr>
                        </a:solidFill>
                        <a:latin typeface="Cambria Math"/>
                        <a:ea typeface="Cambria Math"/>
                      </a:rPr>
                      <m:t>𝛼</m:t>
                    </m:r>
                    <m:r>
                      <a:rPr lang="en-US" altLang="ja-JP" sz="2000" b="0" i="1" dirty="0" smtClean="0">
                        <a:solidFill>
                          <a:srgbClr val="EEECE1">
                            <a:lumMod val="10000"/>
                          </a:srgbClr>
                        </a:solidFill>
                        <a:latin typeface="Cambria Math"/>
                        <a:ea typeface="Cambria Math"/>
                      </a:rPr>
                      <m:t> </m:t>
                    </m:r>
                    <m:r>
                      <m:rPr>
                        <m:sty m:val="p"/>
                      </m:rPr>
                      <a:rPr lang="en-US" altLang="ja-JP" sz="2000" b="0" i="0" smtClean="0">
                        <a:solidFill>
                          <a:srgbClr val="EEECE1">
                            <a:lumMod val="10000"/>
                          </a:srgbClr>
                        </a:solidFill>
                        <a:latin typeface="Cambria Math"/>
                      </a:rPr>
                      <m:t>kg</m:t>
                    </m:r>
                    <m:r>
                      <a:rPr lang="en-US" altLang="ja-JP" sz="2000" b="0" i="0" smtClean="0">
                        <a:solidFill>
                          <a:srgbClr val="EEECE1">
                            <a:lumMod val="10000"/>
                          </a:srgbClr>
                        </a:solidFill>
                        <a:latin typeface="Cambria Math"/>
                      </a:rPr>
                      <m:t>/</m:t>
                    </m:r>
                    <m:r>
                      <m:rPr>
                        <m:sty m:val="p"/>
                      </m:rPr>
                      <a:rPr lang="en-US" altLang="ja-JP" sz="2000" b="0" i="0" smtClean="0">
                        <a:solidFill>
                          <a:srgbClr val="EEECE1">
                            <a:lumMod val="10000"/>
                          </a:srgbClr>
                        </a:solidFill>
                        <a:latin typeface="Cambria Math"/>
                      </a:rPr>
                      <m:t>s</m:t>
                    </m:r>
                  </m:oMath>
                </a14:m>
                <a:r>
                  <a:rPr lang="ja-JP" altLang="en-US" sz="2000" dirty="0">
                    <a:solidFill>
                      <a:srgbClr val="EEECE1">
                        <a:lumMod val="10000"/>
                      </a:srgbClr>
                    </a:solidFill>
                  </a:rPr>
                  <a:t> 吸着する</a:t>
                </a:r>
              </a:p>
            </p:txBody>
          </p:sp>
        </mc:Choice>
        <mc:Fallback xmlns="">
          <p:sp>
            <p:nvSpPr>
              <p:cNvPr id="44" name="角丸四角形吹き出し 43"/>
              <p:cNvSpPr>
                <a:spLocks noRot="1" noChangeAspect="1" noMove="1" noResize="1" noEditPoints="1" noAdjustHandles="1" noChangeArrowheads="1" noChangeShapeType="1" noTextEdit="1"/>
              </p:cNvSpPr>
              <p:nvPr/>
            </p:nvSpPr>
            <p:spPr>
              <a:xfrm>
                <a:off x="3280232" y="4725144"/>
                <a:ext cx="2731928" cy="484024"/>
              </a:xfrm>
              <a:prstGeom prst="wedgeRoundRectCallout">
                <a:avLst>
                  <a:gd name="adj1" fmla="val -32952"/>
                  <a:gd name="adj2" fmla="val -73785"/>
                  <a:gd name="adj3" fmla="val 16667"/>
                </a:avLst>
              </a:prstGeom>
              <a:blipFill rotWithShape="1">
                <a:blip r:embed="rId8"/>
                <a:stretch>
                  <a:fillRect l="-1563" r="-4464" b="-7000"/>
                </a:stretch>
              </a:blipFill>
              <a:ln w="12700">
                <a:noFill/>
              </a:ln>
              <a:effectLst>
                <a:innerShdw blurRad="139700">
                  <a:srgbClr val="FF6600"/>
                </a:innerShdw>
              </a:effectLst>
            </p:spPr>
            <p:txBody>
              <a:bodyPr/>
              <a:lstStyle/>
              <a:p>
                <a:r>
                  <a:rPr lang="ja-JP" altLang="en-US">
                    <a:noFill/>
                  </a:rPr>
                  <a:t> </a:t>
                </a:r>
              </a:p>
            </p:txBody>
          </p:sp>
        </mc:Fallback>
      </mc:AlternateContent>
      <p:grpSp>
        <p:nvGrpSpPr>
          <p:cNvPr id="46" name="グループ化 45"/>
          <p:cNvGrpSpPr/>
          <p:nvPr/>
        </p:nvGrpSpPr>
        <p:grpSpPr>
          <a:xfrm>
            <a:off x="3241706" y="4437112"/>
            <a:ext cx="567789" cy="148700"/>
            <a:chOff x="3028961" y="3342516"/>
            <a:chExt cx="567789" cy="148700"/>
          </a:xfrm>
        </p:grpSpPr>
        <p:sp>
          <p:nvSpPr>
            <p:cNvPr id="47" name="フリーフォーム 46"/>
            <p:cNvSpPr/>
            <p:nvPr/>
          </p:nvSpPr>
          <p:spPr>
            <a:xfrm>
              <a:off x="3028961" y="3417094"/>
              <a:ext cx="435772" cy="4761"/>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531019 w 531019"/>
                <a:gd name="connsiteY0" fmla="*/ 0 h 147637"/>
                <a:gd name="connsiteX1" fmla="*/ 0 w 531019"/>
                <a:gd name="connsiteY1" fmla="*/ 147637 h 147637"/>
                <a:gd name="connsiteX0" fmla="*/ 409575 w 409575"/>
                <a:gd name="connsiteY0" fmla="*/ 0 h 114299"/>
                <a:gd name="connsiteX1" fmla="*/ 0 w 409575"/>
                <a:gd name="connsiteY1" fmla="*/ 114299 h 114299"/>
                <a:gd name="connsiteX0" fmla="*/ 392906 w 392906"/>
                <a:gd name="connsiteY0" fmla="*/ 2382 h 2382"/>
                <a:gd name="connsiteX1" fmla="*/ 0 w 392906"/>
                <a:gd name="connsiteY1" fmla="*/ 0 h 2382"/>
                <a:gd name="connsiteX0" fmla="*/ 10000 w 10000"/>
                <a:gd name="connsiteY0" fmla="*/ 87725 h 87729"/>
                <a:gd name="connsiteX1" fmla="*/ 9847 w 10000"/>
                <a:gd name="connsiteY1" fmla="*/ 5 h 87729"/>
                <a:gd name="connsiteX2" fmla="*/ 0 w 10000"/>
                <a:gd name="connsiteY2" fmla="*/ 77725 h 87729"/>
                <a:gd name="connsiteX0" fmla="*/ 10727 w 10727"/>
                <a:gd name="connsiteY0" fmla="*/ 89975 h 89979"/>
                <a:gd name="connsiteX1" fmla="*/ 10574 w 10727"/>
                <a:gd name="connsiteY1" fmla="*/ 2255 h 89979"/>
                <a:gd name="connsiteX2" fmla="*/ 0 w 10727"/>
                <a:gd name="connsiteY2" fmla="*/ 0 h 89979"/>
                <a:gd name="connsiteX0" fmla="*/ 10727 w 10727"/>
                <a:gd name="connsiteY0" fmla="*/ 89975 h 89975"/>
                <a:gd name="connsiteX1" fmla="*/ 0 w 10727"/>
                <a:gd name="connsiteY1" fmla="*/ 0 h 89975"/>
                <a:gd name="connsiteX0" fmla="*/ 11091 w 11091"/>
                <a:gd name="connsiteY0" fmla="*/ 0 h 19987"/>
                <a:gd name="connsiteX1" fmla="*/ 0 w 11091"/>
                <a:gd name="connsiteY1" fmla="*/ 19987 h 19987"/>
              </a:gdLst>
              <a:ahLst/>
              <a:cxnLst>
                <a:cxn ang="0">
                  <a:pos x="connsiteX0" y="connsiteY0"/>
                </a:cxn>
                <a:cxn ang="0">
                  <a:pos x="connsiteX1" y="connsiteY1"/>
                </a:cxn>
              </a:cxnLst>
              <a:rect l="l" t="t" r="r" b="b"/>
              <a:pathLst>
                <a:path w="11091" h="19987">
                  <a:moveTo>
                    <a:pt x="11091" y="0"/>
                  </a:moveTo>
                  <a:lnTo>
                    <a:pt x="0" y="19987"/>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8" name="テキスト ボックス 37"/>
              <p:cNvSpPr txBox="1"/>
              <p:nvPr/>
            </p:nvSpPr>
            <p:spPr>
              <a:xfrm>
                <a:off x="7020042" y="3335038"/>
                <a:ext cx="1728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𝑣</m:t>
                          </m:r>
                        </m:e>
                        <m:sub>
                          <m:r>
                            <a:rPr lang="en-US" altLang="ja-JP" i="1">
                              <a:latin typeface="Cambria Math"/>
                            </a:rPr>
                            <m:t>𝑥</m:t>
                          </m:r>
                        </m:sub>
                      </m:sSub>
                      <m:r>
                        <a:rPr kumimoji="1" lang="en-US" altLang="ja-JP" b="0" i="1" smtClean="0">
                          <a:latin typeface="Cambria Math"/>
                        </a:rPr>
                        <m:t>=374</m:t>
                      </m:r>
                      <m:r>
                        <a:rPr kumimoji="1" lang="en-US" altLang="ja-JP" b="0" i="0" smtClean="0">
                          <a:latin typeface="Cambria Math"/>
                        </a:rPr>
                        <m:t>[</m:t>
                      </m:r>
                      <m:f>
                        <m:fPr>
                          <m:type m:val="lin"/>
                          <m:ctrlPr>
                            <a:rPr kumimoji="1" lang="en-US" altLang="ja-JP" b="0" i="1" smtClean="0">
                              <a:latin typeface="Cambria Math" panose="02040503050406030204" pitchFamily="18" charset="0"/>
                            </a:rPr>
                          </m:ctrlPr>
                        </m:fPr>
                        <m:num>
                          <m:r>
                            <m:rPr>
                              <m:sty m:val="p"/>
                            </m:rPr>
                            <a:rPr kumimoji="1" lang="en-US" altLang="ja-JP" b="0" i="0" smtClean="0">
                              <a:latin typeface="Cambria Math"/>
                            </a:rPr>
                            <m:t>m</m:t>
                          </m:r>
                        </m:num>
                        <m:den>
                          <m:r>
                            <m:rPr>
                              <m:sty m:val="p"/>
                            </m:rPr>
                            <a:rPr kumimoji="1" lang="en-US" altLang="ja-JP" b="0" i="0" smtClean="0">
                              <a:latin typeface="Cambria Math"/>
                            </a:rPr>
                            <m:t>s</m:t>
                          </m:r>
                        </m:den>
                      </m:f>
                      <m:r>
                        <a:rPr kumimoji="1" lang="en-US" altLang="ja-JP" b="0" i="0" smtClean="0">
                          <a:latin typeface="Cambria Math"/>
                        </a:rPr>
                        <m:t>]</m:t>
                      </m:r>
                    </m:oMath>
                  </m:oMathPara>
                </a14:m>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7020042" y="3335038"/>
                <a:ext cx="1728422" cy="369332"/>
              </a:xfrm>
              <a:prstGeom prst="rect">
                <a:avLst/>
              </a:prstGeom>
              <a:blipFill rotWithShape="1">
                <a:blip r:embed="rId2"/>
                <a:stretch>
                  <a:fillRect t="-116393" r="-24735" b="-1754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3037450" y="764704"/>
                <a:ext cx="20746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dirty="0">
                          <a:effectLst>
                            <a:glow rad="101600">
                              <a:schemeClr val="bg1">
                                <a:alpha val="86000"/>
                              </a:schemeClr>
                            </a:glow>
                          </a:effectLst>
                          <a:latin typeface="Cambria Math"/>
                        </a:rPr>
                        <m:t>×30.40</m:t>
                      </m:r>
                      <m:r>
                        <m:rPr>
                          <m:sty m:val="p"/>
                        </m:rPr>
                        <a:rPr lang="en-US" altLang="ja-JP" dirty="0">
                          <a:effectLst>
                            <a:glow rad="101600">
                              <a:schemeClr val="bg1">
                                <a:alpha val="86000"/>
                              </a:schemeClr>
                            </a:glow>
                          </a:effectLst>
                          <a:latin typeface="Cambria Math"/>
                        </a:rPr>
                        <m:t>g</m:t>
                      </m:r>
                      <m:r>
                        <a:rPr lang="en-US" altLang="ja-JP" dirty="0">
                          <a:effectLst>
                            <a:glow rad="101600">
                              <a:schemeClr val="bg1">
                                <a:alpha val="86000"/>
                              </a:schemeClr>
                            </a:glow>
                          </a:effectLst>
                          <a:latin typeface="Cambria Math"/>
                        </a:rPr>
                        <m:t>=5680</m:t>
                      </m:r>
                      <m:r>
                        <m:rPr>
                          <m:sty m:val="p"/>
                        </m:rPr>
                        <a:rPr lang="en-US" altLang="ja-JP" dirty="0">
                          <a:effectLst>
                            <a:glow rad="101600">
                              <a:schemeClr val="bg1">
                                <a:alpha val="86000"/>
                              </a:schemeClr>
                            </a:glow>
                          </a:effectLst>
                          <a:latin typeface="Cambria Math"/>
                        </a:rPr>
                        <m:t>g</m:t>
                      </m:r>
                    </m:oMath>
                  </m:oMathPara>
                </a14:m>
                <a:endParaRPr lang="en-US" altLang="ja-JP" dirty="0">
                  <a:effectLst>
                    <a:glow rad="101600">
                      <a:schemeClr val="bg1">
                        <a:alpha val="86000"/>
                      </a:schemeClr>
                    </a:glow>
                  </a:effectLst>
                  <a:latin typeface="Cambria Math"/>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3037450" y="764704"/>
                <a:ext cx="2074607" cy="369332"/>
              </a:xfrm>
              <a:prstGeom prst="rect">
                <a:avLst/>
              </a:prstGeom>
              <a:blipFill rotWithShape="1">
                <a:blip r:embed="rId9"/>
                <a:stretch>
                  <a:fillRect r="-880"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角丸四角形吹き出し 44"/>
              <p:cNvSpPr>
                <a:spLocks/>
              </p:cNvSpPr>
              <p:nvPr/>
            </p:nvSpPr>
            <p:spPr>
              <a:xfrm>
                <a:off x="3280232" y="5712975"/>
                <a:ext cx="2731928" cy="484024"/>
              </a:xfrm>
              <a:prstGeom prst="wedgeRoundRectCallout">
                <a:avLst>
                  <a:gd name="adj1" fmla="val -50861"/>
                  <a:gd name="adj2" fmla="val -130946"/>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r>
                  <a:rPr lang="ja-JP" altLang="en-US" sz="2000" dirty="0">
                    <a:solidFill>
                      <a:srgbClr val="EEECE1">
                        <a:lumMod val="10000"/>
                      </a:srgbClr>
                    </a:solidFill>
                  </a:rPr>
                  <a:t>延べ</a:t>
                </a:r>
                <a14:m>
                  <m:oMath xmlns:m="http://schemas.openxmlformats.org/officeDocument/2006/math">
                    <m:r>
                      <a:rPr lang="en-US" altLang="ja-JP" sz="2000" i="1">
                        <a:solidFill>
                          <a:srgbClr val="EEECE1">
                            <a:lumMod val="10000"/>
                          </a:srgbClr>
                        </a:solidFill>
                        <a:latin typeface="Cambria Math"/>
                      </a:rPr>
                      <m:t>5.</m:t>
                    </m:r>
                    <m:r>
                      <a:rPr lang="en-US" altLang="ja-JP" sz="2000">
                        <a:solidFill>
                          <a:srgbClr val="EEECE1">
                            <a:lumMod val="10000"/>
                          </a:srgbClr>
                        </a:solidFill>
                        <a:latin typeface="Cambria Math"/>
                      </a:rPr>
                      <m:t>7</m:t>
                    </m:r>
                    <m:r>
                      <a:rPr lang="ja-JP" altLang="en-US" sz="2000" b="0" i="1" smtClean="0">
                        <a:solidFill>
                          <a:srgbClr val="EEECE1">
                            <a:lumMod val="10000"/>
                          </a:srgbClr>
                        </a:solidFill>
                        <a:latin typeface="Cambria Math"/>
                      </a:rPr>
                      <m:t>𝛼</m:t>
                    </m:r>
                    <m:r>
                      <a:rPr lang="en-US" altLang="ja-JP" sz="2000" b="0" i="0" smtClean="0">
                        <a:solidFill>
                          <a:srgbClr val="EEECE1">
                            <a:lumMod val="10000"/>
                          </a:srgbClr>
                        </a:solidFill>
                        <a:latin typeface="Cambria Math"/>
                      </a:rPr>
                      <m:t> </m:t>
                    </m:r>
                    <m:r>
                      <m:rPr>
                        <m:sty m:val="p"/>
                      </m:rPr>
                      <a:rPr lang="en-US" altLang="ja-JP" sz="2000">
                        <a:solidFill>
                          <a:srgbClr val="EEECE1">
                            <a:lumMod val="10000"/>
                          </a:srgbClr>
                        </a:solidFill>
                        <a:latin typeface="Cambria Math"/>
                      </a:rPr>
                      <m:t>kg</m:t>
                    </m:r>
                    <m:r>
                      <a:rPr lang="en-US" altLang="ja-JP" sz="2000" b="0" i="0" smtClean="0">
                        <a:solidFill>
                          <a:srgbClr val="EEECE1">
                            <a:lumMod val="10000"/>
                          </a:srgbClr>
                        </a:solidFill>
                        <a:latin typeface="Cambria Math"/>
                      </a:rPr>
                      <m:t>/</m:t>
                    </m:r>
                    <m:r>
                      <m:rPr>
                        <m:sty m:val="p"/>
                      </m:rPr>
                      <a:rPr lang="en-US" altLang="ja-JP" sz="2000" b="0" i="0" smtClean="0">
                        <a:solidFill>
                          <a:srgbClr val="EEECE1">
                            <a:lumMod val="10000"/>
                          </a:srgbClr>
                        </a:solidFill>
                        <a:latin typeface="Cambria Math"/>
                      </a:rPr>
                      <m:t>s</m:t>
                    </m:r>
                  </m:oMath>
                </a14:m>
                <a:r>
                  <a:rPr lang="ja-JP" altLang="en-US" sz="2000" dirty="0">
                    <a:solidFill>
                      <a:srgbClr val="EEECE1">
                        <a:lumMod val="10000"/>
                      </a:srgbClr>
                    </a:solidFill>
                  </a:rPr>
                  <a:t> 蒸発する</a:t>
                </a:r>
              </a:p>
            </p:txBody>
          </p:sp>
        </mc:Choice>
        <mc:Fallback xmlns="">
          <p:sp>
            <p:nvSpPr>
              <p:cNvPr id="45" name="角丸四角形吹き出し 44"/>
              <p:cNvSpPr>
                <a:spLocks noRot="1" noChangeAspect="1" noMove="1" noResize="1" noEditPoints="1" noAdjustHandles="1" noChangeArrowheads="1" noChangeShapeType="1" noTextEdit="1"/>
              </p:cNvSpPr>
              <p:nvPr/>
            </p:nvSpPr>
            <p:spPr>
              <a:xfrm>
                <a:off x="3280232" y="5712975"/>
                <a:ext cx="2731928" cy="484024"/>
              </a:xfrm>
              <a:prstGeom prst="wedgeRoundRectCallout">
                <a:avLst>
                  <a:gd name="adj1" fmla="val -50861"/>
                  <a:gd name="adj2" fmla="val -130946"/>
                  <a:gd name="adj3" fmla="val 16667"/>
                </a:avLst>
              </a:prstGeom>
              <a:blipFill rotWithShape="1">
                <a:blip r:embed="rId10"/>
                <a:stretch>
                  <a:fillRect l="-664" r="-4425" b="-4828"/>
                </a:stretch>
              </a:blipFill>
              <a:ln w="12700">
                <a:noFill/>
              </a:ln>
              <a:effectLst>
                <a:innerShdw blurRad="139700">
                  <a:srgbClr val="FF6600"/>
                </a:innerShdw>
              </a:effectLst>
            </p:spPr>
            <p:txBody>
              <a:bodyPr/>
              <a:lstStyle/>
              <a:p>
                <a:r>
                  <a:rPr lang="ja-JP" altLang="en-US">
                    <a:noFill/>
                  </a:rPr>
                  <a:t> </a:t>
                </a:r>
              </a:p>
            </p:txBody>
          </p:sp>
        </mc:Fallback>
      </mc:AlternateContent>
      <p:grpSp>
        <p:nvGrpSpPr>
          <p:cNvPr id="49" name="グループ化 48"/>
          <p:cNvGrpSpPr/>
          <p:nvPr/>
        </p:nvGrpSpPr>
        <p:grpSpPr>
          <a:xfrm>
            <a:off x="2770235" y="5037910"/>
            <a:ext cx="527616" cy="173847"/>
            <a:chOff x="3427568" y="3342516"/>
            <a:chExt cx="527616" cy="173847"/>
          </a:xfrm>
        </p:grpSpPr>
        <p:pic>
          <p:nvPicPr>
            <p:cNvPr id="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フリーフォーム 50"/>
            <p:cNvSpPr/>
            <p:nvPr/>
          </p:nvSpPr>
          <p:spPr>
            <a:xfrm rot="1560000">
              <a:off x="3536084" y="3468738"/>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mc:AlternateContent xmlns:mc="http://schemas.openxmlformats.org/markup-compatibility/2006" xmlns:a14="http://schemas.microsoft.com/office/drawing/2010/main">
        <mc:Choice Requires="a14">
          <p:sp>
            <p:nvSpPr>
              <p:cNvPr id="54" name="正方形/長方形 53"/>
              <p:cNvSpPr/>
              <p:nvPr/>
            </p:nvSpPr>
            <p:spPr>
              <a:xfrm rot="5400000">
                <a:off x="4301336" y="5359889"/>
                <a:ext cx="279499" cy="2679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14:m>
                  <m:oMathPara xmlns:m="http://schemas.openxmlformats.org/officeDocument/2006/math">
                    <m:oMathParaPr>
                      <m:jc m:val="centerGroup"/>
                    </m:oMathParaPr>
                    <m:oMath xmlns:m="http://schemas.openxmlformats.org/officeDocument/2006/math">
                      <m:r>
                        <a:rPr lang="ja-JP" altLang="en-US" sz="2000" b="0" i="1" dirty="0" smtClean="0">
                          <a:solidFill>
                            <a:srgbClr val="EEECE1">
                              <a:lumMod val="10000"/>
                            </a:srgbClr>
                          </a:solidFill>
                          <a:latin typeface="Cambria Math"/>
                          <a:ea typeface="Cambria Math"/>
                        </a:rPr>
                        <m:t>⇒</m:t>
                      </m:r>
                    </m:oMath>
                  </m:oMathPara>
                </a14:m>
                <a:endParaRPr lang="ja-JP" altLang="en-US" sz="2000" i="1" dirty="0">
                  <a:solidFill>
                    <a:srgbClr val="EEECE1">
                      <a:lumMod val="10000"/>
                    </a:srgbClr>
                  </a:solidFill>
                  <a:latin typeface="Cambria Math"/>
                  <a:ea typeface="Cambria Math"/>
                </a:endParaRPr>
              </a:p>
            </p:txBody>
          </p:sp>
        </mc:Choice>
        <mc:Fallback xmlns="">
          <p:sp>
            <p:nvSpPr>
              <p:cNvPr id="54" name="正方形/長方形 53"/>
              <p:cNvSpPr>
                <a:spLocks noRot="1" noChangeAspect="1" noMove="1" noResize="1" noEditPoints="1" noAdjustHandles="1" noChangeArrowheads="1" noChangeShapeType="1" noTextEdit="1"/>
              </p:cNvSpPr>
              <p:nvPr/>
            </p:nvSpPr>
            <p:spPr>
              <a:xfrm rot="5400000">
                <a:off x="4301336" y="5359889"/>
                <a:ext cx="279499" cy="267940"/>
              </a:xfrm>
              <a:prstGeom prst="rect">
                <a:avLst/>
              </a:prstGeom>
              <a:blipFill rotWithShape="1">
                <a:blip r:embed="rId11"/>
                <a:stretch>
                  <a:fillRect l="-13636" t="-23913" b="-6522"/>
                </a:stretch>
              </a:blipFill>
              <a:ln w="12700">
                <a:noFill/>
              </a:ln>
              <a:effectLst/>
            </p:spPr>
            <p:txBody>
              <a:bodyPr/>
              <a:lstStyle/>
              <a:p>
                <a:r>
                  <a:rPr lang="ja-JP" altLang="en-US">
                    <a:noFill/>
                  </a:rPr>
                  <a:t> </a:t>
                </a:r>
              </a:p>
            </p:txBody>
          </p:sp>
        </mc:Fallback>
      </mc:AlternateContent>
      <p:sp>
        <p:nvSpPr>
          <p:cNvPr id="55" name="Rectangle 1"/>
          <p:cNvSpPr>
            <a:spLocks noChangeArrowheads="1"/>
          </p:cNvSpPr>
          <p:nvPr/>
        </p:nvSpPr>
        <p:spPr bwMode="auto">
          <a:xfrm>
            <a:off x="251520" y="6549445"/>
            <a:ext cx="4798528" cy="230832"/>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mc:AlternateContent xmlns:mc="http://schemas.openxmlformats.org/markup-compatibility/2006" xmlns:a14="http://schemas.microsoft.com/office/drawing/2010/main">
        <mc:Choice Requires="a14">
          <p:sp>
            <p:nvSpPr>
              <p:cNvPr id="43" name="テキスト ボックス 42"/>
              <p:cNvSpPr txBox="1"/>
              <p:nvPr/>
            </p:nvSpPr>
            <p:spPr>
              <a:xfrm>
                <a:off x="6703481" y="4321521"/>
                <a:ext cx="2232214" cy="883896"/>
              </a:xfrm>
              <a:prstGeom prst="rect">
                <a:avLst/>
              </a:prstGeom>
              <a:noFill/>
            </p:spPr>
            <p:txBody>
              <a:bodyPr wrap="none" rtlCol="0">
                <a:spAutoFit/>
              </a:bodyPr>
              <a:lstStyle/>
              <a:p>
                <a:r>
                  <a:rPr lang="ja-JP" altLang="en-US" sz="1050" b="0" dirty="0">
                    <a:latin typeface="+mn-ea"/>
                  </a:rPr>
                  <a:t>計算</a:t>
                </a:r>
                <a:endParaRPr lang="en-US" altLang="ja-JP" sz="1050" b="0" dirty="0">
                  <a:latin typeface="+mn-ea"/>
                </a:endParaRPr>
              </a:p>
              <a:p>
                <a:r>
                  <a:rPr lang="ja-JP" altLang="en-US" sz="1050" dirty="0">
                    <a:latin typeface="+mn-ea"/>
                  </a:rPr>
                  <a:t>延べ</a:t>
                </a:r>
                <a:r>
                  <a:rPr lang="en-US" altLang="ja-JP" sz="1050" b="0" dirty="0">
                    <a:latin typeface="+mn-ea"/>
                  </a:rPr>
                  <a:t>5.7kg</a:t>
                </a:r>
                <a:r>
                  <a:rPr lang="ja-JP" altLang="en-US" sz="1050" dirty="0">
                    <a:latin typeface="+mn-ea"/>
                  </a:rPr>
                  <a:t>の水は</a:t>
                </a:r>
                <a:endParaRPr lang="en-US" altLang="ja-JP" sz="1050" dirty="0">
                  <a:latin typeface="+mn-ea"/>
                </a:endParaRPr>
              </a:p>
              <a:p>
                <a:pPr/>
                <a14:m>
                  <m:oMathPara xmlns:m="http://schemas.openxmlformats.org/officeDocument/2006/math">
                    <m:oMathParaPr>
                      <m:jc m:val="centerGroup"/>
                    </m:oMathParaPr>
                    <m:oMath xmlns:m="http://schemas.openxmlformats.org/officeDocument/2006/math">
                      <m:f>
                        <m:fPr>
                          <m:ctrlPr>
                            <a:rPr lang="en-US" altLang="ja-JP" sz="1050" b="0" i="1" dirty="0" smtClean="0">
                              <a:latin typeface="Cambria Math" panose="02040503050406030204" pitchFamily="18" charset="0"/>
                            </a:rPr>
                          </m:ctrlPr>
                        </m:fPr>
                        <m:num>
                          <m:r>
                            <a:rPr lang="en-US" altLang="ja-JP" sz="1050" b="0" i="1" dirty="0" smtClean="0">
                              <a:latin typeface="Cambria Math"/>
                            </a:rPr>
                            <m:t>5700</m:t>
                          </m:r>
                        </m:num>
                        <m:den>
                          <m:r>
                            <a:rPr lang="en-US" altLang="ja-JP" sz="1050" b="0" i="1" dirty="0" smtClean="0">
                              <a:latin typeface="Cambria Math"/>
                            </a:rPr>
                            <m:t>18</m:t>
                          </m:r>
                        </m:den>
                      </m:f>
                      <m:r>
                        <a:rPr lang="en-US" altLang="ja-JP" sz="1050" b="0" i="1" dirty="0" smtClean="0">
                          <a:latin typeface="Cambria Math"/>
                          <a:ea typeface="Cambria Math"/>
                        </a:rPr>
                        <m:t>×6.0×</m:t>
                      </m:r>
                      <m:sSup>
                        <m:sSupPr>
                          <m:ctrlPr>
                            <a:rPr lang="en-US" altLang="ja-JP" sz="1050" i="1" dirty="0">
                              <a:latin typeface="Cambria Math" panose="02040503050406030204" pitchFamily="18" charset="0"/>
                              <a:ea typeface="Cambria Math"/>
                            </a:rPr>
                          </m:ctrlPr>
                        </m:sSupPr>
                        <m:e>
                          <m:r>
                            <a:rPr lang="en-US" altLang="ja-JP" sz="1050" i="1" dirty="0">
                              <a:latin typeface="Cambria Math"/>
                              <a:ea typeface="Cambria Math"/>
                            </a:rPr>
                            <m:t>10</m:t>
                          </m:r>
                        </m:e>
                        <m:sup>
                          <m:r>
                            <a:rPr lang="en-US" altLang="ja-JP" sz="1050" b="0" i="1" dirty="0" smtClean="0">
                              <a:latin typeface="Cambria Math"/>
                              <a:ea typeface="Cambria Math"/>
                            </a:rPr>
                            <m:t>23</m:t>
                          </m:r>
                        </m:sup>
                      </m:sSup>
                      <m:r>
                        <a:rPr lang="en-US" altLang="ja-JP" sz="1050" i="1" dirty="0">
                          <a:latin typeface="Cambria Math"/>
                          <a:ea typeface="Cambria Math"/>
                        </a:rPr>
                        <m:t>=1</m:t>
                      </m:r>
                      <m:r>
                        <a:rPr lang="en-US" altLang="ja-JP" sz="1050" b="0" i="1" dirty="0" smtClean="0">
                          <a:latin typeface="Cambria Math"/>
                          <a:ea typeface="Cambria Math"/>
                        </a:rPr>
                        <m:t>.</m:t>
                      </m:r>
                      <m:r>
                        <a:rPr lang="en-US" altLang="ja-JP" sz="1050" i="1" dirty="0">
                          <a:latin typeface="Cambria Math"/>
                          <a:ea typeface="Cambria Math"/>
                        </a:rPr>
                        <m:t>9×</m:t>
                      </m:r>
                      <m:sSup>
                        <m:sSupPr>
                          <m:ctrlPr>
                            <a:rPr lang="en-US" altLang="ja-JP" sz="1050" i="1" dirty="0">
                              <a:latin typeface="Cambria Math" panose="02040503050406030204" pitchFamily="18" charset="0"/>
                              <a:ea typeface="Cambria Math"/>
                            </a:rPr>
                          </m:ctrlPr>
                        </m:sSupPr>
                        <m:e>
                          <m:r>
                            <a:rPr lang="en-US" altLang="ja-JP" sz="1050" i="1" dirty="0">
                              <a:latin typeface="Cambria Math"/>
                              <a:ea typeface="Cambria Math"/>
                            </a:rPr>
                            <m:t>10</m:t>
                          </m:r>
                        </m:e>
                        <m:sup>
                          <m:r>
                            <a:rPr lang="en-US" altLang="ja-JP" sz="1050" i="1" dirty="0">
                              <a:latin typeface="Cambria Math"/>
                              <a:ea typeface="Cambria Math"/>
                            </a:rPr>
                            <m:t>2</m:t>
                          </m:r>
                          <m:r>
                            <a:rPr lang="en-US" altLang="ja-JP" sz="1050" b="0" i="1" dirty="0" smtClean="0">
                              <a:latin typeface="Cambria Math"/>
                              <a:ea typeface="Cambria Math"/>
                            </a:rPr>
                            <m:t>6</m:t>
                          </m:r>
                        </m:sup>
                      </m:sSup>
                    </m:oMath>
                  </m:oMathPara>
                </a14:m>
                <a:endParaRPr lang="en-US" altLang="ja-JP" sz="1050" dirty="0">
                  <a:latin typeface="Cambria Math"/>
                </a:endParaRPr>
              </a:p>
              <a:p>
                <a14:m>
                  <m:oMath xmlns:m="http://schemas.openxmlformats.org/officeDocument/2006/math">
                    <m:r>
                      <a:rPr lang="en-US" altLang="ja-JP" sz="1050" b="0" i="1" smtClean="0">
                        <a:latin typeface="Cambria Math"/>
                      </a:rPr>
                      <m:t>1.9</m:t>
                    </m:r>
                    <m:r>
                      <a:rPr lang="en-US" altLang="ja-JP" sz="1050" b="0" i="1" smtClean="0">
                        <a:latin typeface="Cambria Math"/>
                        <a:ea typeface="Cambria Math"/>
                      </a:rPr>
                      <m:t>×</m:t>
                    </m:r>
                    <m:sSup>
                      <m:sSupPr>
                        <m:ctrlPr>
                          <a:rPr lang="en-US" altLang="ja-JP" sz="1050" b="0" i="1" smtClean="0">
                            <a:latin typeface="Cambria Math" panose="02040503050406030204" pitchFamily="18" charset="0"/>
                            <a:ea typeface="Cambria Math"/>
                          </a:rPr>
                        </m:ctrlPr>
                      </m:sSupPr>
                      <m:e>
                        <m:r>
                          <a:rPr lang="en-US" altLang="ja-JP" sz="1050" b="0" i="1" smtClean="0">
                            <a:latin typeface="Cambria Math"/>
                            <a:ea typeface="Cambria Math"/>
                          </a:rPr>
                          <m:t>10</m:t>
                        </m:r>
                      </m:e>
                      <m:sup>
                        <m:r>
                          <a:rPr lang="en-US" altLang="ja-JP" sz="1050" b="0" i="1" smtClean="0">
                            <a:latin typeface="Cambria Math"/>
                            <a:ea typeface="Cambria Math"/>
                          </a:rPr>
                          <m:t>26</m:t>
                        </m:r>
                      </m:sup>
                    </m:sSup>
                  </m:oMath>
                </a14:m>
                <a:r>
                  <a:rPr kumimoji="1" lang="ja-JP" altLang="en-US" sz="1050" dirty="0"/>
                  <a:t>個の水分子である。</a:t>
                </a: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6703481" y="4321521"/>
                <a:ext cx="2232214" cy="883896"/>
              </a:xfrm>
              <a:prstGeom prst="rect">
                <a:avLst/>
              </a:prstGeom>
              <a:blipFill rotWithShape="1">
                <a:blip r:embed="rId12"/>
                <a:stretch>
                  <a:fillRect b="-20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円形吹き出し 55"/>
              <p:cNvSpPr/>
              <p:nvPr/>
            </p:nvSpPr>
            <p:spPr>
              <a:xfrm>
                <a:off x="6643377" y="5822167"/>
                <a:ext cx="1819902" cy="727278"/>
              </a:xfrm>
              <a:prstGeom prst="wedgeEllipseCallout">
                <a:avLst>
                  <a:gd name="adj1" fmla="val -63357"/>
                  <a:gd name="adj2" fmla="val -7595"/>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14:m>
                  <m:oMath xmlns:m="http://schemas.openxmlformats.org/officeDocument/2006/math">
                    <m:r>
                      <a:rPr lang="en-US" altLang="ja-JP" sz="1600" i="1" dirty="0" smtClean="0">
                        <a:solidFill>
                          <a:prstClr val="black"/>
                        </a:solidFill>
                        <a:effectLst>
                          <a:glow rad="177800">
                            <a:prstClr val="white"/>
                          </a:glow>
                        </a:effectLst>
                        <a:latin typeface="Cambria Math"/>
                      </a:rPr>
                      <m:t>1.9×</m:t>
                    </m:r>
                    <m:sSup>
                      <m:sSupPr>
                        <m:ctrlPr>
                          <a:rPr lang="en-US" altLang="ja-JP" sz="1600" i="1" dirty="0" smtClean="0">
                            <a:solidFill>
                              <a:prstClr val="black"/>
                            </a:solidFill>
                            <a:effectLst>
                              <a:glow rad="177800">
                                <a:prstClr val="white"/>
                              </a:glow>
                            </a:effectLst>
                            <a:latin typeface="Cambria Math" panose="02040503050406030204" pitchFamily="18" charset="0"/>
                          </a:rPr>
                        </m:ctrlPr>
                      </m:sSupPr>
                      <m:e>
                        <m:r>
                          <a:rPr lang="en-US" altLang="ja-JP" sz="1600" i="1" dirty="0" smtClean="0">
                            <a:solidFill>
                              <a:prstClr val="black"/>
                            </a:solidFill>
                            <a:effectLst>
                              <a:glow rad="177800">
                                <a:prstClr val="white"/>
                              </a:glow>
                            </a:effectLst>
                            <a:latin typeface="Cambria Math"/>
                          </a:rPr>
                          <m:t>10</m:t>
                        </m:r>
                      </m:e>
                      <m:sup>
                        <m:r>
                          <a:rPr lang="en-US" altLang="ja-JP" sz="1600" i="1" dirty="0" smtClean="0">
                            <a:solidFill>
                              <a:prstClr val="black"/>
                            </a:solidFill>
                            <a:effectLst>
                              <a:glow rad="177800">
                                <a:prstClr val="white"/>
                              </a:glow>
                            </a:effectLst>
                            <a:latin typeface="Cambria Math"/>
                          </a:rPr>
                          <m:t>26</m:t>
                        </m:r>
                      </m:sup>
                    </m:sSup>
                    <m:r>
                      <a:rPr lang="ja-JP" altLang="en-US" sz="1600" i="1" dirty="0" smtClean="0">
                        <a:solidFill>
                          <a:prstClr val="black"/>
                        </a:solidFill>
                        <a:effectLst>
                          <a:glow rad="177800">
                            <a:prstClr val="white"/>
                          </a:glow>
                        </a:effectLst>
                        <a:latin typeface="Cambria Math"/>
                      </a:rPr>
                      <m:t>𝛼</m:t>
                    </m:r>
                  </m:oMath>
                </a14:m>
                <a:r>
                  <a:rPr lang="ja-JP" altLang="en-US" sz="1600" dirty="0">
                    <a:solidFill>
                      <a:prstClr val="black"/>
                    </a:solidFill>
                    <a:effectLst>
                      <a:glow rad="177800">
                        <a:prstClr val="white"/>
                      </a:glow>
                    </a:effectLst>
                  </a:rPr>
                  <a:t>個</a:t>
                </a:r>
                <a:r>
                  <a:rPr lang="en-US" altLang="ja-JP" sz="1600" dirty="0">
                    <a:solidFill>
                      <a:prstClr val="black"/>
                    </a:solidFill>
                    <a:effectLst>
                      <a:glow rad="177800">
                        <a:prstClr val="white"/>
                      </a:glow>
                    </a:effectLst>
                    <a:latin typeface="Cambria Math" panose="02040503050406030204" pitchFamily="18" charset="0"/>
                    <a:ea typeface="Cambria Math" panose="02040503050406030204" pitchFamily="18" charset="0"/>
                  </a:rPr>
                  <a:t>/s</a:t>
                </a:r>
              </a:p>
              <a:p>
                <a:pPr algn="ctr"/>
                <a:r>
                  <a:rPr lang="ja-JP" altLang="en-US" sz="1600" dirty="0">
                    <a:solidFill>
                      <a:prstClr val="black"/>
                    </a:solidFill>
                    <a:effectLst>
                      <a:glow rad="177800">
                        <a:prstClr val="white"/>
                      </a:glow>
                    </a:effectLst>
                    <a:latin typeface="Cambria Math" panose="02040503050406030204" pitchFamily="18" charset="0"/>
                  </a:rPr>
                  <a:t>蒸発する</a:t>
                </a:r>
                <a:endParaRPr lang="ja-JP" altLang="en-US" sz="1600" dirty="0">
                  <a:solidFill>
                    <a:prstClr val="black"/>
                  </a:solidFill>
                  <a:effectLst>
                    <a:glow rad="177800">
                      <a:prstClr val="white"/>
                    </a:glow>
                  </a:effectLst>
                </a:endParaRPr>
              </a:p>
            </p:txBody>
          </p:sp>
        </mc:Choice>
        <mc:Fallback xmlns="">
          <p:sp>
            <p:nvSpPr>
              <p:cNvPr id="56" name="円形吹き出し 55"/>
              <p:cNvSpPr>
                <a:spLocks noRot="1" noChangeAspect="1" noMove="1" noResize="1" noEditPoints="1" noAdjustHandles="1" noChangeArrowheads="1" noChangeShapeType="1" noTextEdit="1"/>
              </p:cNvSpPr>
              <p:nvPr/>
            </p:nvSpPr>
            <p:spPr>
              <a:xfrm>
                <a:off x="6643377" y="5822167"/>
                <a:ext cx="1819902" cy="727278"/>
              </a:xfrm>
              <a:prstGeom prst="wedgeEllipseCallout">
                <a:avLst>
                  <a:gd name="adj1" fmla="val -63357"/>
                  <a:gd name="adj2" fmla="val -7595"/>
                </a:avLst>
              </a:prstGeom>
              <a:blipFill rotWithShape="1">
                <a:blip r:embed="rId13"/>
                <a:stretch>
                  <a:fillRect b="-5691"/>
                </a:stretch>
              </a:blipFill>
              <a:ln w="12700" cap="rnd">
                <a:solidFill>
                  <a:schemeClr val="accent3">
                    <a:lumMod val="75000"/>
                  </a:schemeClr>
                </a:solidFill>
              </a:ln>
            </p:spPr>
            <p:txBody>
              <a:bodyPr/>
              <a:lstStyle/>
              <a:p>
                <a:r>
                  <a:rPr lang="ja-JP" altLang="en-US">
                    <a:noFill/>
                  </a:rPr>
                  <a:t> </a:t>
                </a:r>
              </a:p>
            </p:txBody>
          </p:sp>
        </mc:Fallback>
      </mc:AlternateContent>
    </p:spTree>
    <p:extLst>
      <p:ext uri="{BB962C8B-B14F-4D97-AF65-F5344CB8AC3E}">
        <p14:creationId xmlns:p14="http://schemas.microsoft.com/office/powerpoint/2010/main" val="281768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sp>
        <p:nvSpPr>
          <p:cNvPr id="2" name="タイトル 1"/>
          <p:cNvSpPr>
            <a:spLocks noGrp="1"/>
          </p:cNvSpPr>
          <p:nvPr>
            <p:ph type="title"/>
          </p:nvPr>
        </p:nvSpPr>
        <p:spPr/>
        <p:txBody>
          <a:bodyPr/>
          <a:lstStyle/>
          <a:p>
            <a:r>
              <a:rPr lang="ja-JP" altLang="en-US" dirty="0"/>
              <a:t>湿度</a:t>
            </a:r>
            <a:r>
              <a:rPr lang="en-US" altLang="ja-JP" dirty="0"/>
              <a:t>0%</a:t>
            </a:r>
            <a:r>
              <a:rPr lang="ja-JP" altLang="en-US" dirty="0"/>
              <a:t>のときの蒸発速度</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界面律速</a:t>
            </a:r>
            <a:r>
              <a:rPr lang="en-US" altLang="ja-JP" dirty="0"/>
              <a:t>×</a:t>
            </a:r>
            <a:r>
              <a:rPr lang="ja-JP" altLang="en-US" dirty="0"/>
              <a:t>理想気体</a:t>
            </a:r>
          </a:p>
        </p:txBody>
      </p:sp>
      <p:grpSp>
        <p:nvGrpSpPr>
          <p:cNvPr id="7" name="グループ化 6"/>
          <p:cNvGrpSpPr/>
          <p:nvPr/>
        </p:nvGrpSpPr>
        <p:grpSpPr>
          <a:xfrm>
            <a:off x="2699792" y="1811194"/>
            <a:ext cx="3888432" cy="3778046"/>
            <a:chOff x="2699792" y="1811194"/>
            <a:chExt cx="3888432" cy="3778046"/>
          </a:xfrm>
        </p:grpSpPr>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7" name="テキスト ボックス 16"/>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alpha val="20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alpha val="2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solidFill>
                              <a:schemeClr val="bg1">
                                <a:lumMod val="75000"/>
                              </a:schemeClr>
                            </a:solidFill>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3"/>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𝑦</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4"/>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𝑧</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5"/>
                  <a:stretch>
                    <a:fillRect l="-8621" r="-6897" b="-11667"/>
                  </a:stretch>
                </a:blipFill>
              </p:spPr>
              <p:txBody>
                <a:bodyPr/>
                <a:lstStyle/>
                <a:p>
                  <a:r>
                    <a:rPr lang="ja-JP" altLang="en-US">
                      <a:noFill/>
                    </a:rPr>
                    <a:t> </a:t>
                  </a:r>
                </a:p>
              </p:txBody>
            </p:sp>
          </mc:Fallback>
        </mc:AlternateContent>
      </p:grpSp>
      <p:grpSp>
        <p:nvGrpSpPr>
          <p:cNvPr id="9" name="グループ化 8"/>
          <p:cNvGrpSpPr/>
          <p:nvPr/>
        </p:nvGrpSpPr>
        <p:grpSpPr>
          <a:xfrm>
            <a:off x="3635895" y="1314664"/>
            <a:ext cx="2952328" cy="496533"/>
            <a:chOff x="3635895" y="1314664"/>
            <a:chExt cx="2952328" cy="496533"/>
          </a:xfrm>
        </p:grpSpPr>
        <p:sp>
          <p:nvSpPr>
            <p:cNvPr id="8" name="左大かっこ 7"/>
            <p:cNvSpPr/>
            <p:nvPr/>
          </p:nvSpPr>
          <p:spPr>
            <a:xfrm rot="5400000">
              <a:off x="4984857" y="207832"/>
              <a:ext cx="254403" cy="2952328"/>
            </a:xfrm>
            <a:prstGeom prst="leftBracket">
              <a:avLst>
                <a:gd name="adj" fmla="val 254575"/>
              </a:avLst>
            </a:prstGeom>
            <a:noFill/>
            <a:ln w="12700">
              <a:solidFill>
                <a:schemeClr val="tx1">
                  <a:alpha val="20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4859424" y="1314664"/>
              <a:ext cx="505267" cy="369332"/>
            </a:xfrm>
            <a:prstGeom prst="rect">
              <a:avLst/>
            </a:prstGeom>
            <a:noFill/>
            <a:effectLst/>
          </p:spPr>
          <p:txBody>
            <a:bodyPr wrap="none" rtlCol="0" anchor="ctr" anchorCtr="0">
              <a:spAutoFit/>
            </a:bodyPr>
            <a:lstStyle/>
            <a:p>
              <a:r>
                <a:rPr lang="en-US" altLang="ja-JP" dirty="0">
                  <a:solidFill>
                    <a:schemeClr val="bg1">
                      <a:lumMod val="75000"/>
                    </a:schemeClr>
                  </a:solidFill>
                  <a:effectLst>
                    <a:glow rad="228600">
                      <a:schemeClr val="bg1"/>
                    </a:glow>
                  </a:effectLst>
                  <a:latin typeface="Cambria Math" panose="02040503050406030204" pitchFamily="18" charset="0"/>
                  <a:ea typeface="Cambria Math" panose="02040503050406030204" pitchFamily="18" charset="0"/>
                </a:rPr>
                <a:t>1m</a:t>
              </a:r>
              <a:endParaRPr kumimoji="1" lang="ja-JP" altLang="en-US" dirty="0">
                <a:solidFill>
                  <a:schemeClr val="bg1">
                    <a:lumMod val="75000"/>
                  </a:schemeClr>
                </a:solidFill>
                <a:effectLst>
                  <a:glow rad="228600">
                    <a:schemeClr val="bg1"/>
                  </a:glow>
                </a:effectLst>
                <a:latin typeface="Cambria Math" panose="02040503050406030204" pitchFamily="18" charset="0"/>
              </a:endParaRPr>
            </a:p>
          </p:txBody>
        </p:sp>
      </p:grpSp>
      <p:grpSp>
        <p:nvGrpSpPr>
          <p:cNvPr id="14" name="グループ化 13"/>
          <p:cNvGrpSpPr/>
          <p:nvPr/>
        </p:nvGrpSpPr>
        <p:grpSpPr>
          <a:xfrm>
            <a:off x="3427568" y="3342516"/>
            <a:ext cx="573455" cy="148700"/>
            <a:chOff x="3427568" y="3342516"/>
            <a:chExt cx="573455" cy="148700"/>
          </a:xfrm>
        </p:grpSpPr>
        <p:pic>
          <p:nvPicPr>
            <p:cNvPr id="3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フリーフォーム 10"/>
            <p:cNvSpPr/>
            <p:nvPr/>
          </p:nvSpPr>
          <p:spPr>
            <a:xfrm>
              <a:off x="3571875" y="3409950"/>
              <a:ext cx="429148" cy="42810"/>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8"/>
                <a:gd name="connsiteY0" fmla="*/ 0 h 42810"/>
                <a:gd name="connsiteX1" fmla="*/ 429148 w 429148"/>
                <a:gd name="connsiteY1" fmla="*/ 42810 h 42810"/>
              </a:gdLst>
              <a:ahLst/>
              <a:cxnLst>
                <a:cxn ang="0">
                  <a:pos x="connsiteX0" y="connsiteY0"/>
                </a:cxn>
                <a:cxn ang="0">
                  <a:pos x="connsiteX1" y="connsiteY1"/>
                </a:cxn>
              </a:cxnLst>
              <a:rect l="l" t="t" r="r" b="b"/>
              <a:pathLst>
                <a:path w="429148" h="42810">
                  <a:moveTo>
                    <a:pt x="0" y="0"/>
                  </a:moveTo>
                  <a:lnTo>
                    <a:pt x="429148" y="4281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53" name="正方形/長方形 52"/>
          <p:cNvSpPr/>
          <p:nvPr/>
        </p:nvSpPr>
        <p:spPr>
          <a:xfrm>
            <a:off x="7023891" y="3049042"/>
            <a:ext cx="1119217" cy="369332"/>
          </a:xfrm>
          <a:prstGeom prst="rect">
            <a:avLst/>
          </a:prstGeom>
        </p:spPr>
        <p:txBody>
          <a:bodyPr wrap="none">
            <a:spAutoFit/>
          </a:bodyPr>
          <a:lstStyle/>
          <a:p>
            <a:r>
              <a:rPr lang="ja-JP" altLang="en-US" dirty="0">
                <a:latin typeface="Cambria Math" panose="02040503050406030204" pitchFamily="18" charset="0"/>
              </a:rPr>
              <a:t>水分子</a:t>
            </a:r>
            <a:r>
              <a:rPr lang="en-US" altLang="ja-JP" dirty="0">
                <a:latin typeface="Cambria Math" panose="02040503050406030204" pitchFamily="18" charset="0"/>
              </a:rPr>
              <a:t>0g</a:t>
            </a:r>
            <a:endParaRPr lang="en-US" altLang="ja-JP" dirty="0">
              <a:latin typeface="+mn-ea"/>
            </a:endParaRPr>
          </a:p>
        </p:txBody>
      </p:sp>
      <p:sp>
        <p:nvSpPr>
          <p:cNvPr id="54" name="テキスト ボックス 53"/>
          <p:cNvSpPr txBox="1"/>
          <p:nvPr/>
        </p:nvSpPr>
        <p:spPr>
          <a:xfrm>
            <a:off x="7023891" y="2198554"/>
            <a:ext cx="103265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dirty="0">
              <a:effectLst>
                <a:glow rad="228600">
                  <a:schemeClr val="bg1">
                    <a:alpha val="40000"/>
                  </a:schemeClr>
                </a:glow>
              </a:effectLst>
              <a:latin typeface="Cambria Math" panose="02040503050406030204" pitchFamily="18" charset="0"/>
            </a:endParaRPr>
          </a:p>
        </p:txBody>
      </p:sp>
      <mc:AlternateContent xmlns:mc="http://schemas.openxmlformats.org/markup-compatibility/2006" xmlns:a14="http://schemas.microsoft.com/office/drawing/2010/main">
        <mc:Choice Requires="a14">
          <p:sp>
            <p:nvSpPr>
              <p:cNvPr id="50" name="角丸四角形吹き出し 41">
                <a:extLst>
                  <a:ext uri="{FF2B5EF4-FFF2-40B4-BE49-F238E27FC236}">
                    <a16:creationId xmlns:a16="http://schemas.microsoft.com/office/drawing/2014/main" id="{F15F6D1F-A968-4D14-83DC-1F0C9F395063}"/>
                  </a:ext>
                </a:extLst>
              </p:cNvPr>
              <p:cNvSpPr>
                <a:spLocks/>
              </p:cNvSpPr>
              <p:nvPr/>
            </p:nvSpPr>
            <p:spPr>
              <a:xfrm>
                <a:off x="5883672" y="4133519"/>
                <a:ext cx="2089780" cy="755486"/>
              </a:xfrm>
              <a:prstGeom prst="wedgeRoundRectCallout">
                <a:avLst>
                  <a:gd name="adj1" fmla="val -55008"/>
                  <a:gd name="adj2" fmla="val -17329"/>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14:m>
                  <m:oMath xmlns:m="http://schemas.openxmlformats.org/officeDocument/2006/math">
                    <m:r>
                      <a:rPr lang="en-US" altLang="ja-JP" sz="2000" i="1" dirty="0" smtClean="0">
                        <a:solidFill>
                          <a:srgbClr val="EEECE1">
                            <a:lumMod val="10000"/>
                          </a:srgbClr>
                        </a:solidFill>
                        <a:latin typeface="Cambria Math"/>
                      </a:rPr>
                      <m:t>0.0053</m:t>
                    </m:r>
                    <m:r>
                      <a:rPr lang="en-US" altLang="ja-JP" sz="2000" b="0" i="0" dirty="0" smtClean="0">
                        <a:solidFill>
                          <a:srgbClr val="EEECE1">
                            <a:lumMod val="10000"/>
                          </a:srgbClr>
                        </a:solidFill>
                        <a:latin typeface="Cambria Math"/>
                      </a:rPr>
                      <m:t>/</m:t>
                    </m:r>
                    <m:r>
                      <a:rPr lang="ja-JP" altLang="el-GR" sz="2000" b="0" i="1" dirty="0" smtClean="0">
                        <a:solidFill>
                          <a:srgbClr val="EEECE1">
                            <a:lumMod val="10000"/>
                          </a:srgbClr>
                        </a:solidFill>
                        <a:latin typeface="Cambria Math"/>
                        <a:ea typeface="Cambria Math"/>
                      </a:rPr>
                      <m:t>𝛼</m:t>
                    </m:r>
                    <m:r>
                      <a:rPr lang="en-US" altLang="ja-JP" sz="2000" b="0" i="0" dirty="0" smtClean="0">
                        <a:solidFill>
                          <a:srgbClr val="EEECE1">
                            <a:lumMod val="10000"/>
                          </a:srgbClr>
                        </a:solidFill>
                        <a:latin typeface="Cambria Math"/>
                      </a:rPr>
                      <m:t>[</m:t>
                    </m:r>
                    <m:r>
                      <m:rPr>
                        <m:sty m:val="p"/>
                      </m:rPr>
                      <a:rPr lang="en-US" altLang="ja-JP" sz="2000" i="0" dirty="0" smtClean="0">
                        <a:solidFill>
                          <a:srgbClr val="EEECE1">
                            <a:lumMod val="10000"/>
                          </a:srgbClr>
                        </a:solidFill>
                        <a:latin typeface="Cambria Math"/>
                      </a:rPr>
                      <m:t>s</m:t>
                    </m:r>
                    <m:r>
                      <a:rPr lang="en-US" altLang="ja-JP" sz="2000" b="0" i="0" dirty="0" smtClean="0">
                        <a:solidFill>
                          <a:srgbClr val="EEECE1">
                            <a:lumMod val="10000"/>
                          </a:srgbClr>
                        </a:solidFill>
                        <a:latin typeface="Cambria Math"/>
                      </a:rPr>
                      <m:t>]</m:t>
                    </m:r>
                  </m:oMath>
                </a14:m>
                <a:r>
                  <a:rPr lang="ja-JP" altLang="en-US" sz="2000" dirty="0">
                    <a:solidFill>
                      <a:srgbClr val="EEECE1">
                        <a:lumMod val="10000"/>
                      </a:srgbClr>
                    </a:solidFill>
                  </a:rPr>
                  <a:t>後に</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水蒸気は飽和</a:t>
                </a:r>
              </a:p>
            </p:txBody>
          </p:sp>
        </mc:Choice>
        <mc:Fallback xmlns="">
          <p:sp>
            <p:nvSpPr>
              <p:cNvPr id="50" name="角丸四角形吹き出し 41">
                <a:extLst>
                  <a:ext uri="{FF2B5EF4-FFF2-40B4-BE49-F238E27FC236}">
                    <a16:creationId xmlns:a16="http://schemas.microsoft.com/office/drawing/2014/main" xmlns="" xmlns:a14="http://schemas.microsoft.com/office/drawing/2010/main" id="{F15F6D1F-A968-4D14-83DC-1F0C9F395063}"/>
                  </a:ext>
                </a:extLst>
              </p:cNvPr>
              <p:cNvSpPr>
                <a:spLocks noRot="1" noChangeAspect="1" noMove="1" noResize="1" noEditPoints="1" noAdjustHandles="1" noChangeArrowheads="1" noChangeShapeType="1" noTextEdit="1"/>
              </p:cNvSpPr>
              <p:nvPr/>
            </p:nvSpPr>
            <p:spPr>
              <a:xfrm>
                <a:off x="5883672" y="4133519"/>
                <a:ext cx="2089780" cy="755486"/>
              </a:xfrm>
              <a:prstGeom prst="wedgeRoundRectCallout">
                <a:avLst>
                  <a:gd name="adj1" fmla="val -55008"/>
                  <a:gd name="adj2" fmla="val -17329"/>
                  <a:gd name="adj3" fmla="val 16667"/>
                </a:avLst>
              </a:prstGeom>
              <a:blipFill rotWithShape="1">
                <a:blip r:embed="rId7"/>
                <a:stretch>
                  <a:fillRect t="-6452" r="-1108" b="-12903"/>
                </a:stretch>
              </a:blipFill>
              <a:ln w="12700">
                <a:noFill/>
              </a:ln>
              <a:effectLst>
                <a:innerShdw blurRad="139700">
                  <a:srgbClr val="FF6600"/>
                </a:innerShdw>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p:cNvSpPr/>
              <p:nvPr/>
            </p:nvSpPr>
            <p:spPr>
              <a:xfrm>
                <a:off x="634683" y="764704"/>
                <a:ext cx="8064896" cy="646331"/>
              </a:xfrm>
              <a:prstGeom prst="rect">
                <a:avLst/>
              </a:prstGeom>
            </p:spPr>
            <p:txBody>
              <a:bodyPr wrap="square">
                <a:spAutoFit/>
              </a:bodyPr>
              <a:lstStyle/>
              <a:p>
                <a:r>
                  <a:rPr lang="en-US" altLang="ja-JP" dirty="0">
                    <a:effectLst>
                      <a:glow rad="101600">
                        <a:schemeClr val="bg1">
                          <a:alpha val="86000"/>
                        </a:schemeClr>
                      </a:glow>
                    </a:effectLst>
                    <a:latin typeface="+mn-ea"/>
                  </a:rPr>
                  <a:t>1</a:t>
                </a:r>
                <a:r>
                  <a:rPr lang="ja-JP" altLang="en-US" dirty="0">
                    <a:effectLst>
                      <a:glow rad="101600">
                        <a:schemeClr val="bg1">
                          <a:alpha val="86000"/>
                        </a:schemeClr>
                      </a:glow>
                    </a:effectLst>
                    <a:latin typeface="+mn-ea"/>
                  </a:rPr>
                  <a:t>秒間の蒸発量 </a:t>
                </a:r>
                <a14:m>
                  <m:oMath xmlns:m="http://schemas.openxmlformats.org/officeDocument/2006/math">
                    <m:r>
                      <a:rPr lang="ja-JP" altLang="el-GR" i="1" dirty="0" smtClean="0">
                        <a:solidFill>
                          <a:srgbClr val="EEECE1">
                            <a:lumMod val="10000"/>
                          </a:srgbClr>
                        </a:solidFill>
                        <a:latin typeface="Cambria Math"/>
                        <a:ea typeface="Cambria Math"/>
                      </a:rPr>
                      <m:t>𝛼</m:t>
                    </m:r>
                    <m:r>
                      <a:rPr lang="en-US" altLang="ja-JP" b="0" i="1" dirty="0" smtClean="0">
                        <a:effectLst>
                          <a:glow rad="101600">
                            <a:schemeClr val="bg1">
                              <a:alpha val="86000"/>
                            </a:schemeClr>
                          </a:glow>
                        </a:effectLst>
                        <a:latin typeface="Cambria Math"/>
                        <a:ea typeface="Cambria Math"/>
                      </a:rPr>
                      <m:t>×</m:t>
                    </m:r>
                    <m:r>
                      <a:rPr lang="en-US" altLang="ja-JP" i="1" dirty="0">
                        <a:effectLst>
                          <a:glow rad="101600">
                            <a:schemeClr val="bg1">
                              <a:alpha val="86000"/>
                            </a:schemeClr>
                          </a:glow>
                        </a:effectLst>
                        <a:latin typeface="Cambria Math" panose="02040503050406030204" pitchFamily="18" charset="0"/>
                      </a:rPr>
                      <m:t>568</m:t>
                    </m:r>
                    <m:r>
                      <a:rPr lang="en-US" altLang="ja-JP" i="1" dirty="0">
                        <a:effectLst>
                          <a:glow rad="101600">
                            <a:schemeClr val="bg1">
                              <a:alpha val="86000"/>
                            </a:schemeClr>
                          </a:glow>
                        </a:effectLst>
                        <a:latin typeface="Cambria Math"/>
                      </a:rPr>
                      <m:t>0</m:t>
                    </m:r>
                    <m:r>
                      <m:rPr>
                        <m:sty m:val="p"/>
                      </m:rPr>
                      <a:rPr lang="en-US" altLang="ja-JP" dirty="0">
                        <a:effectLst>
                          <a:glow rad="101600">
                            <a:schemeClr val="bg1">
                              <a:alpha val="86000"/>
                            </a:schemeClr>
                          </a:glow>
                        </a:effectLst>
                        <a:latin typeface="Cambria Math"/>
                      </a:rPr>
                      <m:t>g</m:t>
                    </m:r>
                  </m:oMath>
                </a14:m>
                <a:endParaRPr lang="en-US" altLang="ja-JP" dirty="0">
                  <a:latin typeface="+mn-ea"/>
                </a:endParaRPr>
              </a:p>
              <a:p>
                <a:r>
                  <a:rPr lang="ja-JP" altLang="en-US" dirty="0">
                    <a:latin typeface="Cambria Math" panose="02040503050406030204" pitchFamily="18" charset="0"/>
                  </a:rPr>
                  <a:t>飽和水蒸気量</a:t>
                </a:r>
                <a:r>
                  <a:rPr lang="en-US" altLang="ja-JP" dirty="0">
                    <a:latin typeface="Cambria Math" panose="02040503050406030204" pitchFamily="18" charset="0"/>
                  </a:rPr>
                  <a:t>30.40g</a:t>
                </a:r>
                <a:endParaRPr lang="en-US" altLang="ja-JP" dirty="0">
                  <a:latin typeface="+mn-ea"/>
                </a:endParaRPr>
              </a:p>
            </p:txBody>
          </p:sp>
        </mc:Choice>
        <mc:Fallback xmlns="">
          <p:sp>
            <p:nvSpPr>
              <p:cNvPr id="59" name="正方形/長方形 58"/>
              <p:cNvSpPr>
                <a:spLocks noRot="1" noChangeAspect="1" noMove="1" noResize="1" noEditPoints="1" noAdjustHandles="1" noChangeArrowheads="1" noChangeShapeType="1" noTextEdit="1"/>
              </p:cNvSpPr>
              <p:nvPr/>
            </p:nvSpPr>
            <p:spPr>
              <a:xfrm>
                <a:off x="634683" y="764704"/>
                <a:ext cx="8064896" cy="646331"/>
              </a:xfrm>
              <a:prstGeom prst="rect">
                <a:avLst/>
              </a:prstGeom>
              <a:blipFill rotWithShape="1">
                <a:blip r:embed="rId8"/>
                <a:stretch>
                  <a:fillRect l="-1134" t="-12264" b="-14151"/>
                </a:stretch>
              </a:blipFill>
            </p:spPr>
            <p:txBody>
              <a:bodyPr/>
              <a:lstStyle/>
              <a:p>
                <a:r>
                  <a:rPr lang="ja-JP" altLang="en-US">
                    <a:noFill/>
                  </a:rPr>
                  <a:t> </a:t>
                </a:r>
              </a:p>
            </p:txBody>
          </p:sp>
        </mc:Fallback>
      </mc:AlternateContent>
      <p:grpSp>
        <p:nvGrpSpPr>
          <p:cNvPr id="62" name="グループ化 61"/>
          <p:cNvGrpSpPr/>
          <p:nvPr/>
        </p:nvGrpSpPr>
        <p:grpSpPr>
          <a:xfrm>
            <a:off x="3499721" y="4016735"/>
            <a:ext cx="573456" cy="148700"/>
            <a:chOff x="3427568" y="3342516"/>
            <a:chExt cx="573456" cy="148700"/>
          </a:xfrm>
        </p:grpSpPr>
        <p:pic>
          <p:nvPicPr>
            <p:cNvPr id="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フリーフォーム 63"/>
            <p:cNvSpPr/>
            <p:nvPr/>
          </p:nvSpPr>
          <p:spPr>
            <a:xfrm>
              <a:off x="3571875" y="3409950"/>
              <a:ext cx="429149" cy="2617"/>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9"/>
                <a:gd name="connsiteY0" fmla="*/ 0 h 2617"/>
                <a:gd name="connsiteX1" fmla="*/ 429149 w 429149"/>
                <a:gd name="connsiteY1" fmla="*/ 2617 h 2617"/>
              </a:gdLst>
              <a:ahLst/>
              <a:cxnLst>
                <a:cxn ang="0">
                  <a:pos x="connsiteX0" y="connsiteY0"/>
                </a:cxn>
                <a:cxn ang="0">
                  <a:pos x="connsiteX1" y="connsiteY1"/>
                </a:cxn>
              </a:cxnLst>
              <a:rect l="l" t="t" r="r" b="b"/>
              <a:pathLst>
                <a:path w="429149" h="2617">
                  <a:moveTo>
                    <a:pt x="0" y="0"/>
                  </a:moveTo>
                  <a:lnTo>
                    <a:pt x="429149" y="2617"/>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65" name="グループ化 64"/>
          <p:cNvGrpSpPr/>
          <p:nvPr/>
        </p:nvGrpSpPr>
        <p:grpSpPr>
          <a:xfrm>
            <a:off x="3001866" y="2925965"/>
            <a:ext cx="593552" cy="199231"/>
            <a:chOff x="3427568" y="3291985"/>
            <a:chExt cx="593552" cy="199231"/>
          </a:xfrm>
        </p:grpSpPr>
        <p:pic>
          <p:nvPicPr>
            <p:cNvPr id="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フリーフォーム 66"/>
            <p:cNvSpPr/>
            <p:nvPr/>
          </p:nvSpPr>
          <p:spPr>
            <a:xfrm>
              <a:off x="3571875" y="3291985"/>
              <a:ext cx="449245" cy="117964"/>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49245"/>
                <a:gd name="connsiteY0" fmla="*/ 117964 h 117964"/>
                <a:gd name="connsiteX1" fmla="*/ 449245 w 449245"/>
                <a:gd name="connsiteY1" fmla="*/ 0 h 117964"/>
              </a:gdLst>
              <a:ahLst/>
              <a:cxnLst>
                <a:cxn ang="0">
                  <a:pos x="connsiteX0" y="connsiteY0"/>
                </a:cxn>
                <a:cxn ang="0">
                  <a:pos x="connsiteX1" y="connsiteY1"/>
                </a:cxn>
              </a:cxnLst>
              <a:rect l="l" t="t" r="r" b="b"/>
              <a:pathLst>
                <a:path w="449245" h="117964">
                  <a:moveTo>
                    <a:pt x="0" y="117964"/>
                  </a:moveTo>
                  <a:lnTo>
                    <a:pt x="449245"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68" name="グループ化 67"/>
          <p:cNvGrpSpPr/>
          <p:nvPr/>
        </p:nvGrpSpPr>
        <p:grpSpPr>
          <a:xfrm>
            <a:off x="3097806" y="3735252"/>
            <a:ext cx="563407" cy="148700"/>
            <a:chOff x="3427568" y="3342516"/>
            <a:chExt cx="563407" cy="148700"/>
          </a:xfrm>
        </p:grpSpPr>
        <p:pic>
          <p:nvPicPr>
            <p:cNvPr id="6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フリーフォーム 69"/>
            <p:cNvSpPr/>
            <p:nvPr/>
          </p:nvSpPr>
          <p:spPr>
            <a:xfrm>
              <a:off x="3571875" y="3402518"/>
              <a:ext cx="419100" cy="7432"/>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19100"/>
                <a:gd name="connsiteY0" fmla="*/ 7432 h 7432"/>
                <a:gd name="connsiteX1" fmla="*/ 419100 w 419100"/>
                <a:gd name="connsiteY1" fmla="*/ 0 h 7432"/>
              </a:gdLst>
              <a:ahLst/>
              <a:cxnLst>
                <a:cxn ang="0">
                  <a:pos x="connsiteX0" y="connsiteY0"/>
                </a:cxn>
                <a:cxn ang="0">
                  <a:pos x="connsiteX1" y="connsiteY1"/>
                </a:cxn>
              </a:cxnLst>
              <a:rect l="l" t="t" r="r" b="b"/>
              <a:pathLst>
                <a:path w="419100" h="7432">
                  <a:moveTo>
                    <a:pt x="0" y="7432"/>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1" name="グループ化 70"/>
          <p:cNvGrpSpPr/>
          <p:nvPr/>
        </p:nvGrpSpPr>
        <p:grpSpPr>
          <a:xfrm>
            <a:off x="3302608" y="2376755"/>
            <a:ext cx="563407" cy="148700"/>
            <a:chOff x="3427568" y="3342516"/>
            <a:chExt cx="563407" cy="148700"/>
          </a:xfrm>
        </p:grpSpPr>
        <p:pic>
          <p:nvPicPr>
            <p:cNvPr id="7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フリーフォーム 72"/>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4" name="グループ化 73"/>
          <p:cNvGrpSpPr/>
          <p:nvPr/>
        </p:nvGrpSpPr>
        <p:grpSpPr>
          <a:xfrm>
            <a:off x="3329782" y="4538521"/>
            <a:ext cx="563407" cy="148700"/>
            <a:chOff x="3427568" y="3342516"/>
            <a:chExt cx="563407" cy="148700"/>
          </a:xfrm>
        </p:grpSpPr>
        <p:pic>
          <p:nvPicPr>
            <p:cNvPr id="7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フリーフォーム 75"/>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mc:AlternateContent xmlns:mc="http://schemas.openxmlformats.org/markup-compatibility/2006" xmlns:a14="http://schemas.microsoft.com/office/drawing/2010/main">
        <mc:Choice Requires="a14">
          <p:sp>
            <p:nvSpPr>
              <p:cNvPr id="60" name="テキスト ボックス 59"/>
              <p:cNvSpPr txBox="1"/>
              <p:nvPr/>
            </p:nvSpPr>
            <p:spPr>
              <a:xfrm>
                <a:off x="7020042" y="3335038"/>
                <a:ext cx="1728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𝑣</m:t>
                          </m:r>
                        </m:e>
                        <m:sub>
                          <m:r>
                            <a:rPr lang="en-US" altLang="ja-JP" i="1">
                              <a:latin typeface="Cambria Math"/>
                            </a:rPr>
                            <m:t>𝑥</m:t>
                          </m:r>
                        </m:sub>
                      </m:sSub>
                      <m:r>
                        <a:rPr kumimoji="1" lang="en-US" altLang="ja-JP" b="0" i="1" smtClean="0">
                          <a:latin typeface="Cambria Math"/>
                        </a:rPr>
                        <m:t>=374</m:t>
                      </m:r>
                      <m:r>
                        <a:rPr kumimoji="1" lang="en-US" altLang="ja-JP" b="0" i="0" smtClean="0">
                          <a:latin typeface="Cambria Math"/>
                        </a:rPr>
                        <m:t>[</m:t>
                      </m:r>
                      <m:f>
                        <m:fPr>
                          <m:type m:val="lin"/>
                          <m:ctrlPr>
                            <a:rPr kumimoji="1" lang="en-US" altLang="ja-JP" b="0" i="1" smtClean="0">
                              <a:latin typeface="Cambria Math" panose="02040503050406030204" pitchFamily="18" charset="0"/>
                            </a:rPr>
                          </m:ctrlPr>
                        </m:fPr>
                        <m:num>
                          <m:r>
                            <m:rPr>
                              <m:sty m:val="p"/>
                            </m:rPr>
                            <a:rPr kumimoji="1" lang="en-US" altLang="ja-JP" b="0" i="0" smtClean="0">
                              <a:latin typeface="Cambria Math"/>
                            </a:rPr>
                            <m:t>m</m:t>
                          </m:r>
                        </m:num>
                        <m:den>
                          <m:r>
                            <m:rPr>
                              <m:sty m:val="p"/>
                            </m:rPr>
                            <a:rPr kumimoji="1" lang="en-US" altLang="ja-JP" b="0" i="0" smtClean="0">
                              <a:latin typeface="Cambria Math"/>
                            </a:rPr>
                            <m:t>s</m:t>
                          </m:r>
                        </m:den>
                      </m:f>
                      <m:r>
                        <a:rPr kumimoji="1" lang="en-US" altLang="ja-JP" b="0" i="0" smtClean="0">
                          <a:latin typeface="Cambria Math"/>
                        </a:rPr>
                        <m:t>]</m:t>
                      </m:r>
                    </m:oMath>
                  </m:oMathPara>
                </a14:m>
                <a:endParaRPr kumimoji="1" lang="ja-JP" altLang="en-US" dirty="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7020042" y="3335038"/>
                <a:ext cx="1728422" cy="369332"/>
              </a:xfrm>
              <a:prstGeom prst="rect">
                <a:avLst/>
              </a:prstGeom>
              <a:blipFill rotWithShape="1">
                <a:blip r:embed="rId2"/>
                <a:stretch>
                  <a:fillRect t="-116393" r="-24735" b="-175410"/>
                </a:stretch>
              </a:blipFill>
            </p:spPr>
            <p:txBody>
              <a:bodyPr/>
              <a:lstStyle/>
              <a:p>
                <a:r>
                  <a:rPr lang="ja-JP" altLang="en-US">
                    <a:noFill/>
                  </a:rPr>
                  <a:t> </a:t>
                </a:r>
              </a:p>
            </p:txBody>
          </p:sp>
        </mc:Fallback>
      </mc:AlternateContent>
      <p:grpSp>
        <p:nvGrpSpPr>
          <p:cNvPr id="77" name="グループ化 76"/>
          <p:cNvGrpSpPr/>
          <p:nvPr/>
        </p:nvGrpSpPr>
        <p:grpSpPr>
          <a:xfrm>
            <a:off x="2770235" y="5037910"/>
            <a:ext cx="527616" cy="173847"/>
            <a:chOff x="3427568" y="3342516"/>
            <a:chExt cx="527616" cy="173847"/>
          </a:xfrm>
        </p:grpSpPr>
        <p:pic>
          <p:nvPicPr>
            <p:cNvPr id="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フリーフォーム 79"/>
            <p:cNvSpPr/>
            <p:nvPr/>
          </p:nvSpPr>
          <p:spPr>
            <a:xfrm rot="1560000">
              <a:off x="3536084" y="3468738"/>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0" name="グループ化 9"/>
          <p:cNvGrpSpPr/>
          <p:nvPr/>
        </p:nvGrpSpPr>
        <p:grpSpPr>
          <a:xfrm>
            <a:off x="4160274" y="2585869"/>
            <a:ext cx="1729813" cy="2521328"/>
            <a:chOff x="3227393" y="2585869"/>
            <a:chExt cx="1729813" cy="2521328"/>
          </a:xfrm>
        </p:grpSpPr>
        <p:pic>
          <p:nvPicPr>
            <p:cNvPr id="8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7393" y="382788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0810" y="258586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8975" y="342539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611" y="3285544"/>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8443" y="3938201"/>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1804" y="481841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0816" y="451553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1767" y="4958497"/>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311886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グループ化 11"/>
          <p:cNvGrpSpPr/>
          <p:nvPr/>
        </p:nvGrpSpPr>
        <p:grpSpPr>
          <a:xfrm>
            <a:off x="7023891" y="2198554"/>
            <a:ext cx="1552028" cy="1219820"/>
            <a:chOff x="7023891" y="2198554"/>
            <a:chExt cx="1552028" cy="1219820"/>
          </a:xfrm>
        </p:grpSpPr>
        <p:sp>
          <p:nvSpPr>
            <p:cNvPr id="79" name="正方形/長方形 78"/>
            <p:cNvSpPr/>
            <p:nvPr/>
          </p:nvSpPr>
          <p:spPr>
            <a:xfrm>
              <a:off x="7023891" y="3049042"/>
              <a:ext cx="1552028" cy="369332"/>
            </a:xfrm>
            <a:prstGeom prst="rect">
              <a:avLst/>
            </a:prstGeom>
            <a:solidFill>
              <a:schemeClr val="bg1"/>
            </a:solidFill>
          </p:spPr>
          <p:txBody>
            <a:bodyPr wrap="none">
              <a:spAutoFit/>
            </a:bodyPr>
            <a:lstStyle/>
            <a:p>
              <a:r>
                <a:rPr lang="ja-JP" altLang="en-US" dirty="0">
                  <a:latin typeface="Cambria Math" panose="02040503050406030204" pitchFamily="18" charset="0"/>
                </a:rPr>
                <a:t>水分子</a:t>
              </a:r>
              <a:r>
                <a:rPr lang="en-US" altLang="ja-JP" dirty="0">
                  <a:latin typeface="Cambria Math" panose="02040503050406030204" pitchFamily="18" charset="0"/>
                </a:rPr>
                <a:t>30.40g</a:t>
              </a:r>
              <a:endParaRPr lang="en-US" altLang="ja-JP" dirty="0">
                <a:latin typeface="+mn-ea"/>
              </a:endParaRPr>
            </a:p>
          </p:txBody>
        </p:sp>
        <p:sp>
          <p:nvSpPr>
            <p:cNvPr id="90" name="テキスト ボックス 89"/>
            <p:cNvSpPr txBox="1"/>
            <p:nvPr/>
          </p:nvSpPr>
          <p:spPr>
            <a:xfrm>
              <a:off x="7023891" y="2198554"/>
              <a:ext cx="1289135" cy="923330"/>
            </a:xfrm>
            <a:prstGeom prst="rect">
              <a:avLst/>
            </a:prstGeom>
            <a:solidFill>
              <a:schemeClr val="bg1"/>
            </a:solid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p:grpSp>
      <mc:AlternateContent xmlns:mc="http://schemas.openxmlformats.org/markup-compatibility/2006" xmlns:a14="http://schemas.microsoft.com/office/drawing/2010/main">
        <mc:Choice Requires="a14">
          <p:sp>
            <p:nvSpPr>
              <p:cNvPr id="91" name="角丸四角形吹き出し 90"/>
              <p:cNvSpPr>
                <a:spLocks/>
              </p:cNvSpPr>
              <p:nvPr/>
            </p:nvSpPr>
            <p:spPr>
              <a:xfrm>
                <a:off x="3280232" y="5712975"/>
                <a:ext cx="2731928" cy="484024"/>
              </a:xfrm>
              <a:prstGeom prst="wedgeRoundRectCallout">
                <a:avLst>
                  <a:gd name="adj1" fmla="val -50861"/>
                  <a:gd name="adj2" fmla="val -130946"/>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r>
                  <a:rPr lang="ja-JP" altLang="en-US" sz="2000" dirty="0">
                    <a:solidFill>
                      <a:srgbClr val="EEECE1">
                        <a:lumMod val="10000"/>
                      </a:srgbClr>
                    </a:solidFill>
                  </a:rPr>
                  <a:t>延べ</a:t>
                </a:r>
                <a14:m>
                  <m:oMath xmlns:m="http://schemas.openxmlformats.org/officeDocument/2006/math">
                    <m:r>
                      <a:rPr lang="en-US" altLang="ja-JP" sz="2000" i="1">
                        <a:solidFill>
                          <a:srgbClr val="EEECE1">
                            <a:lumMod val="10000"/>
                          </a:srgbClr>
                        </a:solidFill>
                        <a:latin typeface="Cambria Math"/>
                      </a:rPr>
                      <m:t>5.</m:t>
                    </m:r>
                    <m:r>
                      <a:rPr lang="en-US" altLang="ja-JP" sz="2000">
                        <a:solidFill>
                          <a:srgbClr val="EEECE1">
                            <a:lumMod val="10000"/>
                          </a:srgbClr>
                        </a:solidFill>
                        <a:latin typeface="Cambria Math"/>
                      </a:rPr>
                      <m:t>7</m:t>
                    </m:r>
                    <m:r>
                      <a:rPr lang="ja-JP" altLang="el-GR" sz="2000" i="1" dirty="0" smtClean="0">
                        <a:solidFill>
                          <a:srgbClr val="EEECE1">
                            <a:lumMod val="10000"/>
                          </a:srgbClr>
                        </a:solidFill>
                        <a:latin typeface="Cambria Math"/>
                        <a:ea typeface="Cambria Math"/>
                      </a:rPr>
                      <m:t>𝛼</m:t>
                    </m:r>
                    <m:r>
                      <a:rPr lang="en-US" altLang="ja-JP" sz="2000" b="0" i="1" dirty="0" smtClean="0">
                        <a:solidFill>
                          <a:srgbClr val="EEECE1">
                            <a:lumMod val="10000"/>
                          </a:srgbClr>
                        </a:solidFill>
                        <a:latin typeface="Cambria Math"/>
                        <a:ea typeface="Cambria Math"/>
                      </a:rPr>
                      <m:t> </m:t>
                    </m:r>
                    <m:r>
                      <m:rPr>
                        <m:sty m:val="p"/>
                      </m:rPr>
                      <a:rPr lang="en-US" altLang="ja-JP" sz="2000">
                        <a:solidFill>
                          <a:srgbClr val="EEECE1">
                            <a:lumMod val="10000"/>
                          </a:srgbClr>
                        </a:solidFill>
                        <a:latin typeface="Cambria Math"/>
                      </a:rPr>
                      <m:t>kg</m:t>
                    </m:r>
                    <m:r>
                      <a:rPr lang="en-US" altLang="ja-JP" sz="2000" b="0" i="0" smtClean="0">
                        <a:solidFill>
                          <a:srgbClr val="EEECE1">
                            <a:lumMod val="10000"/>
                          </a:srgbClr>
                        </a:solidFill>
                        <a:latin typeface="Cambria Math"/>
                      </a:rPr>
                      <m:t>/</m:t>
                    </m:r>
                    <m:r>
                      <m:rPr>
                        <m:sty m:val="p"/>
                      </m:rPr>
                      <a:rPr lang="en-US" altLang="ja-JP" sz="2000" b="0" i="0" smtClean="0">
                        <a:solidFill>
                          <a:srgbClr val="EEECE1">
                            <a:lumMod val="10000"/>
                          </a:srgbClr>
                        </a:solidFill>
                        <a:latin typeface="Cambria Math"/>
                      </a:rPr>
                      <m:t>s</m:t>
                    </m:r>
                  </m:oMath>
                </a14:m>
                <a:r>
                  <a:rPr lang="ja-JP" altLang="en-US" sz="2000" dirty="0">
                    <a:solidFill>
                      <a:srgbClr val="EEECE1">
                        <a:lumMod val="10000"/>
                      </a:srgbClr>
                    </a:solidFill>
                  </a:rPr>
                  <a:t> 蒸発する</a:t>
                </a:r>
              </a:p>
            </p:txBody>
          </p:sp>
        </mc:Choice>
        <mc:Fallback xmlns="">
          <p:sp>
            <p:nvSpPr>
              <p:cNvPr id="91" name="角丸四角形吹き出し 90"/>
              <p:cNvSpPr>
                <a:spLocks noRot="1" noChangeAspect="1" noMove="1" noResize="1" noEditPoints="1" noAdjustHandles="1" noChangeArrowheads="1" noChangeShapeType="1" noTextEdit="1"/>
              </p:cNvSpPr>
              <p:nvPr/>
            </p:nvSpPr>
            <p:spPr>
              <a:xfrm>
                <a:off x="3280232" y="5712975"/>
                <a:ext cx="2731928" cy="484024"/>
              </a:xfrm>
              <a:prstGeom prst="wedgeRoundRectCallout">
                <a:avLst>
                  <a:gd name="adj1" fmla="val -50861"/>
                  <a:gd name="adj2" fmla="val -130946"/>
                  <a:gd name="adj3" fmla="val 16667"/>
                </a:avLst>
              </a:prstGeom>
              <a:blipFill rotWithShape="1">
                <a:blip r:embed="rId9"/>
                <a:stretch>
                  <a:fillRect l="-664" r="-4425" b="-4828"/>
                </a:stretch>
              </a:blipFill>
              <a:ln w="12700">
                <a:noFill/>
              </a:ln>
              <a:effectLst>
                <a:innerShdw blurRad="139700">
                  <a:srgbClr val="FF6600"/>
                </a:innerShdw>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円形吹き出し 94"/>
              <p:cNvSpPr/>
              <p:nvPr/>
            </p:nvSpPr>
            <p:spPr>
              <a:xfrm>
                <a:off x="6928562" y="5037910"/>
                <a:ext cx="1819902" cy="727278"/>
              </a:xfrm>
              <a:prstGeom prst="wedgeEllipseCallout">
                <a:avLst>
                  <a:gd name="adj1" fmla="val -20212"/>
                  <a:gd name="adj2" fmla="val -78659"/>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14:m>
                  <m:oMath xmlns:m="http://schemas.openxmlformats.org/officeDocument/2006/math">
                    <m:r>
                      <a:rPr lang="ja-JP" altLang="el-GR" sz="1600" i="1" dirty="0" smtClean="0">
                        <a:solidFill>
                          <a:srgbClr val="EEECE1">
                            <a:lumMod val="10000"/>
                          </a:srgbClr>
                        </a:solidFill>
                        <a:latin typeface="Cambria Math"/>
                        <a:ea typeface="Cambria Math"/>
                      </a:rPr>
                      <m:t>𝛼</m:t>
                    </m:r>
                    <m:r>
                      <a:rPr lang="el-GR" altLang="ja-JP" sz="1600" i="1" dirty="0">
                        <a:solidFill>
                          <a:srgbClr val="EEECE1">
                            <a:lumMod val="10000"/>
                          </a:srgbClr>
                        </a:solidFill>
                        <a:latin typeface="Cambria Math"/>
                        <a:ea typeface="Cambria Math"/>
                      </a:rPr>
                      <m:t> </m:t>
                    </m:r>
                  </m:oMath>
                </a14:m>
                <a:r>
                  <a:rPr lang="en-US" altLang="ja-JP" sz="1600" dirty="0">
                    <a:solidFill>
                      <a:prstClr val="black"/>
                    </a:solidFill>
                    <a:effectLst>
                      <a:glow rad="177800">
                        <a:prstClr val="white"/>
                      </a:glow>
                    </a:effectLst>
                  </a:rPr>
                  <a:t>=0.5% </a:t>
                </a:r>
                <a:r>
                  <a:rPr lang="ja-JP" altLang="en-US" sz="1600" dirty="0">
                    <a:solidFill>
                      <a:prstClr val="black"/>
                    </a:solidFill>
                    <a:effectLst>
                      <a:glow rad="177800">
                        <a:prstClr val="white"/>
                      </a:glow>
                    </a:effectLst>
                  </a:rPr>
                  <a:t>程度で、</a:t>
                </a:r>
              </a:p>
              <a:p>
                <a:pPr algn="ctr"/>
                <a:r>
                  <a:rPr lang="en-US" altLang="ja-JP" sz="1600" dirty="0">
                    <a:solidFill>
                      <a:prstClr val="black"/>
                    </a:solidFill>
                    <a:effectLst>
                      <a:glow rad="177800">
                        <a:prstClr val="white"/>
                      </a:glow>
                    </a:effectLst>
                  </a:rPr>
                  <a:t>1</a:t>
                </a:r>
                <a:r>
                  <a:rPr lang="ja-JP" altLang="en-US" sz="1600" dirty="0">
                    <a:solidFill>
                      <a:prstClr val="black"/>
                    </a:solidFill>
                    <a:effectLst>
                      <a:glow rad="177800">
                        <a:prstClr val="white"/>
                      </a:glow>
                    </a:effectLst>
                  </a:rPr>
                  <a:t>秒後に飽和</a:t>
                </a:r>
              </a:p>
            </p:txBody>
          </p:sp>
        </mc:Choice>
        <mc:Fallback xmlns="">
          <p:sp>
            <p:nvSpPr>
              <p:cNvPr id="95" name="円形吹き出し 94"/>
              <p:cNvSpPr>
                <a:spLocks noRot="1" noChangeAspect="1" noMove="1" noResize="1" noEditPoints="1" noAdjustHandles="1" noChangeArrowheads="1" noChangeShapeType="1" noTextEdit="1"/>
              </p:cNvSpPr>
              <p:nvPr/>
            </p:nvSpPr>
            <p:spPr>
              <a:xfrm>
                <a:off x="6928562" y="5037910"/>
                <a:ext cx="1819902" cy="727278"/>
              </a:xfrm>
              <a:prstGeom prst="wedgeEllipseCallout">
                <a:avLst>
                  <a:gd name="adj1" fmla="val -20212"/>
                  <a:gd name="adj2" fmla="val -78659"/>
                </a:avLst>
              </a:prstGeom>
              <a:blipFill rotWithShape="1">
                <a:blip r:embed="rId10"/>
                <a:stretch>
                  <a:fillRect b="-6329"/>
                </a:stretch>
              </a:blipFill>
              <a:ln w="12700" cap="rnd">
                <a:solidFill>
                  <a:schemeClr val="accent3">
                    <a:lumMod val="75000"/>
                  </a:schemeClr>
                </a:solidFill>
              </a:ln>
            </p:spPr>
            <p:txBody>
              <a:bodyPr/>
              <a:lstStyle/>
              <a:p>
                <a:r>
                  <a:rPr lang="ja-JP" altLang="en-US">
                    <a:noFill/>
                  </a:rPr>
                  <a:t> </a:t>
                </a:r>
              </a:p>
            </p:txBody>
          </p:sp>
        </mc:Fallback>
      </mc:AlternateContent>
      <p:sp>
        <p:nvSpPr>
          <p:cNvPr id="96" name="それらしい大きさ"/>
          <p:cNvSpPr txBox="1"/>
          <p:nvPr/>
        </p:nvSpPr>
        <p:spPr>
          <a:xfrm>
            <a:off x="6728938" y="5805426"/>
            <a:ext cx="2236510"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α</a:t>
            </a:r>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はどのくらい？</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93" name="Rectangle 1"/>
          <p:cNvSpPr>
            <a:spLocks noChangeArrowheads="1"/>
          </p:cNvSpPr>
          <p:nvPr/>
        </p:nvSpPr>
        <p:spPr bwMode="auto">
          <a:xfrm>
            <a:off x="251520" y="6549445"/>
            <a:ext cx="4798528" cy="230832"/>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p:spTree>
    <p:extLst>
      <p:ext uri="{BB962C8B-B14F-4D97-AF65-F5344CB8AC3E}">
        <p14:creationId xmlns:p14="http://schemas.microsoft.com/office/powerpoint/2010/main" val="12658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95" grpId="0" animBg="1"/>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1"/>
          <p:cNvSpPr>
            <a:spLocks noChangeArrowheads="1"/>
          </p:cNvSpPr>
          <p:nvPr/>
        </p:nvSpPr>
        <p:spPr bwMode="auto">
          <a:xfrm>
            <a:off x="251520" y="6133946"/>
            <a:ext cx="8064896" cy="6463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07</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8</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900" b="0" i="0" u="none" strike="noStrike" cap="none" normalizeH="0" baseline="0" dirty="0">
                <a:ln>
                  <a:noFill/>
                </a:ln>
                <a:solidFill>
                  <a:schemeClr val="tx1"/>
                </a:solidFill>
                <a:effectLst/>
                <a:latin typeface="+mn-ea"/>
                <a:ea typeface="+mn-ea"/>
              </a:rPr>
            </a:br>
            <a:br>
              <a:rPr kumimoji="1" lang="ja-JP" altLang="ja-JP" sz="900" b="0" i="0" u="none" strike="noStrike" cap="none" normalizeH="0" baseline="0" dirty="0">
                <a:ln>
                  <a:noFill/>
                </a:ln>
                <a:solidFill>
                  <a:schemeClr val="tx1"/>
                </a:solidFill>
                <a:effectLst/>
                <a:latin typeface="+mn-ea"/>
                <a:ea typeface="+mn-ea"/>
              </a:rPr>
            </a:br>
            <a:r>
              <a:rPr lang="ja-JP" altLang="en-US" sz="900" dirty="0">
                <a:latin typeface="+mn-ea"/>
              </a:rPr>
              <a:t>氷の成長速度　</a:t>
            </a:r>
            <a:r>
              <a:rPr lang="ja-JP" altLang="en-US" sz="900" dirty="0">
                <a:latin typeface="+mn-ea"/>
                <a:hlinkClick r:id="rId3"/>
              </a:rPr>
              <a:t>黒田登志雄</a:t>
            </a:r>
            <a:r>
              <a:rPr lang="en-US" altLang="ja-JP" sz="900" dirty="0">
                <a:latin typeface="+mn-ea"/>
                <a:hlinkClick r:id="rId3"/>
              </a:rPr>
              <a:t>(1984).『</a:t>
            </a:r>
            <a:r>
              <a:rPr lang="ja-JP" altLang="en-US" sz="900" dirty="0">
                <a:latin typeface="+mn-ea"/>
                <a:hlinkClick r:id="rId3"/>
              </a:rPr>
              <a:t>結晶は生きている　～ その成長と形の変化のしくみ ～</a:t>
            </a:r>
            <a:r>
              <a:rPr lang="en-US" altLang="ja-JP" sz="900" dirty="0">
                <a:latin typeface="+mn-ea"/>
                <a:hlinkClick r:id="rId3"/>
              </a:rPr>
              <a:t>』</a:t>
            </a:r>
            <a:r>
              <a:rPr lang="ja-JP" altLang="en-US" sz="900" dirty="0">
                <a:latin typeface="+mn-ea"/>
                <a:hlinkClick r:id="rId3"/>
              </a:rPr>
              <a:t>サイエンス社</a:t>
            </a:r>
            <a:r>
              <a:rPr lang="ja-JP" altLang="en-US" sz="900" dirty="0">
                <a:latin typeface="+mn-ea"/>
              </a:rPr>
              <a:t>　</a:t>
            </a:r>
            <a:r>
              <a:rPr lang="en-US" altLang="ja-JP" sz="900" dirty="0">
                <a:latin typeface="+mn-ea"/>
              </a:rPr>
              <a:t>p.96</a:t>
            </a:r>
          </a:p>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a:t>吸着率 </a:t>
                </a:r>
                <a14:m>
                  <m:oMath xmlns:m="http://schemas.openxmlformats.org/officeDocument/2006/math">
                    <m:r>
                      <a:rPr lang="ja-JP" altLang="en-US" i="1">
                        <a:latin typeface="Cambria Math"/>
                      </a:rPr>
                      <m:t>𝛼</m:t>
                    </m:r>
                  </m:oMath>
                </a14:m>
                <a:r>
                  <a:rPr lang="ja-JP" altLang="en-US" dirty="0"/>
                  <a:t> を氷から予測</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1">
                <a:blip r:embed="rId4"/>
                <a:stretch>
                  <a:fillRect l="-1778" t="-16162" b="-26263"/>
                </a:stretch>
              </a:blipFill>
            </p:spPr>
            <p:txBody>
              <a:bodyPr/>
              <a:lstStyle/>
              <a:p>
                <a:r>
                  <a:rPr lang="ja-JP" altLang="en-US">
                    <a:noFill/>
                  </a:rPr>
                  <a:t> </a:t>
                </a:r>
              </a:p>
            </p:txBody>
          </p:sp>
        </mc:Fallback>
      </mc:AlternateContent>
      <p:sp>
        <p:nvSpPr>
          <p:cNvPr id="3" name="テキスト プレースホルダー 2"/>
          <p:cNvSpPr>
            <a:spLocks noGrp="1"/>
          </p:cNvSpPr>
          <p:nvPr>
            <p:ph type="body" sz="quarter" idx="13"/>
          </p:nvPr>
        </p:nvSpPr>
        <p:spPr/>
        <p:txBody>
          <a:bodyPr/>
          <a:lstStyle/>
          <a:p>
            <a:r>
              <a:rPr lang="ja-JP" altLang="en-US" dirty="0"/>
              <a:t>吸着率</a:t>
            </a:r>
            <a:endParaRPr lang="en-US" altLang="ja-JP" dirty="0"/>
          </a:p>
        </p:txBody>
      </p:sp>
      <mc:AlternateContent xmlns:mc="http://schemas.openxmlformats.org/markup-compatibility/2006" xmlns:a14="http://schemas.microsoft.com/office/drawing/2010/main">
        <mc:Choice Requires="a14">
          <p:sp>
            <p:nvSpPr>
              <p:cNvPr id="59" name="正方形/長方形 58"/>
              <p:cNvSpPr/>
              <p:nvPr/>
            </p:nvSpPr>
            <p:spPr>
              <a:xfrm>
                <a:off x="634683" y="764704"/>
                <a:ext cx="8064896" cy="923330"/>
              </a:xfrm>
              <a:prstGeom prst="rect">
                <a:avLst/>
              </a:prstGeom>
            </p:spPr>
            <p:txBody>
              <a:bodyPr wrap="square">
                <a:spAutoFit/>
              </a:bodyPr>
              <a:lstStyle/>
              <a:p>
                <a:r>
                  <a:rPr lang="ja-JP" altLang="en-US" dirty="0">
                    <a:effectLst>
                      <a:glow rad="101600">
                        <a:schemeClr val="bg1">
                          <a:alpha val="86000"/>
                        </a:schemeClr>
                      </a:glow>
                    </a:effectLst>
                    <a:latin typeface="+mn-ea"/>
                  </a:rPr>
                  <a:t>氷結晶の成長の場合</a:t>
                </a:r>
                <a:endParaRPr lang="en-US" altLang="ja-JP" dirty="0">
                  <a:effectLst>
                    <a:glow rad="101600">
                      <a:schemeClr val="bg1">
                        <a:alpha val="86000"/>
                      </a:schemeClr>
                    </a:glow>
                  </a:effectLst>
                  <a:latin typeface="+mn-ea"/>
                </a:endParaRPr>
              </a:p>
              <a:p>
                <a:r>
                  <a:rPr lang="en-US" altLang="ja-JP" dirty="0">
                    <a:effectLst>
                      <a:glow rad="101600">
                        <a:schemeClr val="bg1">
                          <a:alpha val="86000"/>
                        </a:schemeClr>
                      </a:glow>
                    </a:effectLst>
                    <a:latin typeface="+mn-ea"/>
                  </a:rPr>
                  <a:t>-15℃</a:t>
                </a:r>
                <a:r>
                  <a:rPr lang="ja-JP" altLang="en-US" dirty="0" err="1">
                    <a:effectLst>
                      <a:glow rad="101600">
                        <a:schemeClr val="bg1">
                          <a:alpha val="86000"/>
                        </a:schemeClr>
                      </a:glow>
                    </a:effectLst>
                    <a:latin typeface="+mn-ea"/>
                  </a:rPr>
                  <a:t>、</a:t>
                </a:r>
                <a:r>
                  <a:rPr lang="ja-JP" altLang="en-US" dirty="0">
                    <a:effectLst>
                      <a:glow rad="101600">
                        <a:schemeClr val="bg1">
                          <a:alpha val="86000"/>
                        </a:schemeClr>
                      </a:glow>
                    </a:effectLst>
                    <a:latin typeface="+mn-ea"/>
                  </a:rPr>
                  <a:t>過飽和度○○</a:t>
                </a:r>
                <a:endParaRPr lang="en-US" altLang="ja-JP" dirty="0">
                  <a:effectLst>
                    <a:glow rad="101600">
                      <a:schemeClr val="bg1">
                        <a:alpha val="86000"/>
                      </a:schemeClr>
                    </a:glow>
                  </a:effectLst>
                  <a:latin typeface="+mn-ea"/>
                </a:endParaRPr>
              </a:p>
              <a:p>
                <a:r>
                  <a:rPr lang="ja-JP" altLang="en-US" dirty="0">
                    <a:effectLst>
                      <a:glow rad="101600">
                        <a:schemeClr val="bg1">
                          <a:alpha val="86000"/>
                        </a:schemeClr>
                      </a:glow>
                    </a:effectLst>
                    <a:latin typeface="+mn-ea"/>
                  </a:rPr>
                  <a:t>最大成長速度 </a:t>
                </a:r>
                <a14:m>
                  <m:oMath xmlns:m="http://schemas.openxmlformats.org/officeDocument/2006/math">
                    <m:sSub>
                      <m:sSubPr>
                        <m:ctrlPr>
                          <a:rPr lang="en-US" altLang="ja-JP" b="0" i="1" dirty="0" smtClean="0">
                            <a:solidFill>
                              <a:srgbClr val="EEECE1">
                                <a:lumMod val="10000"/>
                              </a:srgbClr>
                            </a:solidFill>
                            <a:latin typeface="Cambria Math" panose="02040503050406030204" pitchFamily="18" charset="0"/>
                            <a:ea typeface="Cambria Math"/>
                          </a:rPr>
                        </m:ctrlPr>
                      </m:sSubPr>
                      <m:e>
                        <m:r>
                          <a:rPr lang="en-US" altLang="ja-JP" b="0" i="1" dirty="0" smtClean="0">
                            <a:solidFill>
                              <a:srgbClr val="EEECE1">
                                <a:lumMod val="10000"/>
                              </a:srgbClr>
                            </a:solidFill>
                            <a:latin typeface="Cambria Math"/>
                            <a:ea typeface="Cambria Math"/>
                          </a:rPr>
                          <m:t>𝑅</m:t>
                        </m:r>
                      </m:e>
                      <m:sub>
                        <m:r>
                          <m:rPr>
                            <m:sty m:val="p"/>
                          </m:rPr>
                          <a:rPr lang="en-US" altLang="ja-JP" b="0" i="0" dirty="0" smtClean="0">
                            <a:solidFill>
                              <a:srgbClr val="EEECE1">
                                <a:lumMod val="10000"/>
                              </a:srgbClr>
                            </a:solidFill>
                            <a:latin typeface="Cambria Math"/>
                            <a:ea typeface="Cambria Math"/>
                          </a:rPr>
                          <m:t>max</m:t>
                        </m:r>
                      </m:sub>
                    </m:sSub>
                    <m:r>
                      <a:rPr lang="en-US" altLang="ja-JP" b="0" i="1" dirty="0" smtClean="0">
                        <a:solidFill>
                          <a:srgbClr val="EEECE1">
                            <a:lumMod val="10000"/>
                          </a:srgbClr>
                        </a:solidFill>
                        <a:latin typeface="Cambria Math"/>
                        <a:ea typeface="Cambria Math"/>
                      </a:rPr>
                      <m:t>=30</m:t>
                    </m:r>
                    <m:r>
                      <m:rPr>
                        <m:sty m:val="p"/>
                      </m:rPr>
                      <a:rPr lang="ja-JP" altLang="en-US" dirty="0">
                        <a:effectLst>
                          <a:glow rad="139700">
                            <a:schemeClr val="bg1">
                              <a:alpha val="40000"/>
                            </a:schemeClr>
                          </a:glow>
                        </a:effectLst>
                        <a:latin typeface="Cambria Math"/>
                      </a:rPr>
                      <m:t>μ</m:t>
                    </m:r>
                    <m:r>
                      <m:rPr>
                        <m:sty m:val="p"/>
                      </m:rPr>
                      <a:rPr lang="en-US" altLang="ja-JP" dirty="0">
                        <a:effectLst>
                          <a:glow rad="139700">
                            <a:schemeClr val="bg1">
                              <a:alpha val="40000"/>
                            </a:schemeClr>
                          </a:glow>
                        </a:effectLst>
                        <a:latin typeface="Cambria Math"/>
                      </a:rPr>
                      <m:t>m</m:t>
                    </m:r>
                    <m:r>
                      <a:rPr lang="en-US" altLang="ja-JP" dirty="0">
                        <a:effectLst>
                          <a:glow rad="139700">
                            <a:schemeClr val="bg1">
                              <a:alpha val="40000"/>
                            </a:schemeClr>
                          </a:glow>
                        </a:effectLst>
                        <a:latin typeface="Cambria Math"/>
                      </a:rPr>
                      <m:t>/</m:t>
                    </m:r>
                    <m:r>
                      <m:rPr>
                        <m:sty m:val="p"/>
                      </m:rPr>
                      <a:rPr lang="en-US" altLang="ja-JP" dirty="0">
                        <a:effectLst>
                          <a:glow rad="139700">
                            <a:schemeClr val="bg1">
                              <a:alpha val="40000"/>
                            </a:schemeClr>
                          </a:glow>
                        </a:effectLst>
                        <a:latin typeface="Cambria Math"/>
                      </a:rPr>
                      <m:t>s</m:t>
                    </m:r>
                  </m:oMath>
                </a14:m>
                <a:endParaRPr lang="en-US" altLang="ja-JP" dirty="0">
                  <a:latin typeface="Cambria Math" panose="02040503050406030204" pitchFamily="18" charset="0"/>
                </a:endParaRPr>
              </a:p>
            </p:txBody>
          </p:sp>
        </mc:Choice>
        <mc:Fallback xmlns="">
          <p:sp>
            <p:nvSpPr>
              <p:cNvPr id="59" name="正方形/長方形 58"/>
              <p:cNvSpPr>
                <a:spLocks noRot="1" noChangeAspect="1" noMove="1" noResize="1" noEditPoints="1" noAdjustHandles="1" noChangeArrowheads="1" noChangeShapeType="1" noTextEdit="1"/>
              </p:cNvSpPr>
              <p:nvPr/>
            </p:nvSpPr>
            <p:spPr>
              <a:xfrm>
                <a:off x="634683" y="764704"/>
                <a:ext cx="8064896" cy="923330"/>
              </a:xfrm>
              <a:prstGeom prst="rect">
                <a:avLst/>
              </a:prstGeom>
              <a:blipFill rotWithShape="1">
                <a:blip r:embed="rId5"/>
                <a:stretch>
                  <a:fillRect l="-1209" t="-7895"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円形吹き出し 94"/>
              <p:cNvSpPr/>
              <p:nvPr/>
            </p:nvSpPr>
            <p:spPr>
              <a:xfrm>
                <a:off x="1187276" y="1920938"/>
                <a:ext cx="1381173" cy="523221"/>
              </a:xfrm>
              <a:prstGeom prst="wedgeEllipseCallout">
                <a:avLst>
                  <a:gd name="adj1" fmla="val -20681"/>
                  <a:gd name="adj2" fmla="val -100814"/>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14:m>
                  <m:oMath xmlns:m="http://schemas.openxmlformats.org/officeDocument/2006/math">
                    <m:r>
                      <a:rPr lang="ja-JP" altLang="el-GR" sz="1600" dirty="0">
                        <a:solidFill>
                          <a:prstClr val="black"/>
                        </a:solidFill>
                        <a:effectLst>
                          <a:glow rad="177800">
                            <a:prstClr val="white"/>
                          </a:glow>
                        </a:effectLst>
                        <a:latin typeface="Cambria Math"/>
                      </a:rPr>
                      <m:t>𝛼</m:t>
                    </m:r>
                    <m:r>
                      <a:rPr lang="en-US" altLang="ja-JP" sz="1600" dirty="0">
                        <a:solidFill>
                          <a:prstClr val="black"/>
                        </a:solidFill>
                        <a:effectLst>
                          <a:glow rad="177800">
                            <a:prstClr val="white"/>
                          </a:glow>
                        </a:effectLst>
                        <a:latin typeface="Cambria Math"/>
                      </a:rPr>
                      <m:t>=1</m:t>
                    </m:r>
                  </m:oMath>
                </a14:m>
                <a:r>
                  <a:rPr lang="ja-JP" altLang="en-US" sz="1600" dirty="0">
                    <a:solidFill>
                      <a:prstClr val="black"/>
                    </a:solidFill>
                    <a:effectLst>
                      <a:glow rad="177800">
                        <a:prstClr val="white"/>
                      </a:glow>
                    </a:effectLst>
                  </a:rPr>
                  <a:t>の場合</a:t>
                </a:r>
              </a:p>
            </p:txBody>
          </p:sp>
        </mc:Choice>
        <mc:Fallback xmlns="">
          <p:sp>
            <p:nvSpPr>
              <p:cNvPr id="95" name="円形吹き出し 94"/>
              <p:cNvSpPr>
                <a:spLocks noRot="1" noChangeAspect="1" noMove="1" noResize="1" noEditPoints="1" noAdjustHandles="1" noChangeArrowheads="1" noChangeShapeType="1" noTextEdit="1"/>
              </p:cNvSpPr>
              <p:nvPr/>
            </p:nvSpPr>
            <p:spPr>
              <a:xfrm>
                <a:off x="1187276" y="1920938"/>
                <a:ext cx="1381173" cy="523221"/>
              </a:xfrm>
              <a:prstGeom prst="wedgeEllipseCallout">
                <a:avLst>
                  <a:gd name="adj1" fmla="val -20681"/>
                  <a:gd name="adj2" fmla="val -100814"/>
                </a:avLst>
              </a:prstGeom>
              <a:blipFill rotWithShape="1">
                <a:blip r:embed="rId6"/>
                <a:stretch>
                  <a:fillRect r="-3509" b="-3788"/>
                </a:stretch>
              </a:blipFill>
              <a:ln w="12700" cap="rnd"/>
            </p:spPr>
            <p:txBody>
              <a:bodyPr/>
              <a:lstStyle/>
              <a:p>
                <a:r>
                  <a:rPr lang="ja-JP" altLang="en-US">
                    <a:noFill/>
                  </a:rPr>
                  <a:t> </a:t>
                </a:r>
              </a:p>
            </p:txBody>
          </p:sp>
        </mc:Fallback>
      </mc:AlternateContent>
      <p:grpSp>
        <p:nvGrpSpPr>
          <p:cNvPr id="37" name="グループ化 36"/>
          <p:cNvGrpSpPr/>
          <p:nvPr/>
        </p:nvGrpSpPr>
        <p:grpSpPr>
          <a:xfrm>
            <a:off x="1797502" y="1988840"/>
            <a:ext cx="4610591" cy="3047876"/>
            <a:chOff x="0" y="2681514"/>
            <a:chExt cx="4610591" cy="3047876"/>
          </a:xfrm>
        </p:grpSpPr>
        <p:grpSp>
          <p:nvGrpSpPr>
            <p:cNvPr id="24" name="グループ化 23"/>
            <p:cNvGrpSpPr/>
            <p:nvPr/>
          </p:nvGrpSpPr>
          <p:grpSpPr>
            <a:xfrm>
              <a:off x="0" y="2948282"/>
              <a:ext cx="2952000" cy="2505581"/>
              <a:chOff x="0" y="2948282"/>
              <a:chExt cx="2952000" cy="2505581"/>
            </a:xfrm>
          </p:grpSpPr>
          <p:grpSp>
            <p:nvGrpSpPr>
              <p:cNvPr id="21" name="グループ化 20"/>
              <p:cNvGrpSpPr/>
              <p:nvPr/>
            </p:nvGrpSpPr>
            <p:grpSpPr>
              <a:xfrm>
                <a:off x="0" y="2948282"/>
                <a:ext cx="2952000" cy="2505581"/>
                <a:chOff x="0" y="2948282"/>
                <a:chExt cx="2952000" cy="2505581"/>
              </a:xfrm>
            </p:grpSpPr>
            <p:sp>
              <p:nvSpPr>
                <p:cNvPr id="13" name="六角形 12"/>
                <p:cNvSpPr>
                  <a:spLocks noChangeAspect="1"/>
                </p:cNvSpPr>
                <p:nvPr/>
              </p:nvSpPr>
              <p:spPr>
                <a:xfrm>
                  <a:off x="0" y="2948282"/>
                  <a:ext cx="2952000" cy="2505581"/>
                </a:xfrm>
                <a:prstGeom prst="hexagon">
                  <a:avLst>
                    <a:gd name="adj" fmla="val 28561"/>
                    <a:gd name="vf" fmla="val 115470"/>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noFill/>
                </a:ln>
                <a:scene3d>
                  <a:camera prst="isometricOffAxis1Top"/>
                  <a:lightRig rig="flood" dir="t"/>
                </a:scene3d>
                <a:sp3d extrusionH="635000" contourW="25400" prstMaterial="translucentPowder">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3" name="六角形 92"/>
                <p:cNvSpPr>
                  <a:spLocks noChangeAspect="1"/>
                </p:cNvSpPr>
                <p:nvPr/>
              </p:nvSpPr>
              <p:spPr>
                <a:xfrm>
                  <a:off x="0" y="2948282"/>
                  <a:ext cx="2952000" cy="2505581"/>
                </a:xfrm>
                <a:prstGeom prst="hexagon">
                  <a:avLst>
                    <a:gd name="adj" fmla="val 28561"/>
                    <a:gd name="vf" fmla="val 115470"/>
                  </a:avLst>
                </a:prstGeom>
                <a:gradFill flip="none" rotWithShape="1">
                  <a:gsLst>
                    <a:gs pos="70000">
                      <a:schemeClr val="tx2">
                        <a:lumMod val="38000"/>
                        <a:lumOff val="62000"/>
                        <a:alpha val="40000"/>
                      </a:schemeClr>
                    </a:gs>
                    <a:gs pos="77000">
                      <a:schemeClr val="tx2">
                        <a:lumMod val="38000"/>
                        <a:lumOff val="62000"/>
                        <a:alpha val="40000"/>
                      </a:schemeClr>
                    </a:gs>
                    <a:gs pos="61000">
                      <a:schemeClr val="tx2">
                        <a:lumMod val="38000"/>
                        <a:lumOff val="62000"/>
                        <a:alpha val="40000"/>
                      </a:schemeClr>
                    </a:gs>
                    <a:gs pos="27000">
                      <a:srgbClr val="D0DEEE"/>
                    </a:gs>
                    <a:gs pos="66000">
                      <a:srgbClr val="CEDCED"/>
                    </a:gs>
                    <a:gs pos="73000">
                      <a:srgbClr val="D4E0EF"/>
                    </a:gs>
                    <a:gs pos="14000">
                      <a:srgbClr val="4F81BD"/>
                    </a:gs>
                    <a:gs pos="87000">
                      <a:schemeClr val="accent1">
                        <a:lumMod val="100000"/>
                        <a:alpha val="40000"/>
                      </a:schemeClr>
                    </a:gs>
                    <a:gs pos="43000">
                      <a:schemeClr val="accent1">
                        <a:lumMod val="100000"/>
                        <a:alpha val="40000"/>
                      </a:schemeClr>
                    </a:gs>
                  </a:gsLst>
                  <a:lin ang="3000000" scaled="0"/>
                  <a:tileRect/>
                </a:gradFill>
                <a:ln>
                  <a:noFill/>
                </a:ln>
                <a:scene3d>
                  <a:camera prst="isometricOffAxis1Top"/>
                  <a:lightRig rig="threePt" dir="t"/>
                </a:scene3d>
                <a:sp3d contourW="25400" prstMaterial="metal">
                  <a:bevelB w="0" h="0"/>
                  <a:extrusionClr>
                    <a:schemeClr val="accent1">
                      <a:lumMod val="20000"/>
                      <a:lumOff val="80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3" name="グループ化 22"/>
              <p:cNvGrpSpPr/>
              <p:nvPr/>
            </p:nvGrpSpPr>
            <p:grpSpPr>
              <a:xfrm>
                <a:off x="1476000" y="3050846"/>
                <a:ext cx="1294235" cy="2312426"/>
                <a:chOff x="1476000" y="3050846"/>
                <a:chExt cx="1294235" cy="2312426"/>
              </a:xfrm>
            </p:grpSpPr>
            <p:sp>
              <p:nvSpPr>
                <p:cNvPr id="18" name="フリーフォーム 17"/>
                <p:cNvSpPr/>
                <p:nvPr/>
              </p:nvSpPr>
              <p:spPr>
                <a:xfrm>
                  <a:off x="1476000" y="3050846"/>
                  <a:ext cx="0" cy="1174377"/>
                </a:xfrm>
                <a:custGeom>
                  <a:avLst/>
                  <a:gdLst>
                    <a:gd name="connsiteX0" fmla="*/ 0 w 0"/>
                    <a:gd name="connsiteY0" fmla="*/ 1174377 h 1174377"/>
                    <a:gd name="connsiteX1" fmla="*/ 0 w 0"/>
                    <a:gd name="connsiteY1" fmla="*/ 0 h 1174377"/>
                  </a:gdLst>
                  <a:ahLst/>
                  <a:cxnLst>
                    <a:cxn ang="0">
                      <a:pos x="connsiteX0" y="connsiteY0"/>
                    </a:cxn>
                    <a:cxn ang="0">
                      <a:pos x="connsiteX1" y="connsiteY1"/>
                    </a:cxn>
                  </a:cxnLst>
                  <a:rect l="l" t="t" r="r" b="b"/>
                  <a:pathLst>
                    <a:path h="1174377">
                      <a:moveTo>
                        <a:pt x="0" y="1174377"/>
                      </a:moveTo>
                      <a:lnTo>
                        <a:pt x="0" y="0"/>
                      </a:lnTo>
                    </a:path>
                  </a:pathLst>
                </a:custGeom>
                <a:noFill/>
                <a:ln>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2017199" y="4861248"/>
                  <a:ext cx="753036" cy="502024"/>
                </a:xfrm>
                <a:custGeom>
                  <a:avLst/>
                  <a:gdLst>
                    <a:gd name="connsiteX0" fmla="*/ 0 w 753036"/>
                    <a:gd name="connsiteY0" fmla="*/ 0 h 502024"/>
                    <a:gd name="connsiteX1" fmla="*/ 753036 w 753036"/>
                    <a:gd name="connsiteY1" fmla="*/ 502024 h 502024"/>
                    <a:gd name="connsiteX2" fmla="*/ 753036 w 753036"/>
                    <a:gd name="connsiteY2" fmla="*/ 502024 h 502024"/>
                    <a:gd name="connsiteX0" fmla="*/ 0 w 753036"/>
                    <a:gd name="connsiteY0" fmla="*/ 0 h 502024"/>
                    <a:gd name="connsiteX1" fmla="*/ 753036 w 753036"/>
                    <a:gd name="connsiteY1" fmla="*/ 502024 h 502024"/>
                  </a:gdLst>
                  <a:ahLst/>
                  <a:cxnLst>
                    <a:cxn ang="0">
                      <a:pos x="connsiteX0" y="connsiteY0"/>
                    </a:cxn>
                    <a:cxn ang="0">
                      <a:pos x="connsiteX1" y="connsiteY1"/>
                    </a:cxn>
                  </a:cxnLst>
                  <a:rect l="l" t="t" r="r" b="b"/>
                  <a:pathLst>
                    <a:path w="753036" h="502024">
                      <a:moveTo>
                        <a:pt x="0" y="0"/>
                      </a:moveTo>
                      <a:lnTo>
                        <a:pt x="753036" y="502024"/>
                      </a:lnTo>
                    </a:path>
                  </a:pathLst>
                </a:custGeom>
                <a:noFill/>
                <a:ln>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p:cNvGrpSpPr/>
            <p:nvPr/>
          </p:nvGrpSpPr>
          <p:grpSpPr>
            <a:xfrm>
              <a:off x="790732" y="3327043"/>
              <a:ext cx="2280234" cy="2123181"/>
              <a:chOff x="790732" y="3327043"/>
              <a:chExt cx="2280234" cy="2123181"/>
            </a:xfrm>
          </p:grpSpPr>
          <p:grpSp>
            <p:nvGrpSpPr>
              <p:cNvPr id="14" name="グループ化 13"/>
              <p:cNvGrpSpPr/>
              <p:nvPr/>
            </p:nvGrpSpPr>
            <p:grpSpPr>
              <a:xfrm rot="9522441">
                <a:off x="2638660" y="4594971"/>
                <a:ext cx="432306" cy="148700"/>
                <a:chOff x="3427568" y="3342516"/>
                <a:chExt cx="432306" cy="148700"/>
              </a:xfrm>
            </p:grpSpPr>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フリーフォーム 10"/>
                <p:cNvSpPr/>
                <p:nvPr/>
              </p:nvSpPr>
              <p:spPr>
                <a:xfrm>
                  <a:off x="3571874" y="3409951"/>
                  <a:ext cx="288000" cy="42810"/>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8"/>
                    <a:gd name="connsiteY0" fmla="*/ 0 h 42810"/>
                    <a:gd name="connsiteX1" fmla="*/ 429148 w 429148"/>
                    <a:gd name="connsiteY1" fmla="*/ 42810 h 42810"/>
                  </a:gdLst>
                  <a:ahLst/>
                  <a:cxnLst>
                    <a:cxn ang="0">
                      <a:pos x="connsiteX0" y="connsiteY0"/>
                    </a:cxn>
                    <a:cxn ang="0">
                      <a:pos x="connsiteX1" y="connsiteY1"/>
                    </a:cxn>
                  </a:cxnLst>
                  <a:rect l="l" t="t" r="r" b="b"/>
                  <a:pathLst>
                    <a:path w="429148" h="42810">
                      <a:moveTo>
                        <a:pt x="0" y="0"/>
                      </a:moveTo>
                      <a:lnTo>
                        <a:pt x="429148" y="4281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62" name="グループ化 61"/>
              <p:cNvGrpSpPr/>
              <p:nvPr/>
            </p:nvGrpSpPr>
            <p:grpSpPr>
              <a:xfrm rot="4855545">
                <a:off x="612291" y="3941356"/>
                <a:ext cx="573456" cy="148700"/>
                <a:chOff x="3427568" y="3342516"/>
                <a:chExt cx="573456" cy="148700"/>
              </a:xfrm>
            </p:grpSpPr>
            <p:pic>
              <p:nvPicPr>
                <p:cNvPr id="6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フリーフォーム 63"/>
                <p:cNvSpPr/>
                <p:nvPr/>
              </p:nvSpPr>
              <p:spPr>
                <a:xfrm>
                  <a:off x="3571875" y="3409950"/>
                  <a:ext cx="429149" cy="2617"/>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9"/>
                    <a:gd name="connsiteY0" fmla="*/ 0 h 2617"/>
                    <a:gd name="connsiteX1" fmla="*/ 429149 w 429149"/>
                    <a:gd name="connsiteY1" fmla="*/ 2617 h 2617"/>
                  </a:gdLst>
                  <a:ahLst/>
                  <a:cxnLst>
                    <a:cxn ang="0">
                      <a:pos x="connsiteX0" y="connsiteY0"/>
                    </a:cxn>
                    <a:cxn ang="0">
                      <a:pos x="connsiteX1" y="connsiteY1"/>
                    </a:cxn>
                  </a:cxnLst>
                  <a:rect l="l" t="t" r="r" b="b"/>
                  <a:pathLst>
                    <a:path w="429149" h="2617">
                      <a:moveTo>
                        <a:pt x="0" y="0"/>
                      </a:moveTo>
                      <a:lnTo>
                        <a:pt x="429149" y="2617"/>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65" name="グループ化 64"/>
              <p:cNvGrpSpPr/>
              <p:nvPr/>
            </p:nvGrpSpPr>
            <p:grpSpPr>
              <a:xfrm rot="5946959">
                <a:off x="593572" y="3524203"/>
                <a:ext cx="593552" cy="199231"/>
                <a:chOff x="3427568" y="3291985"/>
                <a:chExt cx="593552" cy="199231"/>
              </a:xfrm>
            </p:grpSpPr>
            <p:pic>
              <p:nvPicPr>
                <p:cNvPr id="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フリーフォーム 66"/>
                <p:cNvSpPr/>
                <p:nvPr/>
              </p:nvSpPr>
              <p:spPr>
                <a:xfrm>
                  <a:off x="3571875" y="3291985"/>
                  <a:ext cx="449245" cy="117964"/>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49245"/>
                    <a:gd name="connsiteY0" fmla="*/ 117964 h 117964"/>
                    <a:gd name="connsiteX1" fmla="*/ 449245 w 449245"/>
                    <a:gd name="connsiteY1" fmla="*/ 0 h 117964"/>
                  </a:gdLst>
                  <a:ahLst/>
                  <a:cxnLst>
                    <a:cxn ang="0">
                      <a:pos x="connsiteX0" y="connsiteY0"/>
                    </a:cxn>
                    <a:cxn ang="0">
                      <a:pos x="connsiteX1" y="connsiteY1"/>
                    </a:cxn>
                  </a:cxnLst>
                  <a:rect l="l" t="t" r="r" b="b"/>
                  <a:pathLst>
                    <a:path w="449245" h="117964">
                      <a:moveTo>
                        <a:pt x="0" y="117964"/>
                      </a:moveTo>
                      <a:lnTo>
                        <a:pt x="449245"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68" name="グループ化 67"/>
              <p:cNvGrpSpPr/>
              <p:nvPr/>
            </p:nvGrpSpPr>
            <p:grpSpPr>
              <a:xfrm rot="11485460">
                <a:off x="2076745" y="4709160"/>
                <a:ext cx="396311" cy="148700"/>
                <a:chOff x="3427568" y="3342516"/>
                <a:chExt cx="396311" cy="148700"/>
              </a:xfrm>
            </p:grpSpPr>
            <p:pic>
              <p:nvPicPr>
                <p:cNvPr id="6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フリーフォーム 69"/>
                <p:cNvSpPr/>
                <p:nvPr/>
              </p:nvSpPr>
              <p:spPr>
                <a:xfrm>
                  <a:off x="3571879" y="3402520"/>
                  <a:ext cx="252000" cy="0"/>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19100"/>
                    <a:gd name="connsiteY0" fmla="*/ 7432 h 7432"/>
                    <a:gd name="connsiteX1" fmla="*/ 419100 w 419100"/>
                    <a:gd name="connsiteY1" fmla="*/ 0 h 7432"/>
                  </a:gdLst>
                  <a:ahLst/>
                  <a:cxnLst>
                    <a:cxn ang="0">
                      <a:pos x="connsiteX0" y="connsiteY0"/>
                    </a:cxn>
                    <a:cxn ang="0">
                      <a:pos x="connsiteX1" y="connsiteY1"/>
                    </a:cxn>
                  </a:cxnLst>
                  <a:rect l="l" t="t" r="r" b="b"/>
                  <a:pathLst>
                    <a:path w="419100" h="7432">
                      <a:moveTo>
                        <a:pt x="0" y="7432"/>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1" name="グループ化 70"/>
              <p:cNvGrpSpPr/>
              <p:nvPr/>
            </p:nvGrpSpPr>
            <p:grpSpPr>
              <a:xfrm rot="7038717">
                <a:off x="1677519" y="3615305"/>
                <a:ext cx="563407" cy="148700"/>
                <a:chOff x="3427568" y="3342516"/>
                <a:chExt cx="563407" cy="148700"/>
              </a:xfrm>
            </p:grpSpPr>
            <p:pic>
              <p:nvPicPr>
                <p:cNvPr id="7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フリーフォーム 72"/>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4" name="グループ化 73"/>
              <p:cNvGrpSpPr/>
              <p:nvPr/>
            </p:nvGrpSpPr>
            <p:grpSpPr>
              <a:xfrm rot="4926341">
                <a:off x="1049936" y="4054032"/>
                <a:ext cx="563407" cy="148700"/>
                <a:chOff x="3427568" y="3342516"/>
                <a:chExt cx="563407" cy="148700"/>
              </a:xfrm>
            </p:grpSpPr>
            <p:pic>
              <p:nvPicPr>
                <p:cNvPr id="7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フリーフォーム 75"/>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7" name="グループ化 76"/>
              <p:cNvGrpSpPr/>
              <p:nvPr/>
            </p:nvGrpSpPr>
            <p:grpSpPr>
              <a:xfrm rot="11897484">
                <a:off x="1798356" y="5301524"/>
                <a:ext cx="403151" cy="148700"/>
                <a:chOff x="3427568" y="3342516"/>
                <a:chExt cx="403151" cy="148700"/>
              </a:xfrm>
            </p:grpSpPr>
            <p:pic>
              <p:nvPicPr>
                <p:cNvPr id="7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フリーフォーム 79"/>
                <p:cNvSpPr/>
                <p:nvPr/>
              </p:nvSpPr>
              <p:spPr>
                <a:xfrm rot="1560000">
                  <a:off x="3542719" y="3440001"/>
                  <a:ext cx="2880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grpSp>
          <p:nvGrpSpPr>
            <p:cNvPr id="28" name="グループ化 27"/>
            <p:cNvGrpSpPr/>
            <p:nvPr/>
          </p:nvGrpSpPr>
          <p:grpSpPr>
            <a:xfrm>
              <a:off x="1074312" y="2681514"/>
              <a:ext cx="3536279" cy="3047876"/>
              <a:chOff x="1074312" y="2681514"/>
              <a:chExt cx="3536279" cy="3047876"/>
            </a:xfrm>
          </p:grpSpPr>
          <mc:AlternateContent xmlns:mc="http://schemas.openxmlformats.org/markup-compatibility/2006" xmlns:a14="http://schemas.microsoft.com/office/drawing/2010/main">
            <mc:Choice Requires="a14">
              <p:sp>
                <p:nvSpPr>
                  <p:cNvPr id="26" name="テキスト ボックス 25"/>
                  <p:cNvSpPr txBox="1"/>
                  <p:nvPr/>
                </p:nvSpPr>
                <p:spPr>
                  <a:xfrm>
                    <a:off x="1579912" y="3948853"/>
                    <a:ext cx="9428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effectLst>
                                <a:glow rad="139700">
                                  <a:schemeClr val="bg1">
                                    <a:alpha val="40000"/>
                                  </a:schemeClr>
                                </a:glow>
                              </a:effectLst>
                              <a:latin typeface="Cambria Math"/>
                            </a:rPr>
                            <m:t>(0001)</m:t>
                          </m:r>
                        </m:oMath>
                      </m:oMathPara>
                    </a14:m>
                    <a:endParaRPr kumimoji="1" lang="ja-JP" altLang="en-US" dirty="0">
                      <a:effectLst>
                        <a:glow rad="139700">
                          <a:schemeClr val="bg1">
                            <a:alpha val="40000"/>
                          </a:schemeClr>
                        </a:glow>
                      </a:effectLst>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579912" y="3948853"/>
                    <a:ext cx="942887" cy="369332"/>
                  </a:xfrm>
                  <a:prstGeom prst="rect">
                    <a:avLst/>
                  </a:prstGeom>
                  <a:blipFill rotWithShape="1">
                    <a:blip r:embed="rId8"/>
                    <a:stretch>
                      <a:fillRect l="-3871" t="-1639" r="-5161" b="-262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テキスト ボックス 93"/>
                  <p:cNvSpPr txBox="1"/>
                  <p:nvPr/>
                </p:nvSpPr>
                <p:spPr>
                  <a:xfrm>
                    <a:off x="1331640" y="4848181"/>
                    <a:ext cx="942886"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effectLst>
                                <a:glow rad="139700">
                                  <a:schemeClr val="bg1">
                                    <a:alpha val="40000"/>
                                  </a:schemeClr>
                                </a:glow>
                              </a:effectLst>
                              <a:latin typeface="Cambria Math"/>
                            </a:rPr>
                            <m:t>(10</m:t>
                          </m:r>
                          <m:acc>
                            <m:accPr>
                              <m:chr m:val="̅"/>
                              <m:ctrlPr>
                                <a:rPr kumimoji="1" lang="en-US" altLang="ja-JP" b="0" i="1" dirty="0" smtClean="0">
                                  <a:effectLst>
                                    <a:glow rad="139700">
                                      <a:schemeClr val="bg1">
                                        <a:alpha val="40000"/>
                                      </a:schemeClr>
                                    </a:glow>
                                  </a:effectLst>
                                  <a:latin typeface="Cambria Math" panose="02040503050406030204" pitchFamily="18" charset="0"/>
                                </a:rPr>
                              </m:ctrlPr>
                            </m:accPr>
                            <m:e>
                              <m:r>
                                <a:rPr kumimoji="1" lang="en-US" altLang="ja-JP" b="0" i="1" dirty="0" smtClean="0">
                                  <a:effectLst>
                                    <a:glow rad="139700">
                                      <a:schemeClr val="bg1">
                                        <a:alpha val="40000"/>
                                      </a:schemeClr>
                                    </a:glow>
                                  </a:effectLst>
                                  <a:latin typeface="Cambria Math"/>
                                </a:rPr>
                                <m:t>1</m:t>
                              </m:r>
                            </m:e>
                          </m:acc>
                          <m:r>
                            <a:rPr kumimoji="1" lang="en-US" altLang="ja-JP" i="1" dirty="0" smtClean="0">
                              <a:effectLst>
                                <a:glow rad="139700">
                                  <a:schemeClr val="bg1">
                                    <a:alpha val="40000"/>
                                  </a:schemeClr>
                                </a:glow>
                              </a:effectLst>
                              <a:latin typeface="Cambria Math"/>
                            </a:rPr>
                            <m:t>0)</m:t>
                          </m:r>
                        </m:oMath>
                      </m:oMathPara>
                    </a14:m>
                    <a:endParaRPr kumimoji="1" lang="ja-JP" altLang="en-US" dirty="0">
                      <a:effectLst>
                        <a:glow rad="139700">
                          <a:schemeClr val="bg1">
                            <a:alpha val="40000"/>
                          </a:schemeClr>
                        </a:glow>
                      </a:effectLst>
                    </a:endParaRPr>
                  </a:p>
                </p:txBody>
              </p:sp>
            </mc:Choice>
            <mc:Fallback xmlns="">
              <p:sp>
                <p:nvSpPr>
                  <p:cNvPr id="94" name="テキスト ボックス 93"/>
                  <p:cNvSpPr txBox="1">
                    <a:spLocks noRot="1" noChangeAspect="1" noMove="1" noResize="1" noEditPoints="1" noAdjustHandles="1" noChangeArrowheads="1" noChangeShapeType="1" noTextEdit="1"/>
                  </p:cNvSpPr>
                  <p:nvPr/>
                </p:nvSpPr>
                <p:spPr>
                  <a:xfrm>
                    <a:off x="1331640" y="4848181"/>
                    <a:ext cx="942886" cy="369909"/>
                  </a:xfrm>
                  <a:prstGeom prst="rect">
                    <a:avLst/>
                  </a:prstGeom>
                  <a:blipFill rotWithShape="1">
                    <a:blip r:embed="rId9"/>
                    <a:stretch>
                      <a:fillRect l="-3871" t="-5000" r="-5161" b="-2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テキスト ボックス 96"/>
                  <p:cNvSpPr txBox="1"/>
                  <p:nvPr/>
                </p:nvSpPr>
                <p:spPr>
                  <a:xfrm>
                    <a:off x="1074312" y="2681514"/>
                    <a:ext cx="2413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dirty="0" smtClean="0">
                              <a:effectLst>
                                <a:glow rad="139700">
                                  <a:schemeClr val="bg1">
                                    <a:alpha val="40000"/>
                                  </a:schemeClr>
                                </a:glow>
                              </a:effectLst>
                              <a:latin typeface="Cambria Math"/>
                            </a:rPr>
                            <m:t>𝑅</m:t>
                          </m:r>
                          <m:d>
                            <m:dPr>
                              <m:ctrlPr>
                                <a:rPr kumimoji="1" lang="en-US" altLang="ja-JP" b="0" i="1" dirty="0" smtClean="0">
                                  <a:effectLst>
                                    <a:glow rad="139700">
                                      <a:schemeClr val="bg1">
                                        <a:alpha val="40000"/>
                                      </a:schemeClr>
                                    </a:glow>
                                  </a:effectLst>
                                  <a:latin typeface="Cambria Math" panose="02040503050406030204" pitchFamily="18" charset="0"/>
                                </a:rPr>
                              </m:ctrlPr>
                            </m:dPr>
                            <m:e>
                              <m:r>
                                <a:rPr kumimoji="1" lang="en-US" altLang="ja-JP" i="1" dirty="0" smtClean="0">
                                  <a:effectLst>
                                    <a:glow rad="139700">
                                      <a:schemeClr val="bg1">
                                        <a:alpha val="40000"/>
                                      </a:schemeClr>
                                    </a:glow>
                                  </a:effectLst>
                                  <a:latin typeface="Cambria Math"/>
                                </a:rPr>
                                <m:t>0001</m:t>
                              </m:r>
                            </m:e>
                          </m:d>
                          <m:r>
                            <a:rPr kumimoji="1" lang="en-US" altLang="ja-JP" b="0" i="1" dirty="0" smtClean="0">
                              <a:effectLst>
                                <a:glow rad="139700">
                                  <a:schemeClr val="bg1">
                                    <a:alpha val="40000"/>
                                  </a:schemeClr>
                                </a:glow>
                              </a:effectLst>
                              <a:latin typeface="Cambria Math"/>
                            </a:rPr>
                            <m:t>=0.05</m:t>
                          </m:r>
                          <m:r>
                            <a:rPr kumimoji="1" lang="en-US" altLang="ja-JP" b="0" i="0" dirty="0" smtClean="0">
                              <a:effectLst>
                                <a:glow rad="139700">
                                  <a:schemeClr val="bg1">
                                    <a:alpha val="40000"/>
                                  </a:schemeClr>
                                </a:glow>
                              </a:effectLst>
                              <a:latin typeface="Cambria Math"/>
                            </a:rPr>
                            <m:t> </m:t>
                          </m:r>
                          <m:r>
                            <m:rPr>
                              <m:sty m:val="p"/>
                            </m:rPr>
                            <a:rPr kumimoji="1" lang="ja-JP" altLang="en-US" b="0" i="0" dirty="0" smtClean="0">
                              <a:effectLst>
                                <a:glow rad="139700">
                                  <a:schemeClr val="bg1">
                                    <a:alpha val="40000"/>
                                  </a:schemeClr>
                                </a:glow>
                              </a:effectLst>
                              <a:latin typeface="Cambria Math"/>
                            </a:rPr>
                            <m:t>μ</m:t>
                          </m:r>
                          <m:r>
                            <m:rPr>
                              <m:sty m:val="p"/>
                            </m:rPr>
                            <a:rPr kumimoji="1" lang="en-US" altLang="ja-JP" b="0" i="0" dirty="0" smtClean="0">
                              <a:effectLst>
                                <a:glow rad="139700">
                                  <a:schemeClr val="bg1">
                                    <a:alpha val="40000"/>
                                  </a:schemeClr>
                                </a:glow>
                              </a:effectLst>
                              <a:latin typeface="Cambria Math"/>
                            </a:rPr>
                            <m:t>m</m:t>
                          </m:r>
                          <m:r>
                            <a:rPr kumimoji="1" lang="en-US" altLang="ja-JP" b="0" i="0" dirty="0" smtClean="0">
                              <a:effectLst>
                                <a:glow rad="139700">
                                  <a:schemeClr val="bg1">
                                    <a:alpha val="40000"/>
                                  </a:schemeClr>
                                </a:glow>
                              </a:effectLst>
                              <a:latin typeface="Cambria Math"/>
                            </a:rPr>
                            <m:t>/</m:t>
                          </m:r>
                          <m:r>
                            <m:rPr>
                              <m:sty m:val="p"/>
                            </m:rPr>
                            <a:rPr kumimoji="1" lang="en-US" altLang="ja-JP" b="0" i="0" dirty="0" smtClean="0">
                              <a:effectLst>
                                <a:glow rad="139700">
                                  <a:schemeClr val="bg1">
                                    <a:alpha val="40000"/>
                                  </a:schemeClr>
                                </a:glow>
                              </a:effectLst>
                              <a:latin typeface="Cambria Math"/>
                            </a:rPr>
                            <m:t>s</m:t>
                          </m:r>
                        </m:oMath>
                      </m:oMathPara>
                    </a14:m>
                    <a:endParaRPr kumimoji="1" lang="ja-JP" altLang="en-US" dirty="0">
                      <a:effectLst>
                        <a:glow rad="139700">
                          <a:schemeClr val="bg1">
                            <a:alpha val="40000"/>
                          </a:schemeClr>
                        </a:glow>
                      </a:effectLst>
                    </a:endParaRPr>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1074312" y="2681514"/>
                    <a:ext cx="2413994" cy="369332"/>
                  </a:xfrm>
                  <a:prstGeom prst="rect">
                    <a:avLst/>
                  </a:prstGeom>
                  <a:blipFill rotWithShape="1">
                    <a:blip r:embed="rId10"/>
                    <a:stretch>
                      <a:fillRect l="-253" t="-1639" b="-262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8" name="テキスト ボックス 97"/>
                  <p:cNvSpPr txBox="1"/>
                  <p:nvPr/>
                </p:nvSpPr>
                <p:spPr>
                  <a:xfrm>
                    <a:off x="2324837" y="5359481"/>
                    <a:ext cx="2285754"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dirty="0" smtClean="0">
                              <a:effectLst>
                                <a:glow rad="139700">
                                  <a:schemeClr val="bg1">
                                    <a:alpha val="40000"/>
                                  </a:schemeClr>
                                </a:glow>
                              </a:effectLst>
                              <a:latin typeface="Cambria Math"/>
                            </a:rPr>
                            <m:t>𝑅</m:t>
                          </m:r>
                          <m:d>
                            <m:dPr>
                              <m:ctrlPr>
                                <a:rPr kumimoji="1" lang="en-US" altLang="ja-JP" b="0" i="1" dirty="0" smtClean="0">
                                  <a:effectLst>
                                    <a:glow rad="139700">
                                      <a:schemeClr val="bg1">
                                        <a:alpha val="40000"/>
                                      </a:schemeClr>
                                    </a:glow>
                                  </a:effectLst>
                                  <a:latin typeface="Cambria Math" panose="02040503050406030204" pitchFamily="18" charset="0"/>
                                </a:rPr>
                              </m:ctrlPr>
                            </m:dPr>
                            <m:e>
                              <m:r>
                                <a:rPr kumimoji="1" lang="en-US" altLang="ja-JP" b="0" i="1" dirty="0" smtClean="0">
                                  <a:effectLst>
                                    <a:glow rad="139700">
                                      <a:schemeClr val="bg1">
                                        <a:alpha val="40000"/>
                                      </a:schemeClr>
                                    </a:glow>
                                  </a:effectLst>
                                  <a:latin typeface="Cambria Math"/>
                                </a:rPr>
                                <m:t>1</m:t>
                              </m:r>
                              <m:r>
                                <a:rPr kumimoji="1" lang="en-US" altLang="ja-JP" i="1" dirty="0" smtClean="0">
                                  <a:effectLst>
                                    <a:glow rad="139700">
                                      <a:schemeClr val="bg1">
                                        <a:alpha val="40000"/>
                                      </a:schemeClr>
                                    </a:glow>
                                  </a:effectLst>
                                  <a:latin typeface="Cambria Math"/>
                                </a:rPr>
                                <m:t>0</m:t>
                              </m:r>
                              <m:acc>
                                <m:accPr>
                                  <m:chr m:val="̅"/>
                                  <m:ctrlPr>
                                    <a:rPr kumimoji="1" lang="en-US" altLang="ja-JP" b="0" i="1" dirty="0" smtClean="0">
                                      <a:effectLst>
                                        <a:glow rad="139700">
                                          <a:schemeClr val="bg1">
                                            <a:alpha val="40000"/>
                                          </a:schemeClr>
                                        </a:glow>
                                      </a:effectLst>
                                      <a:latin typeface="Cambria Math" panose="02040503050406030204" pitchFamily="18" charset="0"/>
                                    </a:rPr>
                                  </m:ctrlPr>
                                </m:accPr>
                                <m:e>
                                  <m:r>
                                    <a:rPr kumimoji="1" lang="en-US" altLang="ja-JP" b="0" i="1" dirty="0" smtClean="0">
                                      <a:effectLst>
                                        <a:glow rad="139700">
                                          <a:schemeClr val="bg1">
                                            <a:alpha val="40000"/>
                                          </a:schemeClr>
                                        </a:glow>
                                      </a:effectLst>
                                      <a:latin typeface="Cambria Math"/>
                                    </a:rPr>
                                    <m:t>1</m:t>
                                  </m:r>
                                </m:e>
                              </m:acc>
                              <m:r>
                                <a:rPr kumimoji="1" lang="en-US" altLang="ja-JP" b="0" i="1" dirty="0" smtClean="0">
                                  <a:effectLst>
                                    <a:glow rad="139700">
                                      <a:schemeClr val="bg1">
                                        <a:alpha val="40000"/>
                                      </a:schemeClr>
                                    </a:glow>
                                  </a:effectLst>
                                  <a:latin typeface="Cambria Math"/>
                                </a:rPr>
                                <m:t>0</m:t>
                              </m:r>
                            </m:e>
                          </m:d>
                          <m:r>
                            <a:rPr kumimoji="1" lang="en-US" altLang="ja-JP" b="0" i="1" dirty="0" smtClean="0">
                              <a:effectLst>
                                <a:glow rad="139700">
                                  <a:schemeClr val="bg1">
                                    <a:alpha val="40000"/>
                                  </a:schemeClr>
                                </a:glow>
                              </a:effectLst>
                              <a:latin typeface="Cambria Math"/>
                            </a:rPr>
                            <m:t>=0.5</m:t>
                          </m:r>
                          <m:r>
                            <a:rPr kumimoji="1" lang="en-US" altLang="ja-JP" b="0" i="0" dirty="0" smtClean="0">
                              <a:effectLst>
                                <a:glow rad="139700">
                                  <a:schemeClr val="bg1">
                                    <a:alpha val="40000"/>
                                  </a:schemeClr>
                                </a:glow>
                              </a:effectLst>
                              <a:latin typeface="Cambria Math"/>
                            </a:rPr>
                            <m:t> </m:t>
                          </m:r>
                          <m:r>
                            <m:rPr>
                              <m:sty m:val="p"/>
                            </m:rPr>
                            <a:rPr kumimoji="1" lang="ja-JP" altLang="en-US" b="0" i="0" dirty="0" smtClean="0">
                              <a:effectLst>
                                <a:glow rad="139700">
                                  <a:schemeClr val="bg1">
                                    <a:alpha val="40000"/>
                                  </a:schemeClr>
                                </a:glow>
                              </a:effectLst>
                              <a:latin typeface="Cambria Math"/>
                            </a:rPr>
                            <m:t>μ</m:t>
                          </m:r>
                          <m:r>
                            <m:rPr>
                              <m:sty m:val="p"/>
                            </m:rPr>
                            <a:rPr kumimoji="1" lang="en-US" altLang="ja-JP" b="0" i="0" dirty="0" smtClean="0">
                              <a:effectLst>
                                <a:glow rad="139700">
                                  <a:schemeClr val="bg1">
                                    <a:alpha val="40000"/>
                                  </a:schemeClr>
                                </a:glow>
                              </a:effectLst>
                              <a:latin typeface="Cambria Math"/>
                            </a:rPr>
                            <m:t>m</m:t>
                          </m:r>
                          <m:r>
                            <a:rPr kumimoji="1" lang="en-US" altLang="ja-JP" b="0" i="0" dirty="0" smtClean="0">
                              <a:effectLst>
                                <a:glow rad="139700">
                                  <a:schemeClr val="bg1">
                                    <a:alpha val="40000"/>
                                  </a:schemeClr>
                                </a:glow>
                              </a:effectLst>
                              <a:latin typeface="Cambria Math"/>
                            </a:rPr>
                            <m:t>/</m:t>
                          </m:r>
                          <m:r>
                            <m:rPr>
                              <m:sty m:val="p"/>
                            </m:rPr>
                            <a:rPr kumimoji="1" lang="en-US" altLang="ja-JP" b="0" i="0" dirty="0" smtClean="0">
                              <a:effectLst>
                                <a:glow rad="139700">
                                  <a:schemeClr val="bg1">
                                    <a:alpha val="40000"/>
                                  </a:schemeClr>
                                </a:glow>
                              </a:effectLst>
                              <a:latin typeface="Cambria Math"/>
                            </a:rPr>
                            <m:t>s</m:t>
                          </m:r>
                        </m:oMath>
                      </m:oMathPara>
                    </a14:m>
                    <a:endParaRPr kumimoji="1" lang="ja-JP" altLang="en-US" dirty="0">
                      <a:effectLst>
                        <a:glow rad="139700">
                          <a:schemeClr val="bg1">
                            <a:alpha val="40000"/>
                          </a:schemeClr>
                        </a:glow>
                      </a:effectLst>
                    </a:endParaRPr>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2324837" y="5359481"/>
                    <a:ext cx="2285754" cy="369909"/>
                  </a:xfrm>
                  <a:prstGeom prst="rect">
                    <a:avLst/>
                  </a:prstGeom>
                  <a:blipFill rotWithShape="1">
                    <a:blip r:embed="rId11"/>
                    <a:stretch>
                      <a:fillRect l="-267" t="-5000" b="-28333"/>
                    </a:stretch>
                  </a:blipFill>
                </p:spPr>
                <p:txBody>
                  <a:bodyPr/>
                  <a:lstStyle/>
                  <a:p>
                    <a:r>
                      <a:rPr lang="ja-JP" altLang="en-US">
                        <a:noFill/>
                      </a:rPr>
                      <a:t> </a:t>
                    </a:r>
                  </a:p>
                </p:txBody>
              </p:sp>
            </mc:Fallback>
          </mc:AlternateContent>
        </p:grpSp>
      </p:grpSp>
      <p:sp>
        <p:nvSpPr>
          <p:cNvPr id="99" name="それらしい大きさ"/>
          <p:cNvSpPr txBox="1"/>
          <p:nvPr/>
        </p:nvSpPr>
        <p:spPr>
          <a:xfrm>
            <a:off x="2909426" y="964758"/>
            <a:ext cx="1467068"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過飽和度！</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mc:AlternateContent xmlns:mc="http://schemas.openxmlformats.org/markup-compatibility/2006" xmlns:a14="http://schemas.microsoft.com/office/drawing/2010/main">
        <mc:Choice Requires="a14">
          <p:sp>
            <p:nvSpPr>
              <p:cNvPr id="100" name="テキスト ボックス 99"/>
              <p:cNvSpPr txBox="1"/>
              <p:nvPr/>
            </p:nvSpPr>
            <p:spPr>
              <a:xfrm>
                <a:off x="5436096" y="1988840"/>
                <a:ext cx="17914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b="0" i="1" dirty="0" smtClean="0">
                          <a:effectLst>
                            <a:glow rad="139700">
                              <a:schemeClr val="bg1">
                                <a:alpha val="40000"/>
                              </a:schemeClr>
                            </a:glow>
                          </a:effectLst>
                          <a:latin typeface="Cambria Math"/>
                        </a:rPr>
                        <m:t>⇒</m:t>
                      </m:r>
                      <m:r>
                        <a:rPr kumimoji="1" lang="en-US" altLang="ja-JP" b="0" i="1" dirty="0" smtClean="0">
                          <a:effectLst>
                            <a:glow rad="139700">
                              <a:schemeClr val="bg1">
                                <a:alpha val="40000"/>
                              </a:schemeClr>
                            </a:glow>
                          </a:effectLst>
                          <a:latin typeface="Cambria Math"/>
                        </a:rPr>
                        <m:t>  </m:t>
                      </m:r>
                      <m:r>
                        <a:rPr kumimoji="1" lang="ja-JP" altLang="en-US" b="0" i="1" dirty="0" smtClean="0">
                          <a:effectLst>
                            <a:glow rad="139700">
                              <a:schemeClr val="bg1">
                                <a:alpha val="40000"/>
                              </a:schemeClr>
                            </a:glow>
                          </a:effectLst>
                          <a:latin typeface="Cambria Math"/>
                        </a:rPr>
                        <m:t>𝛼</m:t>
                      </m:r>
                      <m:r>
                        <a:rPr kumimoji="1" lang="en-US" altLang="ja-JP" b="0" i="1" dirty="0" smtClean="0">
                          <a:effectLst>
                            <a:glow rad="139700">
                              <a:schemeClr val="bg1">
                                <a:alpha val="40000"/>
                              </a:schemeClr>
                            </a:glow>
                          </a:effectLst>
                          <a:latin typeface="Cambria Math"/>
                        </a:rPr>
                        <m:t>=0.0</m:t>
                      </m:r>
                      <m:r>
                        <a:rPr kumimoji="1" lang="en-US" altLang="ja-JP" b="0" i="0" dirty="0" smtClean="0">
                          <a:effectLst>
                            <a:glow rad="139700">
                              <a:schemeClr val="bg1">
                                <a:alpha val="40000"/>
                              </a:schemeClr>
                            </a:glow>
                          </a:effectLst>
                          <a:latin typeface="Cambria Math"/>
                        </a:rPr>
                        <m:t>017</m:t>
                      </m:r>
                    </m:oMath>
                  </m:oMathPara>
                </a14:m>
                <a:endParaRPr kumimoji="1" lang="ja-JP" altLang="en-US" dirty="0">
                  <a:effectLst>
                    <a:glow rad="139700">
                      <a:schemeClr val="bg1">
                        <a:alpha val="40000"/>
                      </a:schemeClr>
                    </a:glow>
                  </a:effectLst>
                </a:endParaRPr>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5436096" y="1988840"/>
                <a:ext cx="1791451" cy="369332"/>
              </a:xfrm>
              <a:prstGeom prst="rect">
                <a:avLst/>
              </a:prstGeom>
              <a:blipFill rotWithShape="1">
                <a:blip r:embed="rId1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1" name="テキスト ボックス 100"/>
              <p:cNvSpPr txBox="1"/>
              <p:nvPr/>
            </p:nvSpPr>
            <p:spPr>
              <a:xfrm>
                <a:off x="6651483" y="4666807"/>
                <a:ext cx="16119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b="0" i="1" dirty="0" smtClean="0">
                          <a:effectLst>
                            <a:glow rad="139700">
                              <a:schemeClr val="bg1">
                                <a:alpha val="40000"/>
                              </a:schemeClr>
                            </a:glow>
                          </a:effectLst>
                          <a:latin typeface="Cambria Math"/>
                        </a:rPr>
                        <m:t>⇒</m:t>
                      </m:r>
                      <m:r>
                        <a:rPr kumimoji="1" lang="en-US" altLang="ja-JP" b="0" i="1" dirty="0" smtClean="0">
                          <a:effectLst>
                            <a:glow rad="139700">
                              <a:schemeClr val="bg1">
                                <a:alpha val="40000"/>
                              </a:schemeClr>
                            </a:glow>
                          </a:effectLst>
                          <a:latin typeface="Cambria Math"/>
                        </a:rPr>
                        <m:t>  </m:t>
                      </m:r>
                      <m:r>
                        <a:rPr kumimoji="1" lang="ja-JP" altLang="en-US" b="0" i="1" dirty="0" smtClean="0">
                          <a:effectLst>
                            <a:glow rad="139700">
                              <a:schemeClr val="bg1">
                                <a:alpha val="40000"/>
                              </a:schemeClr>
                            </a:glow>
                          </a:effectLst>
                          <a:latin typeface="Cambria Math"/>
                        </a:rPr>
                        <m:t>𝛼</m:t>
                      </m:r>
                      <m:r>
                        <a:rPr kumimoji="1" lang="en-US" altLang="ja-JP" b="0" i="1" dirty="0" smtClean="0">
                          <a:effectLst>
                            <a:glow rad="139700">
                              <a:schemeClr val="bg1">
                                <a:alpha val="40000"/>
                              </a:schemeClr>
                            </a:glow>
                          </a:effectLst>
                          <a:latin typeface="Cambria Math"/>
                        </a:rPr>
                        <m:t>=0.0</m:t>
                      </m:r>
                      <m:r>
                        <a:rPr kumimoji="1" lang="en-US" altLang="ja-JP" b="0" i="0" dirty="0" smtClean="0">
                          <a:effectLst>
                            <a:glow rad="139700">
                              <a:schemeClr val="bg1">
                                <a:alpha val="40000"/>
                              </a:schemeClr>
                            </a:glow>
                          </a:effectLst>
                          <a:latin typeface="Cambria Math"/>
                        </a:rPr>
                        <m:t>17</m:t>
                      </m:r>
                    </m:oMath>
                  </m:oMathPara>
                </a14:m>
                <a:endParaRPr kumimoji="1" lang="ja-JP" altLang="en-US" dirty="0">
                  <a:effectLst>
                    <a:glow rad="139700">
                      <a:schemeClr val="bg1">
                        <a:alpha val="40000"/>
                      </a:schemeClr>
                    </a:glow>
                  </a:effectLst>
                </a:endParaRPr>
              </a:p>
            </p:txBody>
          </p:sp>
        </mc:Choice>
        <mc:Fallback xmlns="">
          <p:sp>
            <p:nvSpPr>
              <p:cNvPr id="101" name="テキスト ボックス 100"/>
              <p:cNvSpPr txBox="1">
                <a:spLocks noRot="1" noChangeAspect="1" noMove="1" noResize="1" noEditPoints="1" noAdjustHandles="1" noChangeArrowheads="1" noChangeShapeType="1" noTextEdit="1"/>
              </p:cNvSpPr>
              <p:nvPr/>
            </p:nvSpPr>
            <p:spPr>
              <a:xfrm>
                <a:off x="6651483" y="4666807"/>
                <a:ext cx="1611915" cy="369332"/>
              </a:xfrm>
              <a:prstGeom prst="rect">
                <a:avLst/>
              </a:prstGeom>
              <a:blipFill rotWithShape="1">
                <a:blip r:embed="rId13"/>
                <a:stretch>
                  <a:fillRect r="-755"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2" name="角丸四角形吹き出し 41">
                <a:extLst>
                  <a:ext uri="{FF2B5EF4-FFF2-40B4-BE49-F238E27FC236}">
                    <a16:creationId xmlns:a16="http://schemas.microsoft.com/office/drawing/2014/main" id="{F15F6D1F-A968-4D14-83DC-1F0C9F395063}"/>
                  </a:ext>
                </a:extLst>
              </p:cNvPr>
              <p:cNvSpPr>
                <a:spLocks/>
              </p:cNvSpPr>
              <p:nvPr/>
            </p:nvSpPr>
            <p:spPr>
              <a:xfrm>
                <a:off x="2106380" y="5363571"/>
                <a:ext cx="4562906" cy="832738"/>
              </a:xfrm>
              <a:prstGeom prst="wedgeRoundRectCallout">
                <a:avLst>
                  <a:gd name="adj1" fmla="val -45801"/>
                  <a:gd name="adj2" fmla="val -18720"/>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水の吸着率が氷より大きいならば</a:t>
                </a:r>
                <a:endParaRPr lang="en-US" altLang="ja-JP" sz="2000" dirty="0">
                  <a:solidFill>
                    <a:srgbClr val="EEECE1">
                      <a:lumMod val="10000"/>
                    </a:srgbClr>
                  </a:solidFill>
                </a:endParaRPr>
              </a:p>
              <a:p>
                <a:pPr algn="ctr">
                  <a:spcBef>
                    <a:spcPct val="20000"/>
                  </a:spcBef>
                </a:pPr>
                <a14:m>
                  <m:oMathPara xmlns:m="http://schemas.openxmlformats.org/officeDocument/2006/math">
                    <m:oMathParaPr>
                      <m:jc m:val="centerGroup"/>
                    </m:oMathParaPr>
                    <m:oMath xmlns:m="http://schemas.openxmlformats.org/officeDocument/2006/math">
                      <m:r>
                        <a:rPr lang="ja-JP" altLang="en-US" sz="2000" i="1" smtClean="0">
                          <a:solidFill>
                            <a:srgbClr val="EEECE1">
                              <a:lumMod val="10000"/>
                            </a:srgbClr>
                          </a:solidFill>
                          <a:latin typeface="Cambria Math"/>
                        </a:rPr>
                        <m:t>𝛼</m:t>
                      </m:r>
                      <m:r>
                        <a:rPr lang="en-US" altLang="ja-JP" sz="2000" b="0" i="1" smtClean="0">
                          <a:solidFill>
                            <a:srgbClr val="EEECE1">
                              <a:lumMod val="10000"/>
                            </a:srgbClr>
                          </a:solidFill>
                          <a:latin typeface="Cambria Math"/>
                        </a:rPr>
                        <m:t>&gt;</m:t>
                      </m:r>
                      <m:r>
                        <a:rPr lang="en-US" altLang="ja-JP" sz="2000" b="0" i="1" smtClean="0">
                          <a:solidFill>
                            <a:srgbClr val="EEECE1">
                              <a:lumMod val="10000"/>
                            </a:srgbClr>
                          </a:solidFill>
                          <a:latin typeface="Cambria Math"/>
                        </a:rPr>
                        <m:t>𝛰</m:t>
                      </m:r>
                      <m:r>
                        <a:rPr lang="en-US" altLang="ja-JP" sz="2000" b="0" i="1" smtClean="0">
                          <a:solidFill>
                            <a:srgbClr val="EEECE1">
                              <a:lumMod val="10000"/>
                            </a:srgbClr>
                          </a:solidFill>
                          <a:latin typeface="Cambria Math"/>
                        </a:rPr>
                        <m:t>(0.001)</m:t>
                      </m:r>
                    </m:oMath>
                  </m:oMathPara>
                </a14:m>
                <a:endParaRPr lang="ja-JP" altLang="en-US" sz="2000" dirty="0">
                  <a:solidFill>
                    <a:srgbClr val="EEECE1">
                      <a:lumMod val="10000"/>
                    </a:srgbClr>
                  </a:solidFill>
                </a:endParaRPr>
              </a:p>
            </p:txBody>
          </p:sp>
        </mc:Choice>
        <mc:Fallback xmlns="">
          <p:sp>
            <p:nvSpPr>
              <p:cNvPr id="102" name="角丸四角形吹き出し 41">
                <a:extLst>
                  <a:ext uri="{FF2B5EF4-FFF2-40B4-BE49-F238E27FC236}">
                    <a16:creationId xmlns:a16="http://schemas.microsoft.com/office/drawing/2014/main" xmlns="" xmlns:a14="http://schemas.microsoft.com/office/drawing/2010/main" id="{F15F6D1F-A968-4D14-83DC-1F0C9F395063}"/>
                  </a:ext>
                </a:extLst>
              </p:cNvPr>
              <p:cNvSpPr>
                <a:spLocks noRot="1" noChangeAspect="1" noMove="1" noResize="1" noEditPoints="1" noAdjustHandles="1" noChangeArrowheads="1" noChangeShapeType="1" noTextEdit="1"/>
              </p:cNvSpPr>
              <p:nvPr/>
            </p:nvSpPr>
            <p:spPr>
              <a:xfrm>
                <a:off x="2106380" y="5363571"/>
                <a:ext cx="4562906" cy="832738"/>
              </a:xfrm>
              <a:prstGeom prst="wedgeRoundRectCallout">
                <a:avLst>
                  <a:gd name="adj1" fmla="val -45801"/>
                  <a:gd name="adj2" fmla="val -18720"/>
                  <a:gd name="adj3" fmla="val 16667"/>
                </a:avLst>
              </a:prstGeom>
              <a:blipFill rotWithShape="1">
                <a:blip r:embed="rId14"/>
                <a:stretch>
                  <a:fillRect/>
                </a:stretch>
              </a:blipFill>
              <a:ln w="12700">
                <a:noFill/>
              </a:ln>
              <a:effectLst>
                <a:innerShdw blurRad="139700">
                  <a:srgbClr val="FF6600"/>
                </a:innerShdw>
              </a:effectLst>
            </p:spPr>
            <p:txBody>
              <a:bodyPr/>
              <a:lstStyle/>
              <a:p>
                <a:r>
                  <a:rPr lang="ja-JP" altLang="en-US">
                    <a:noFill/>
                  </a:rPr>
                  <a:t> </a:t>
                </a:r>
              </a:p>
            </p:txBody>
          </p:sp>
        </mc:Fallback>
      </mc:AlternateContent>
    </p:spTree>
    <p:extLst>
      <p:ext uri="{BB962C8B-B14F-4D97-AF65-F5344CB8AC3E}">
        <p14:creationId xmlns:p14="http://schemas.microsoft.com/office/powerpoint/2010/main" val="17563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1"/>
          <p:cNvSpPr>
            <a:spLocks noChangeArrowheads="1"/>
          </p:cNvSpPr>
          <p:nvPr/>
        </p:nvSpPr>
        <p:spPr bwMode="auto">
          <a:xfrm>
            <a:off x="251520" y="6133946"/>
            <a:ext cx="8064896" cy="646331"/>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07</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8</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900" b="0" i="0" u="none" strike="noStrike" cap="none" normalizeH="0" baseline="0" dirty="0">
                <a:ln>
                  <a:noFill/>
                </a:ln>
                <a:solidFill>
                  <a:schemeClr val="tx1"/>
                </a:solidFill>
                <a:effectLst/>
                <a:latin typeface="+mn-ea"/>
                <a:ea typeface="+mn-ea"/>
              </a:rPr>
            </a:br>
            <a:br>
              <a:rPr kumimoji="1" lang="ja-JP" altLang="ja-JP" sz="900" b="0" i="0" u="none" strike="noStrike" cap="none" normalizeH="0" baseline="0" dirty="0">
                <a:ln>
                  <a:noFill/>
                </a:ln>
                <a:solidFill>
                  <a:schemeClr val="tx1"/>
                </a:solidFill>
                <a:effectLst/>
                <a:latin typeface="+mn-ea"/>
                <a:ea typeface="+mn-ea"/>
              </a:rPr>
            </a:br>
            <a:r>
              <a:rPr lang="ja-JP" altLang="en-US" sz="900" dirty="0">
                <a:latin typeface="+mn-ea"/>
              </a:rPr>
              <a:t>氷の成長速度　</a:t>
            </a:r>
            <a:r>
              <a:rPr lang="ja-JP" altLang="en-US" sz="900" dirty="0">
                <a:latin typeface="+mn-ea"/>
                <a:hlinkClick r:id="rId3"/>
              </a:rPr>
              <a:t>黒田登志雄</a:t>
            </a:r>
            <a:r>
              <a:rPr lang="en-US" altLang="ja-JP" sz="900" dirty="0">
                <a:latin typeface="+mn-ea"/>
                <a:hlinkClick r:id="rId3"/>
              </a:rPr>
              <a:t>(1984).『</a:t>
            </a:r>
            <a:r>
              <a:rPr lang="ja-JP" altLang="en-US" sz="900" dirty="0">
                <a:latin typeface="+mn-ea"/>
                <a:hlinkClick r:id="rId3"/>
              </a:rPr>
              <a:t>結晶は生きている　～ その成長と形の変化のしくみ ～</a:t>
            </a:r>
            <a:r>
              <a:rPr lang="en-US" altLang="ja-JP" sz="900" dirty="0">
                <a:latin typeface="+mn-ea"/>
                <a:hlinkClick r:id="rId3"/>
              </a:rPr>
              <a:t>』</a:t>
            </a:r>
            <a:r>
              <a:rPr lang="ja-JP" altLang="en-US" sz="900" dirty="0">
                <a:latin typeface="+mn-ea"/>
                <a:hlinkClick r:id="rId3"/>
              </a:rPr>
              <a:t>サイエンス社</a:t>
            </a:r>
            <a:r>
              <a:rPr lang="ja-JP" altLang="en-US" sz="900" dirty="0">
                <a:latin typeface="+mn-ea"/>
              </a:rPr>
              <a:t>　</a:t>
            </a:r>
            <a:r>
              <a:rPr lang="en-US" altLang="ja-JP" sz="900" dirty="0">
                <a:latin typeface="+mn-ea"/>
              </a:rPr>
              <a:t>p.96</a:t>
            </a:r>
          </a:p>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dirty="0"/>
                  <a:t>吸着率 </a:t>
                </a:r>
                <a14:m>
                  <m:oMath xmlns:m="http://schemas.openxmlformats.org/officeDocument/2006/math">
                    <m:r>
                      <a:rPr lang="ja-JP" altLang="en-US" i="1">
                        <a:latin typeface="Cambria Math"/>
                      </a:rPr>
                      <m:t>𝛼</m:t>
                    </m:r>
                  </m:oMath>
                </a14:m>
                <a:r>
                  <a:rPr lang="ja-JP" altLang="en-US" dirty="0"/>
                  <a:t> を気化熱から予測</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1">
                <a:blip r:embed="rId4"/>
                <a:stretch>
                  <a:fillRect l="-1778" t="-16162" b="-26263"/>
                </a:stretch>
              </a:blipFill>
            </p:spPr>
            <p:txBody>
              <a:bodyPr/>
              <a:lstStyle/>
              <a:p>
                <a:r>
                  <a:rPr lang="ja-JP" altLang="en-US">
                    <a:noFill/>
                  </a:rPr>
                  <a:t> </a:t>
                </a:r>
              </a:p>
            </p:txBody>
          </p:sp>
        </mc:Fallback>
      </mc:AlternateContent>
      <p:sp>
        <p:nvSpPr>
          <p:cNvPr id="3" name="テキスト プレースホルダー 2"/>
          <p:cNvSpPr>
            <a:spLocks noGrp="1"/>
          </p:cNvSpPr>
          <p:nvPr>
            <p:ph type="body" sz="quarter" idx="13"/>
          </p:nvPr>
        </p:nvSpPr>
        <p:spPr/>
        <p:txBody>
          <a:bodyPr/>
          <a:lstStyle/>
          <a:p>
            <a:r>
              <a:rPr lang="ja-JP" altLang="en-US" dirty="0"/>
              <a:t>吸着率</a:t>
            </a:r>
            <a:endParaRPr lang="en-US" altLang="ja-JP" dirty="0"/>
          </a:p>
        </p:txBody>
      </p:sp>
      <mc:AlternateContent xmlns:mc="http://schemas.openxmlformats.org/markup-compatibility/2006" xmlns:a14="http://schemas.microsoft.com/office/drawing/2010/main">
        <mc:Choice Requires="a14">
          <p:sp>
            <p:nvSpPr>
              <p:cNvPr id="59" name="正方形/長方形 58"/>
              <p:cNvSpPr/>
              <p:nvPr/>
            </p:nvSpPr>
            <p:spPr>
              <a:xfrm>
                <a:off x="634683" y="764704"/>
                <a:ext cx="8064896" cy="923330"/>
              </a:xfrm>
              <a:prstGeom prst="rect">
                <a:avLst/>
              </a:prstGeom>
            </p:spPr>
            <p:txBody>
              <a:bodyPr wrap="square">
                <a:spAutoFit/>
              </a:bodyPr>
              <a:lstStyle/>
              <a:p>
                <a:r>
                  <a:rPr lang="ja-JP" altLang="en-US" dirty="0">
                    <a:effectLst>
                      <a:glow rad="101600">
                        <a:schemeClr val="bg1">
                          <a:alpha val="86000"/>
                        </a:schemeClr>
                      </a:glow>
                    </a:effectLst>
                    <a:latin typeface="+mn-ea"/>
                  </a:rPr>
                  <a:t>氷結晶の成長の場合</a:t>
                </a:r>
                <a:endParaRPr lang="en-US" altLang="ja-JP" dirty="0">
                  <a:effectLst>
                    <a:glow rad="101600">
                      <a:schemeClr val="bg1">
                        <a:alpha val="86000"/>
                      </a:schemeClr>
                    </a:glow>
                  </a:effectLst>
                  <a:latin typeface="+mn-ea"/>
                </a:endParaRPr>
              </a:p>
              <a:p>
                <a:r>
                  <a:rPr lang="en-US" altLang="ja-JP" dirty="0">
                    <a:effectLst>
                      <a:glow rad="101600">
                        <a:schemeClr val="bg1">
                          <a:alpha val="86000"/>
                        </a:schemeClr>
                      </a:glow>
                    </a:effectLst>
                    <a:latin typeface="+mn-ea"/>
                  </a:rPr>
                  <a:t>-15℃</a:t>
                </a:r>
                <a:r>
                  <a:rPr lang="ja-JP" altLang="en-US" dirty="0" err="1">
                    <a:effectLst>
                      <a:glow rad="101600">
                        <a:schemeClr val="bg1">
                          <a:alpha val="86000"/>
                        </a:schemeClr>
                      </a:glow>
                    </a:effectLst>
                    <a:latin typeface="+mn-ea"/>
                  </a:rPr>
                  <a:t>、</a:t>
                </a:r>
                <a:r>
                  <a:rPr lang="ja-JP" altLang="en-US" dirty="0">
                    <a:effectLst>
                      <a:glow rad="101600">
                        <a:schemeClr val="bg1">
                          <a:alpha val="86000"/>
                        </a:schemeClr>
                      </a:glow>
                    </a:effectLst>
                    <a:latin typeface="+mn-ea"/>
                  </a:rPr>
                  <a:t>過飽和度○○</a:t>
                </a:r>
                <a:endParaRPr lang="en-US" altLang="ja-JP" dirty="0">
                  <a:effectLst>
                    <a:glow rad="101600">
                      <a:schemeClr val="bg1">
                        <a:alpha val="86000"/>
                      </a:schemeClr>
                    </a:glow>
                  </a:effectLst>
                  <a:latin typeface="+mn-ea"/>
                </a:endParaRPr>
              </a:p>
              <a:p>
                <a:r>
                  <a:rPr lang="ja-JP" altLang="en-US" dirty="0">
                    <a:effectLst>
                      <a:glow rad="101600">
                        <a:schemeClr val="bg1">
                          <a:alpha val="86000"/>
                        </a:schemeClr>
                      </a:glow>
                    </a:effectLst>
                    <a:latin typeface="+mn-ea"/>
                  </a:rPr>
                  <a:t>最大成長速度 </a:t>
                </a:r>
                <a14:m>
                  <m:oMath xmlns:m="http://schemas.openxmlformats.org/officeDocument/2006/math">
                    <m:sSub>
                      <m:sSubPr>
                        <m:ctrlPr>
                          <a:rPr lang="en-US" altLang="ja-JP" b="0" i="1" dirty="0" smtClean="0">
                            <a:solidFill>
                              <a:srgbClr val="EEECE1">
                                <a:lumMod val="10000"/>
                              </a:srgbClr>
                            </a:solidFill>
                            <a:latin typeface="Cambria Math" panose="02040503050406030204" pitchFamily="18" charset="0"/>
                            <a:ea typeface="Cambria Math"/>
                          </a:rPr>
                        </m:ctrlPr>
                      </m:sSubPr>
                      <m:e>
                        <m:r>
                          <a:rPr lang="en-US" altLang="ja-JP" b="0" i="1" dirty="0" smtClean="0">
                            <a:solidFill>
                              <a:srgbClr val="EEECE1">
                                <a:lumMod val="10000"/>
                              </a:srgbClr>
                            </a:solidFill>
                            <a:latin typeface="Cambria Math"/>
                            <a:ea typeface="Cambria Math"/>
                          </a:rPr>
                          <m:t>𝑅</m:t>
                        </m:r>
                      </m:e>
                      <m:sub>
                        <m:r>
                          <m:rPr>
                            <m:sty m:val="p"/>
                          </m:rPr>
                          <a:rPr lang="en-US" altLang="ja-JP" b="0" i="0" dirty="0" smtClean="0">
                            <a:solidFill>
                              <a:srgbClr val="EEECE1">
                                <a:lumMod val="10000"/>
                              </a:srgbClr>
                            </a:solidFill>
                            <a:latin typeface="Cambria Math"/>
                            <a:ea typeface="Cambria Math"/>
                          </a:rPr>
                          <m:t>max</m:t>
                        </m:r>
                      </m:sub>
                    </m:sSub>
                    <m:r>
                      <a:rPr lang="en-US" altLang="ja-JP" b="0" i="1" dirty="0" smtClean="0">
                        <a:solidFill>
                          <a:srgbClr val="EEECE1">
                            <a:lumMod val="10000"/>
                          </a:srgbClr>
                        </a:solidFill>
                        <a:latin typeface="Cambria Math"/>
                        <a:ea typeface="Cambria Math"/>
                      </a:rPr>
                      <m:t>=30</m:t>
                    </m:r>
                    <m:r>
                      <m:rPr>
                        <m:sty m:val="p"/>
                      </m:rPr>
                      <a:rPr lang="ja-JP" altLang="en-US" dirty="0">
                        <a:effectLst>
                          <a:glow rad="139700">
                            <a:schemeClr val="bg1">
                              <a:alpha val="40000"/>
                            </a:schemeClr>
                          </a:glow>
                        </a:effectLst>
                        <a:latin typeface="Cambria Math"/>
                      </a:rPr>
                      <m:t>μ</m:t>
                    </m:r>
                    <m:r>
                      <m:rPr>
                        <m:sty m:val="p"/>
                      </m:rPr>
                      <a:rPr lang="en-US" altLang="ja-JP" dirty="0">
                        <a:effectLst>
                          <a:glow rad="139700">
                            <a:schemeClr val="bg1">
                              <a:alpha val="40000"/>
                            </a:schemeClr>
                          </a:glow>
                        </a:effectLst>
                        <a:latin typeface="Cambria Math"/>
                      </a:rPr>
                      <m:t>m</m:t>
                    </m:r>
                    <m:r>
                      <a:rPr lang="en-US" altLang="ja-JP" dirty="0">
                        <a:effectLst>
                          <a:glow rad="139700">
                            <a:schemeClr val="bg1">
                              <a:alpha val="40000"/>
                            </a:schemeClr>
                          </a:glow>
                        </a:effectLst>
                        <a:latin typeface="Cambria Math"/>
                      </a:rPr>
                      <m:t>/</m:t>
                    </m:r>
                    <m:r>
                      <m:rPr>
                        <m:sty m:val="p"/>
                      </m:rPr>
                      <a:rPr lang="en-US" altLang="ja-JP" dirty="0">
                        <a:effectLst>
                          <a:glow rad="139700">
                            <a:schemeClr val="bg1">
                              <a:alpha val="40000"/>
                            </a:schemeClr>
                          </a:glow>
                        </a:effectLst>
                        <a:latin typeface="Cambria Math"/>
                      </a:rPr>
                      <m:t>s</m:t>
                    </m:r>
                  </m:oMath>
                </a14:m>
                <a:endParaRPr lang="en-US" altLang="ja-JP" dirty="0">
                  <a:latin typeface="Cambria Math" panose="02040503050406030204" pitchFamily="18" charset="0"/>
                </a:endParaRPr>
              </a:p>
            </p:txBody>
          </p:sp>
        </mc:Choice>
        <mc:Fallback xmlns="">
          <p:sp>
            <p:nvSpPr>
              <p:cNvPr id="59" name="正方形/長方形 58"/>
              <p:cNvSpPr>
                <a:spLocks noRot="1" noChangeAspect="1" noMove="1" noResize="1" noEditPoints="1" noAdjustHandles="1" noChangeArrowheads="1" noChangeShapeType="1" noTextEdit="1"/>
              </p:cNvSpPr>
              <p:nvPr/>
            </p:nvSpPr>
            <p:spPr>
              <a:xfrm>
                <a:off x="634683" y="764704"/>
                <a:ext cx="8064896" cy="923330"/>
              </a:xfrm>
              <a:prstGeom prst="rect">
                <a:avLst/>
              </a:prstGeom>
              <a:blipFill rotWithShape="1">
                <a:blip r:embed="rId5"/>
                <a:stretch>
                  <a:fillRect l="-1209" t="-7895" b="-125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2065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界面律速</a:t>
            </a:r>
            <a:r>
              <a:rPr lang="ja-JP" altLang="en-US" dirty="0"/>
              <a:t>と拡散律速があったら</a:t>
            </a:r>
            <a:endParaRPr kumimoji="1" lang="ja-JP" altLang="en-US" dirty="0"/>
          </a:p>
        </p:txBody>
      </p:sp>
      <p:sp>
        <p:nvSpPr>
          <p:cNvPr id="3" name="テキスト プレースホルダー 2"/>
          <p:cNvSpPr>
            <a:spLocks noGrp="1"/>
          </p:cNvSpPr>
          <p:nvPr>
            <p:ph type="body" sz="quarter" idx="13"/>
          </p:nvPr>
        </p:nvSpPr>
        <p:spPr/>
        <p:txBody>
          <a:bodyPr>
            <a:normAutofit/>
          </a:bodyPr>
          <a:lstStyle/>
          <a:p>
            <a:r>
              <a:rPr kumimoji="1" lang="ja-JP" altLang="en-US" dirty="0"/>
              <a:t>界面律速</a:t>
            </a:r>
            <a:r>
              <a:rPr kumimoji="1" lang="en-US" altLang="ja-JP" dirty="0"/>
              <a:t>×</a:t>
            </a:r>
            <a:r>
              <a:rPr kumimoji="1" lang="ja-JP" altLang="en-US" dirty="0"/>
              <a:t>拡散律速</a:t>
            </a:r>
          </a:p>
        </p:txBody>
      </p:sp>
      <p:sp>
        <p:nvSpPr>
          <p:cNvPr id="22" name="正方形/長方形 21"/>
          <p:cNvSpPr/>
          <p:nvPr/>
        </p:nvSpPr>
        <p:spPr>
          <a:xfrm>
            <a:off x="634683" y="764704"/>
            <a:ext cx="8064896" cy="369332"/>
          </a:xfrm>
          <a:prstGeom prst="rect">
            <a:avLst/>
          </a:prstGeom>
        </p:spPr>
        <p:txBody>
          <a:bodyPr wrap="square">
            <a:spAutoFit/>
          </a:bodyPr>
          <a:lstStyle/>
          <a:p>
            <a:r>
              <a:rPr lang="ja-JP" altLang="en-US" dirty="0"/>
              <a:t>蒸発しにくく拡散も遅いとき</a:t>
            </a:r>
            <a:endParaRPr lang="en-US" altLang="ja-JP" dirty="0"/>
          </a:p>
        </p:txBody>
      </p:sp>
      <p:grpSp>
        <p:nvGrpSpPr>
          <p:cNvPr id="107" name="グループ化 106"/>
          <p:cNvGrpSpPr/>
          <p:nvPr/>
        </p:nvGrpSpPr>
        <p:grpSpPr>
          <a:xfrm>
            <a:off x="3995936" y="1753711"/>
            <a:ext cx="3808656" cy="3115449"/>
            <a:chOff x="3995936" y="1753711"/>
            <a:chExt cx="3808656" cy="3115449"/>
          </a:xfrm>
        </p:grpSpPr>
        <p:grpSp>
          <p:nvGrpSpPr>
            <p:cNvPr id="108" name="グループ化 107"/>
            <p:cNvGrpSpPr/>
            <p:nvPr/>
          </p:nvGrpSpPr>
          <p:grpSpPr>
            <a:xfrm>
              <a:off x="3995936" y="2274828"/>
              <a:ext cx="3808656" cy="2594332"/>
              <a:chOff x="4393970" y="2799074"/>
              <a:chExt cx="3808656" cy="2594332"/>
            </a:xfrm>
          </p:grpSpPr>
          <p:grpSp>
            <p:nvGrpSpPr>
              <p:cNvPr id="110" name="グループ化 109"/>
              <p:cNvGrpSpPr/>
              <p:nvPr/>
            </p:nvGrpSpPr>
            <p:grpSpPr>
              <a:xfrm>
                <a:off x="4393970" y="2799074"/>
                <a:ext cx="3808656" cy="2594332"/>
                <a:chOff x="-75762" y="2799074"/>
                <a:chExt cx="3808656" cy="2594332"/>
              </a:xfrm>
            </p:grpSpPr>
            <p:grpSp>
              <p:nvGrpSpPr>
                <p:cNvPr id="154" name="グループ化 153"/>
                <p:cNvGrpSpPr/>
                <p:nvPr/>
              </p:nvGrpSpPr>
              <p:grpSpPr>
                <a:xfrm>
                  <a:off x="-75762" y="3126009"/>
                  <a:ext cx="1159506" cy="2267161"/>
                  <a:chOff x="1984510" y="4221088"/>
                  <a:chExt cx="1159506" cy="2267161"/>
                </a:xfrm>
              </p:grpSpPr>
              <p:sp>
                <p:nvSpPr>
                  <p:cNvPr id="169" name="直方体 168"/>
                  <p:cNvSpPr>
                    <a:spLocks noChangeAspect="1"/>
                  </p:cNvSpPr>
                  <p:nvPr/>
                </p:nvSpPr>
                <p:spPr>
                  <a:xfrm>
                    <a:off x="2366216" y="4221088"/>
                    <a:ext cx="777800" cy="2267161"/>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0" name="テキスト ボックス 169"/>
                  <p:cNvSpPr txBox="1">
                    <a:spLocks noChangeAspect="1"/>
                  </p:cNvSpPr>
                  <p:nvPr/>
                </p:nvSpPr>
                <p:spPr>
                  <a:xfrm>
                    <a:off x="1984510" y="5135278"/>
                    <a:ext cx="441146" cy="246221"/>
                  </a:xfrm>
                  <a:prstGeom prst="rect">
                    <a:avLst/>
                  </a:prstGeom>
                  <a:noFill/>
                </p:spPr>
                <p:txBody>
                  <a:bodyPr wrap="none" rtlCol="0" anchor="ctr" anchorCtr="0">
                    <a:spAutoFit/>
                  </a:bodyPr>
                  <a:lstStyle/>
                  <a:p>
                    <a:r>
                      <a:rPr lang="ja-JP" altLang="en-US" sz="1000" dirty="0">
                        <a:effectLst>
                          <a:glow rad="228600">
                            <a:schemeClr val="bg1">
                              <a:alpha val="40000"/>
                            </a:schemeClr>
                          </a:glow>
                        </a:effectLst>
                        <a:latin typeface="+mn-ea"/>
                      </a:rPr>
                      <a:t>熱源</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155" name="グループ化 154"/>
                <p:cNvGrpSpPr/>
                <p:nvPr/>
              </p:nvGrpSpPr>
              <p:grpSpPr>
                <a:xfrm>
                  <a:off x="522000" y="2799074"/>
                  <a:ext cx="3210894" cy="2594332"/>
                  <a:chOff x="522000" y="1970384"/>
                  <a:chExt cx="3210894" cy="2594332"/>
                </a:xfrm>
              </p:grpSpPr>
              <p:grpSp>
                <p:nvGrpSpPr>
                  <p:cNvPr id="156" name="グループ化 155"/>
                  <p:cNvGrpSpPr/>
                  <p:nvPr/>
                </p:nvGrpSpPr>
                <p:grpSpPr>
                  <a:xfrm>
                    <a:off x="522000" y="2297652"/>
                    <a:ext cx="3210894" cy="2267064"/>
                    <a:chOff x="2585907" y="4221422"/>
                    <a:chExt cx="3210894" cy="2267064"/>
                  </a:xfrm>
                </p:grpSpPr>
                <p:grpSp>
                  <p:nvGrpSpPr>
                    <p:cNvPr id="160" name="グループ化 159"/>
                    <p:cNvGrpSpPr/>
                    <p:nvPr/>
                  </p:nvGrpSpPr>
                  <p:grpSpPr>
                    <a:xfrm>
                      <a:off x="2585907" y="4221422"/>
                      <a:ext cx="777687" cy="2267064"/>
                      <a:chOff x="2320980" y="1810800"/>
                      <a:chExt cx="1296145" cy="3778440"/>
                    </a:xfrm>
                  </p:grpSpPr>
                  <p:sp>
                    <p:nvSpPr>
                      <p:cNvPr id="167" name="直方体 166"/>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8" name="直方体 167"/>
                      <p:cNvSpPr/>
                      <p:nvPr/>
                    </p:nvSpPr>
                    <p:spPr>
                      <a:xfrm>
                        <a:off x="2320980" y="1811193"/>
                        <a:ext cx="1296143" cy="3778047"/>
                      </a:xfrm>
                      <a:prstGeom prst="cube">
                        <a:avLst>
                          <a:gd name="adj" fmla="val 72607"/>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61" name="グループ化 160"/>
                    <p:cNvGrpSpPr/>
                    <p:nvPr/>
                  </p:nvGrpSpPr>
                  <p:grpSpPr>
                    <a:xfrm>
                      <a:off x="2801932" y="4221658"/>
                      <a:ext cx="2333059" cy="2266827"/>
                      <a:chOff x="2699792" y="1811194"/>
                      <a:chExt cx="3888432" cy="3778046"/>
                    </a:xfrm>
                  </p:grpSpPr>
                  <p:sp>
                    <p:nvSpPr>
                      <p:cNvPr id="165" name="直方体 164"/>
                      <p:cNvSpPr/>
                      <p:nvPr/>
                    </p:nvSpPr>
                    <p:spPr>
                      <a:xfrm rot="10800000">
                        <a:off x="2699792" y="1811194"/>
                        <a:ext cx="3888432" cy="3778046"/>
                      </a:xfrm>
                      <a:prstGeom prst="cube">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直方体 165"/>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2" name="テキスト ボックス 161"/>
                    <p:cNvSpPr txBox="1"/>
                    <p:nvPr/>
                  </p:nvSpPr>
                  <p:spPr>
                    <a:xfrm>
                      <a:off x="3505007" y="4359205"/>
                      <a:ext cx="441146" cy="246221"/>
                    </a:xfrm>
                    <a:prstGeom prst="rect">
                      <a:avLst/>
                    </a:prstGeom>
                    <a:noFill/>
                  </p:spPr>
                  <p:txBody>
                    <a:bodyPr wrap="none" rtlCol="0" anchor="ctr" anchorCtr="0">
                      <a:spAutoFit/>
                    </a:bodyPr>
                    <a:lstStyle/>
                    <a:p>
                      <a:r>
                        <a:rPr kumimoji="1" lang="ja-JP" altLang="en-US" sz="1000" dirty="0">
                          <a:solidFill>
                            <a:schemeClr val="tx1"/>
                          </a:solidFill>
                          <a:effectLst>
                            <a:glow rad="228600">
                              <a:schemeClr val="bg1">
                                <a:alpha val="40000"/>
                              </a:schemeClr>
                            </a:glow>
                          </a:effectLst>
                        </a:rPr>
                        <a:t>空気</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sp>
                  <p:nvSpPr>
                    <p:cNvPr id="163" name="テキスト ボックス 162"/>
                    <p:cNvSpPr txBox="1"/>
                    <p:nvPr/>
                  </p:nvSpPr>
                  <p:spPr>
                    <a:xfrm>
                      <a:off x="5142455" y="4454071"/>
                      <a:ext cx="654346" cy="553998"/>
                    </a:xfrm>
                    <a:prstGeom prst="rect">
                      <a:avLst/>
                    </a:prstGeom>
                    <a:noFill/>
                  </p:spPr>
                  <p:txBody>
                    <a:bodyPr wrap="none" rtlCol="0" anchor="ctr" anchorCtr="0">
                      <a:spAutoFit/>
                    </a:bodyPr>
                    <a:lstStyle/>
                    <a:p>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sz="1000" dirty="0">
                          <a:effectLst>
                            <a:glow rad="228600">
                              <a:schemeClr val="bg1">
                                <a:alpha val="40000"/>
                              </a:schemeClr>
                            </a:glow>
                          </a:effectLst>
                        </a:rPr>
                        <a:t>気圧</a:t>
                      </a:r>
                      <a:endParaRPr lang="en-US" altLang="ja-JP" sz="1000" dirty="0">
                        <a:effectLst>
                          <a:glow rad="228600">
                            <a:schemeClr val="bg1">
                              <a:alpha val="40000"/>
                            </a:schemeClr>
                          </a:glow>
                        </a:effectLst>
                      </a:endParaRPr>
                    </a:p>
                    <a:p>
                      <a:r>
                        <a:rPr kumimoji="1" lang="ja-JP" altLang="en-US" sz="1000" dirty="0">
                          <a:effectLst>
                            <a:glow rad="228600">
                              <a:schemeClr val="bg1">
                                <a:alpha val="40000"/>
                              </a:schemeClr>
                            </a:glow>
                          </a:effectLst>
                        </a:rPr>
                        <a:t>湿度 </a:t>
                      </a:r>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sz="1000" dirty="0">
                        <a:effectLst>
                          <a:glow rad="228600">
                            <a:schemeClr val="bg1">
                              <a:alpha val="40000"/>
                            </a:schemeClr>
                          </a:glow>
                        </a:effectLst>
                        <a:latin typeface="Cambria Math" panose="02040503050406030204" pitchFamily="18" charset="0"/>
                      </a:endParaRPr>
                    </a:p>
                  </p:txBody>
                </p:sp>
                <p:sp>
                  <p:nvSpPr>
                    <p:cNvPr id="164" name="テキスト ボックス 163"/>
                    <p:cNvSpPr txBox="1"/>
                    <p:nvPr/>
                  </p:nvSpPr>
                  <p:spPr>
                    <a:xfrm>
                      <a:off x="2907575" y="4320667"/>
                      <a:ext cx="312906" cy="246221"/>
                    </a:xfrm>
                    <a:prstGeom prst="rect">
                      <a:avLst/>
                    </a:prstGeom>
                    <a:noFill/>
                  </p:spPr>
                  <p:txBody>
                    <a:bodyPr wrap="none" rtlCol="0" anchor="ctr" anchorCtr="0">
                      <a:spAutoFit/>
                    </a:bodyPr>
                    <a:lstStyle/>
                    <a:p>
                      <a:r>
                        <a:rPr lang="ja-JP" altLang="en-US" sz="1000" dirty="0">
                          <a:solidFill>
                            <a:schemeClr val="tx1"/>
                          </a:solidFill>
                          <a:effectLst>
                            <a:glow rad="228600">
                              <a:schemeClr val="bg1">
                                <a:alpha val="40000"/>
                              </a:schemeClr>
                            </a:glow>
                          </a:effectLst>
                          <a:latin typeface="+mn-ea"/>
                        </a:rPr>
                        <a:t>水</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157" name="グループ化 156"/>
                  <p:cNvGrpSpPr/>
                  <p:nvPr/>
                </p:nvGrpSpPr>
                <p:grpSpPr>
                  <a:xfrm>
                    <a:off x="1304400" y="1970384"/>
                    <a:ext cx="1771396" cy="317926"/>
                    <a:chOff x="3635895" y="1281320"/>
                    <a:chExt cx="2952328" cy="529877"/>
                  </a:xfrm>
                </p:grpSpPr>
                <p:sp>
                  <p:nvSpPr>
                    <p:cNvPr id="158" name="左大かっこ 157"/>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9" name="テキスト ボックス 158"/>
                    <p:cNvSpPr txBox="1"/>
                    <p:nvPr/>
                  </p:nvSpPr>
                  <p:spPr>
                    <a:xfrm>
                      <a:off x="4859423" y="1281320"/>
                      <a:ext cx="633720" cy="436017"/>
                    </a:xfrm>
                    <a:prstGeom prst="rect">
                      <a:avLst/>
                    </a:prstGeom>
                    <a:noFill/>
                    <a:effectLst/>
                  </p:spPr>
                  <p:txBody>
                    <a:bodyPr wrap="none" rtlCol="0" anchor="ctr" anchorCtr="0">
                      <a:spAutoFit/>
                    </a:bodyPr>
                    <a:lstStyle/>
                    <a:p>
                      <a:r>
                        <a:rPr lang="en-US" altLang="ja-JP" sz="1100" dirty="0">
                          <a:effectLst>
                            <a:glow rad="228600">
                              <a:schemeClr val="bg1"/>
                            </a:glow>
                          </a:effectLst>
                          <a:latin typeface="Cambria Math" panose="02040503050406030204" pitchFamily="18" charset="0"/>
                          <a:ea typeface="Cambria Math" panose="02040503050406030204" pitchFamily="18" charset="0"/>
                        </a:rPr>
                        <a:t>1m</a:t>
                      </a:r>
                      <a:endParaRPr kumimoji="1" lang="ja-JP" altLang="en-US" sz="1100" dirty="0">
                        <a:effectLst>
                          <a:glow rad="228600">
                            <a:schemeClr val="bg1"/>
                          </a:glow>
                        </a:effectLst>
                        <a:latin typeface="Cambria Math" panose="02040503050406030204" pitchFamily="18" charset="0"/>
                      </a:endParaRPr>
                    </a:p>
                  </p:txBody>
                </p:sp>
              </p:grpSp>
            </p:grpSp>
          </p:grpSp>
          <p:grpSp>
            <p:nvGrpSpPr>
              <p:cNvPr id="111" name="グループ化 110"/>
              <p:cNvGrpSpPr>
                <a:grpSpLocks noChangeAspect="1"/>
              </p:cNvGrpSpPr>
              <p:nvPr/>
            </p:nvGrpSpPr>
            <p:grpSpPr>
              <a:xfrm>
                <a:off x="5386175" y="3521288"/>
                <a:ext cx="1891557" cy="1576051"/>
                <a:chOff x="2654699" y="2832847"/>
                <a:chExt cx="3152595" cy="2626751"/>
              </a:xfrm>
            </p:grpSpPr>
            <p:grpSp>
              <p:nvGrpSpPr>
                <p:cNvPr id="112" name="グループ化 111"/>
                <p:cNvGrpSpPr/>
                <p:nvPr/>
              </p:nvGrpSpPr>
              <p:grpSpPr>
                <a:xfrm>
                  <a:off x="2654699" y="3962400"/>
                  <a:ext cx="655239" cy="372884"/>
                  <a:chOff x="2654699" y="3962400"/>
                  <a:chExt cx="655239" cy="372884"/>
                </a:xfrm>
              </p:grpSpPr>
              <p:sp>
                <p:nvSpPr>
                  <p:cNvPr id="152" name="フリーフォーム 151"/>
                  <p:cNvSpPr/>
                  <p:nvPr/>
                </p:nvSpPr>
                <p:spPr>
                  <a:xfrm>
                    <a:off x="2695575" y="3962400"/>
                    <a:ext cx="614363" cy="352425"/>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64294" y="297656"/>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33908">
                    <a:off x="2654699" y="421274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3" name="グループ化 112"/>
                <p:cNvGrpSpPr/>
                <p:nvPr/>
              </p:nvGrpSpPr>
              <p:grpSpPr>
                <a:xfrm>
                  <a:off x="3375912" y="4105667"/>
                  <a:ext cx="661988" cy="492918"/>
                  <a:chOff x="3364706" y="4005263"/>
                  <a:chExt cx="661988" cy="492918"/>
                </a:xfrm>
              </p:grpSpPr>
              <p:sp>
                <p:nvSpPr>
                  <p:cNvPr id="150" name="フリーフォーム 149"/>
                  <p:cNvSpPr/>
                  <p:nvPr/>
                </p:nvSpPr>
                <p:spPr>
                  <a:xfrm>
                    <a:off x="3364706" y="4005263"/>
                    <a:ext cx="661988"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988" h="492918">
                        <a:moveTo>
                          <a:pt x="285750" y="309562"/>
                        </a:moveTo>
                        <a:lnTo>
                          <a:pt x="659607" y="152400"/>
                        </a:lnTo>
                        <a:lnTo>
                          <a:pt x="0" y="50006"/>
                        </a:lnTo>
                        <a:lnTo>
                          <a:pt x="597694" y="492918"/>
                        </a:lnTo>
                        <a:lnTo>
                          <a:pt x="642938" y="323850"/>
                        </a:lnTo>
                        <a:lnTo>
                          <a:pt x="400050" y="2381"/>
                        </a:lnTo>
                        <a:lnTo>
                          <a:pt x="14288" y="209550"/>
                        </a:lnTo>
                        <a:lnTo>
                          <a:pt x="304800" y="404812"/>
                        </a:lnTo>
                        <a:lnTo>
                          <a:pt x="661988" y="233362"/>
                        </a:lnTo>
                        <a:lnTo>
                          <a:pt x="195263"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582472" y="4258006"/>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4" name="グループ化 113"/>
                <p:cNvGrpSpPr/>
                <p:nvPr/>
              </p:nvGrpSpPr>
              <p:grpSpPr>
                <a:xfrm>
                  <a:off x="4173827" y="4732142"/>
                  <a:ext cx="676275" cy="400050"/>
                  <a:chOff x="4045744" y="4186238"/>
                  <a:chExt cx="676275" cy="400050"/>
                </a:xfrm>
              </p:grpSpPr>
              <p:sp>
                <p:nvSpPr>
                  <p:cNvPr id="148" name="フリーフォーム 147"/>
                  <p:cNvSpPr/>
                  <p:nvPr/>
                </p:nvSpPr>
                <p:spPr>
                  <a:xfrm>
                    <a:off x="4045744" y="4186238"/>
                    <a:ext cx="676275"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275" h="400050">
                        <a:moveTo>
                          <a:pt x="259556" y="71437"/>
                        </a:moveTo>
                        <a:lnTo>
                          <a:pt x="661987" y="104775"/>
                        </a:lnTo>
                        <a:lnTo>
                          <a:pt x="4762" y="180975"/>
                        </a:lnTo>
                        <a:lnTo>
                          <a:pt x="676275" y="285750"/>
                        </a:lnTo>
                        <a:lnTo>
                          <a:pt x="0" y="364331"/>
                        </a:lnTo>
                        <a:lnTo>
                          <a:pt x="626269" y="0"/>
                        </a:lnTo>
                        <a:lnTo>
                          <a:pt x="290512"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485" y="419045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 name="グループ化 114"/>
                <p:cNvGrpSpPr/>
                <p:nvPr/>
              </p:nvGrpSpPr>
              <p:grpSpPr>
                <a:xfrm>
                  <a:off x="5173882" y="4460726"/>
                  <a:ext cx="633412" cy="497682"/>
                  <a:chOff x="4738688" y="4136231"/>
                  <a:chExt cx="633412" cy="497682"/>
                </a:xfrm>
              </p:grpSpPr>
              <p:sp>
                <p:nvSpPr>
                  <p:cNvPr id="146" name="フリーフォーム 145"/>
                  <p:cNvSpPr/>
                  <p:nvPr/>
                </p:nvSpPr>
                <p:spPr>
                  <a:xfrm>
                    <a:off x="4738688" y="4136231"/>
                    <a:ext cx="633412"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412" h="497682">
                        <a:moveTo>
                          <a:pt x="226218" y="88107"/>
                        </a:moveTo>
                        <a:lnTo>
                          <a:pt x="633412" y="326232"/>
                        </a:lnTo>
                        <a:lnTo>
                          <a:pt x="0" y="364332"/>
                        </a:lnTo>
                        <a:lnTo>
                          <a:pt x="616743" y="173832"/>
                        </a:lnTo>
                        <a:lnTo>
                          <a:pt x="511968" y="0"/>
                        </a:lnTo>
                        <a:lnTo>
                          <a:pt x="190500" y="476250"/>
                        </a:lnTo>
                        <a:lnTo>
                          <a:pt x="200025" y="33338"/>
                        </a:lnTo>
                        <a:lnTo>
                          <a:pt x="114300" y="497682"/>
                        </a:lnTo>
                        <a:lnTo>
                          <a:pt x="457200"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32292">
                    <a:off x="4931450" y="418169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6" name="グループ化 115"/>
                <p:cNvGrpSpPr/>
                <p:nvPr/>
              </p:nvGrpSpPr>
              <p:grpSpPr>
                <a:xfrm rot="3329037">
                  <a:off x="2780639" y="2843005"/>
                  <a:ext cx="484249" cy="579846"/>
                  <a:chOff x="2639161" y="3778029"/>
                  <a:chExt cx="484249" cy="579846"/>
                </a:xfrm>
              </p:grpSpPr>
              <p:sp>
                <p:nvSpPr>
                  <p:cNvPr id="144" name="フリーフォーム 143"/>
                  <p:cNvSpPr/>
                  <p:nvPr/>
                </p:nvSpPr>
                <p:spPr>
                  <a:xfrm>
                    <a:off x="2695575" y="3778029"/>
                    <a:ext cx="427835" cy="536798"/>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 name="connsiteX0" fmla="*/ 11863 w 614363"/>
                      <a:gd name="connsiteY0" fmla="*/ 332514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11863" y="332514"/>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33908">
                    <a:off x="2639161" y="42353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7" name="グループ化 116"/>
                <p:cNvGrpSpPr/>
                <p:nvPr/>
              </p:nvGrpSpPr>
              <p:grpSpPr>
                <a:xfrm rot="1046919">
                  <a:off x="2697370" y="4407750"/>
                  <a:ext cx="633261" cy="492918"/>
                  <a:chOff x="3344570" y="4005263"/>
                  <a:chExt cx="728839" cy="492918"/>
                </a:xfrm>
              </p:grpSpPr>
              <p:sp>
                <p:nvSpPr>
                  <p:cNvPr id="142" name="フリーフォーム 141"/>
                  <p:cNvSpPr/>
                  <p:nvPr/>
                </p:nvSpPr>
                <p:spPr>
                  <a:xfrm>
                    <a:off x="3365090" y="4005263"/>
                    <a:ext cx="708319"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6232 w 661988"/>
                      <a:gd name="connsiteY6" fmla="*/ 206482 h 492918"/>
                      <a:gd name="connsiteX7" fmla="*/ 304800 w 661988"/>
                      <a:gd name="connsiteY7" fmla="*/ 404812 h 492918"/>
                      <a:gd name="connsiteX8" fmla="*/ 661988 w 661988"/>
                      <a:gd name="connsiteY8" fmla="*/ 233362 h 492918"/>
                      <a:gd name="connsiteX9" fmla="*/ 195263 w 661988"/>
                      <a:gd name="connsiteY9" fmla="*/ 0 h 492918"/>
                      <a:gd name="connsiteX0" fmla="*/ 0 w 661605"/>
                      <a:gd name="connsiteY0" fmla="*/ 383205 h 492918"/>
                      <a:gd name="connsiteX1" fmla="*/ 659224 w 661605"/>
                      <a:gd name="connsiteY1" fmla="*/ 152400 h 492918"/>
                      <a:gd name="connsiteX2" fmla="*/ 94739 w 661605"/>
                      <a:gd name="connsiteY2" fmla="*/ 62280 h 492918"/>
                      <a:gd name="connsiteX3" fmla="*/ 597311 w 661605"/>
                      <a:gd name="connsiteY3" fmla="*/ 492918 h 492918"/>
                      <a:gd name="connsiteX4" fmla="*/ 642555 w 661605"/>
                      <a:gd name="connsiteY4" fmla="*/ 323850 h 492918"/>
                      <a:gd name="connsiteX5" fmla="*/ 399667 w 661605"/>
                      <a:gd name="connsiteY5" fmla="*/ 2381 h 492918"/>
                      <a:gd name="connsiteX6" fmla="*/ 145849 w 661605"/>
                      <a:gd name="connsiteY6" fmla="*/ 206482 h 492918"/>
                      <a:gd name="connsiteX7" fmla="*/ 304417 w 661605"/>
                      <a:gd name="connsiteY7" fmla="*/ 404812 h 492918"/>
                      <a:gd name="connsiteX8" fmla="*/ 661605 w 661605"/>
                      <a:gd name="connsiteY8" fmla="*/ 233362 h 492918"/>
                      <a:gd name="connsiteX9" fmla="*/ 194880 w 661605"/>
                      <a:gd name="connsiteY9" fmla="*/ 0 h 492918"/>
                      <a:gd name="connsiteX0" fmla="*/ 0 w 679376"/>
                      <a:gd name="connsiteY0" fmla="*/ 383205 h 492918"/>
                      <a:gd name="connsiteX1" fmla="*/ 659224 w 679376"/>
                      <a:gd name="connsiteY1" fmla="*/ 152400 h 492918"/>
                      <a:gd name="connsiteX2" fmla="*/ 94739 w 679376"/>
                      <a:gd name="connsiteY2" fmla="*/ 62280 h 492918"/>
                      <a:gd name="connsiteX3" fmla="*/ 597311 w 679376"/>
                      <a:gd name="connsiteY3" fmla="*/ 492918 h 492918"/>
                      <a:gd name="connsiteX4" fmla="*/ 679376 w 679376"/>
                      <a:gd name="connsiteY4" fmla="*/ 409766 h 492918"/>
                      <a:gd name="connsiteX5" fmla="*/ 399667 w 679376"/>
                      <a:gd name="connsiteY5" fmla="*/ 2381 h 492918"/>
                      <a:gd name="connsiteX6" fmla="*/ 145849 w 679376"/>
                      <a:gd name="connsiteY6" fmla="*/ 206482 h 492918"/>
                      <a:gd name="connsiteX7" fmla="*/ 304417 w 679376"/>
                      <a:gd name="connsiteY7" fmla="*/ 404812 h 492918"/>
                      <a:gd name="connsiteX8" fmla="*/ 661605 w 679376"/>
                      <a:gd name="connsiteY8" fmla="*/ 233362 h 492918"/>
                      <a:gd name="connsiteX9" fmla="*/ 194880 w 679376"/>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661605 w 708319"/>
                      <a:gd name="connsiteY8" fmla="*/ 233362 h 492918"/>
                      <a:gd name="connsiteX9" fmla="*/ 194880 w 708319"/>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563414 w 708319"/>
                      <a:gd name="connsiteY8" fmla="*/ 227225 h 492918"/>
                      <a:gd name="connsiteX9" fmla="*/ 194880 w 708319"/>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19" h="492918">
                        <a:moveTo>
                          <a:pt x="0" y="383205"/>
                        </a:moveTo>
                        <a:lnTo>
                          <a:pt x="708319" y="23525"/>
                        </a:lnTo>
                        <a:lnTo>
                          <a:pt x="94739" y="62280"/>
                        </a:lnTo>
                        <a:lnTo>
                          <a:pt x="597311" y="492918"/>
                        </a:lnTo>
                        <a:lnTo>
                          <a:pt x="679376" y="409766"/>
                        </a:lnTo>
                        <a:lnTo>
                          <a:pt x="399667" y="2381"/>
                        </a:lnTo>
                        <a:lnTo>
                          <a:pt x="145849" y="206482"/>
                        </a:lnTo>
                        <a:lnTo>
                          <a:pt x="304417" y="404812"/>
                        </a:lnTo>
                        <a:lnTo>
                          <a:pt x="563414" y="227225"/>
                        </a:lnTo>
                        <a:lnTo>
                          <a:pt x="19488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49142" y="431470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8" name="グループ化 117"/>
                <p:cNvGrpSpPr/>
                <p:nvPr/>
              </p:nvGrpSpPr>
              <p:grpSpPr>
                <a:xfrm rot="20589459">
                  <a:off x="2690472" y="3456170"/>
                  <a:ext cx="712857" cy="403453"/>
                  <a:chOff x="4009162" y="4182835"/>
                  <a:chExt cx="712857" cy="403453"/>
                </a:xfrm>
              </p:grpSpPr>
              <p:sp>
                <p:nvSpPr>
                  <p:cNvPr id="140" name="フリーフォーム 139"/>
                  <p:cNvSpPr/>
                  <p:nvPr/>
                </p:nvSpPr>
                <p:spPr>
                  <a:xfrm>
                    <a:off x="4038345" y="4186238"/>
                    <a:ext cx="683674"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 name="connsiteX0" fmla="*/ 0 w 683674"/>
                      <a:gd name="connsiteY0" fmla="*/ 49958 h 400050"/>
                      <a:gd name="connsiteX1" fmla="*/ 669386 w 683674"/>
                      <a:gd name="connsiteY1" fmla="*/ 104775 h 400050"/>
                      <a:gd name="connsiteX2" fmla="*/ 12161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127068 w 683674"/>
                      <a:gd name="connsiteY4" fmla="*/ 339784 h 400050"/>
                      <a:gd name="connsiteX5" fmla="*/ 633668 w 683674"/>
                      <a:gd name="connsiteY5" fmla="*/ 0 h 400050"/>
                      <a:gd name="connsiteX6" fmla="*/ 297911 w 683674"/>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74" h="400050">
                        <a:moveTo>
                          <a:pt x="0" y="49958"/>
                        </a:moveTo>
                        <a:lnTo>
                          <a:pt x="669386" y="104775"/>
                        </a:lnTo>
                        <a:lnTo>
                          <a:pt x="144105" y="180975"/>
                        </a:lnTo>
                        <a:lnTo>
                          <a:pt x="683674" y="285750"/>
                        </a:lnTo>
                        <a:lnTo>
                          <a:pt x="127068" y="339784"/>
                        </a:lnTo>
                        <a:lnTo>
                          <a:pt x="633668" y="0"/>
                        </a:lnTo>
                        <a:lnTo>
                          <a:pt x="297911"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9162" y="41828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9" name="グループ化 118"/>
                <p:cNvGrpSpPr/>
                <p:nvPr/>
              </p:nvGrpSpPr>
              <p:grpSpPr>
                <a:xfrm rot="20638831">
                  <a:off x="2691783" y="4961916"/>
                  <a:ext cx="616216" cy="497682"/>
                  <a:chOff x="4760694" y="4136231"/>
                  <a:chExt cx="616216" cy="497682"/>
                </a:xfrm>
              </p:grpSpPr>
              <p:sp>
                <p:nvSpPr>
                  <p:cNvPr id="138" name="フリーフォーム 137"/>
                  <p:cNvSpPr/>
                  <p:nvPr/>
                </p:nvSpPr>
                <p:spPr>
                  <a:xfrm>
                    <a:off x="4793072" y="4136231"/>
                    <a:ext cx="583838"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3412"/>
                      <a:gd name="connsiteY0" fmla="*/ 158681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8222"/>
                      <a:gd name="connsiteY0" fmla="*/ 158681 h 497682"/>
                      <a:gd name="connsiteX1" fmla="*/ 633412 w 638222"/>
                      <a:gd name="connsiteY1" fmla="*/ 326232 h 497682"/>
                      <a:gd name="connsiteX2" fmla="*/ 0 w 638222"/>
                      <a:gd name="connsiteY2" fmla="*/ 364332 h 497682"/>
                      <a:gd name="connsiteX3" fmla="*/ 638222 w 638222"/>
                      <a:gd name="connsiteY3" fmla="*/ 69504 h 497682"/>
                      <a:gd name="connsiteX4" fmla="*/ 511968 w 638222"/>
                      <a:gd name="connsiteY4" fmla="*/ 0 h 497682"/>
                      <a:gd name="connsiteX5" fmla="*/ 190500 w 638222"/>
                      <a:gd name="connsiteY5" fmla="*/ 476250 h 497682"/>
                      <a:gd name="connsiteX6" fmla="*/ 200025 w 638222"/>
                      <a:gd name="connsiteY6" fmla="*/ 33338 h 497682"/>
                      <a:gd name="connsiteX7" fmla="*/ 114300 w 638222"/>
                      <a:gd name="connsiteY7" fmla="*/ 497682 h 497682"/>
                      <a:gd name="connsiteX8" fmla="*/ 457200 w 638222"/>
                      <a:gd name="connsiteY8" fmla="*/ 416719 h 497682"/>
                      <a:gd name="connsiteX0" fmla="*/ 0 w 583838"/>
                      <a:gd name="connsiteY0" fmla="*/ 158681 h 497682"/>
                      <a:gd name="connsiteX1" fmla="*/ 579028 w 583838"/>
                      <a:gd name="connsiteY1" fmla="*/ 326232 h 497682"/>
                      <a:gd name="connsiteX2" fmla="*/ 169614 w 583838"/>
                      <a:gd name="connsiteY2" fmla="*/ 290689 h 497682"/>
                      <a:gd name="connsiteX3" fmla="*/ 583838 w 583838"/>
                      <a:gd name="connsiteY3" fmla="*/ 69504 h 497682"/>
                      <a:gd name="connsiteX4" fmla="*/ 457584 w 583838"/>
                      <a:gd name="connsiteY4" fmla="*/ 0 h 497682"/>
                      <a:gd name="connsiteX5" fmla="*/ 136116 w 583838"/>
                      <a:gd name="connsiteY5" fmla="*/ 476250 h 497682"/>
                      <a:gd name="connsiteX6" fmla="*/ 145641 w 583838"/>
                      <a:gd name="connsiteY6" fmla="*/ 33338 h 497682"/>
                      <a:gd name="connsiteX7" fmla="*/ 59916 w 583838"/>
                      <a:gd name="connsiteY7" fmla="*/ 497682 h 497682"/>
                      <a:gd name="connsiteX8" fmla="*/ 402816 w 583838"/>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38" h="497682">
                        <a:moveTo>
                          <a:pt x="0" y="158681"/>
                        </a:moveTo>
                        <a:lnTo>
                          <a:pt x="579028" y="326232"/>
                        </a:lnTo>
                        <a:lnTo>
                          <a:pt x="169614" y="290689"/>
                        </a:lnTo>
                        <a:lnTo>
                          <a:pt x="583838" y="69504"/>
                        </a:lnTo>
                        <a:lnTo>
                          <a:pt x="457584" y="0"/>
                        </a:lnTo>
                        <a:lnTo>
                          <a:pt x="136116" y="476250"/>
                        </a:lnTo>
                        <a:lnTo>
                          <a:pt x="145641" y="33338"/>
                        </a:lnTo>
                        <a:lnTo>
                          <a:pt x="59916" y="497682"/>
                        </a:lnTo>
                        <a:lnTo>
                          <a:pt x="402816"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32292">
                    <a:off x="4760694" y="42463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0" name="グループ化 119"/>
                <p:cNvGrpSpPr/>
                <p:nvPr/>
              </p:nvGrpSpPr>
              <p:grpSpPr>
                <a:xfrm>
                  <a:off x="3541059" y="2832847"/>
                  <a:ext cx="421341" cy="403412"/>
                  <a:chOff x="3541059" y="2832847"/>
                  <a:chExt cx="421341" cy="403412"/>
                </a:xfrm>
              </p:grpSpPr>
              <p:sp>
                <p:nvSpPr>
                  <p:cNvPr id="136" name="フリーフォーム 135"/>
                  <p:cNvSpPr/>
                  <p:nvPr/>
                </p:nvSpPr>
                <p:spPr>
                  <a:xfrm>
                    <a:off x="3541059" y="2832847"/>
                    <a:ext cx="421341" cy="403412"/>
                  </a:xfrm>
                  <a:custGeom>
                    <a:avLst/>
                    <a:gdLst>
                      <a:gd name="connsiteX0" fmla="*/ 116541 w 421341"/>
                      <a:gd name="connsiteY0" fmla="*/ 80682 h 403412"/>
                      <a:gd name="connsiteX1" fmla="*/ 412376 w 421341"/>
                      <a:gd name="connsiteY1" fmla="*/ 242047 h 403412"/>
                      <a:gd name="connsiteX2" fmla="*/ 286870 w 421341"/>
                      <a:gd name="connsiteY2" fmla="*/ 277906 h 403412"/>
                      <a:gd name="connsiteX3" fmla="*/ 0 w 421341"/>
                      <a:gd name="connsiteY3" fmla="*/ 286871 h 403412"/>
                      <a:gd name="connsiteX4" fmla="*/ 421341 w 421341"/>
                      <a:gd name="connsiteY4" fmla="*/ 44824 h 403412"/>
                      <a:gd name="connsiteX5" fmla="*/ 179294 w 421341"/>
                      <a:gd name="connsiteY5" fmla="*/ 0 h 403412"/>
                      <a:gd name="connsiteX6" fmla="*/ 134470 w 421341"/>
                      <a:gd name="connsiteY6" fmla="*/ 403412 h 4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341" h="403412">
                        <a:moveTo>
                          <a:pt x="116541" y="80682"/>
                        </a:moveTo>
                        <a:lnTo>
                          <a:pt x="412376" y="242047"/>
                        </a:lnTo>
                        <a:lnTo>
                          <a:pt x="286870" y="277906"/>
                        </a:lnTo>
                        <a:lnTo>
                          <a:pt x="0" y="286871"/>
                        </a:lnTo>
                        <a:lnTo>
                          <a:pt x="421341" y="44824"/>
                        </a:lnTo>
                        <a:lnTo>
                          <a:pt x="179294" y="0"/>
                        </a:lnTo>
                        <a:lnTo>
                          <a:pt x="134470" y="4034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18524">
                    <a:off x="3606880" y="287633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1" name="グループ化 120"/>
                <p:cNvGrpSpPr/>
                <p:nvPr/>
              </p:nvGrpSpPr>
              <p:grpSpPr>
                <a:xfrm>
                  <a:off x="4359455" y="2958353"/>
                  <a:ext cx="367553" cy="555812"/>
                  <a:chOff x="4329953" y="2779059"/>
                  <a:chExt cx="367553" cy="555812"/>
                </a:xfrm>
              </p:grpSpPr>
              <p:sp>
                <p:nvSpPr>
                  <p:cNvPr id="134" name="フリーフォーム 133"/>
                  <p:cNvSpPr/>
                  <p:nvPr/>
                </p:nvSpPr>
                <p:spPr>
                  <a:xfrm>
                    <a:off x="4329953" y="2779059"/>
                    <a:ext cx="367553" cy="555812"/>
                  </a:xfrm>
                  <a:custGeom>
                    <a:avLst/>
                    <a:gdLst>
                      <a:gd name="connsiteX0" fmla="*/ 71718 w 367553"/>
                      <a:gd name="connsiteY0" fmla="*/ 89647 h 555812"/>
                      <a:gd name="connsiteX1" fmla="*/ 367553 w 367553"/>
                      <a:gd name="connsiteY1" fmla="*/ 331694 h 555812"/>
                      <a:gd name="connsiteX2" fmla="*/ 125506 w 367553"/>
                      <a:gd name="connsiteY2" fmla="*/ 403412 h 555812"/>
                      <a:gd name="connsiteX3" fmla="*/ 286871 w 367553"/>
                      <a:gd name="connsiteY3" fmla="*/ 161365 h 555812"/>
                      <a:gd name="connsiteX4" fmla="*/ 0 w 367553"/>
                      <a:gd name="connsiteY4" fmla="*/ 161365 h 555812"/>
                      <a:gd name="connsiteX5" fmla="*/ 116541 w 367553"/>
                      <a:gd name="connsiteY5" fmla="*/ 0 h 555812"/>
                      <a:gd name="connsiteX6" fmla="*/ 304800 w 367553"/>
                      <a:gd name="connsiteY6" fmla="*/ 555812 h 5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553" h="555812">
                        <a:moveTo>
                          <a:pt x="71718" y="89647"/>
                        </a:moveTo>
                        <a:lnTo>
                          <a:pt x="367553" y="331694"/>
                        </a:lnTo>
                        <a:lnTo>
                          <a:pt x="125506" y="403412"/>
                        </a:lnTo>
                        <a:lnTo>
                          <a:pt x="286871" y="161365"/>
                        </a:lnTo>
                        <a:lnTo>
                          <a:pt x="0" y="161365"/>
                        </a:lnTo>
                        <a:lnTo>
                          <a:pt x="116541" y="0"/>
                        </a:lnTo>
                        <a:lnTo>
                          <a:pt x="304800" y="5558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276159">
                    <a:off x="4342848" y="2812899"/>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2" name="グループ化 121"/>
                <p:cNvGrpSpPr/>
                <p:nvPr/>
              </p:nvGrpSpPr>
              <p:grpSpPr>
                <a:xfrm>
                  <a:off x="4202596" y="3744417"/>
                  <a:ext cx="493059" cy="618565"/>
                  <a:chOff x="4213412" y="3307976"/>
                  <a:chExt cx="493059" cy="618565"/>
                </a:xfrm>
              </p:grpSpPr>
              <p:sp>
                <p:nvSpPr>
                  <p:cNvPr id="132" name="フリーフォーム 131"/>
                  <p:cNvSpPr/>
                  <p:nvPr/>
                </p:nvSpPr>
                <p:spPr>
                  <a:xfrm>
                    <a:off x="4213412" y="3307976"/>
                    <a:ext cx="493059" cy="618565"/>
                  </a:xfrm>
                  <a:custGeom>
                    <a:avLst/>
                    <a:gdLst>
                      <a:gd name="connsiteX0" fmla="*/ 206188 w 493059"/>
                      <a:gd name="connsiteY0" fmla="*/ 206189 h 618565"/>
                      <a:gd name="connsiteX1" fmla="*/ 53788 w 493059"/>
                      <a:gd name="connsiteY1" fmla="*/ 259977 h 618565"/>
                      <a:gd name="connsiteX2" fmla="*/ 0 w 493059"/>
                      <a:gd name="connsiteY2" fmla="*/ 457200 h 618565"/>
                      <a:gd name="connsiteX3" fmla="*/ 493059 w 493059"/>
                      <a:gd name="connsiteY3" fmla="*/ 475130 h 618565"/>
                      <a:gd name="connsiteX4" fmla="*/ 475129 w 493059"/>
                      <a:gd name="connsiteY4" fmla="*/ 152400 h 618565"/>
                      <a:gd name="connsiteX5" fmla="*/ 376517 w 493059"/>
                      <a:gd name="connsiteY5" fmla="*/ 26895 h 618565"/>
                      <a:gd name="connsiteX6" fmla="*/ 53788 w 493059"/>
                      <a:gd name="connsiteY6" fmla="*/ 0 h 618565"/>
                      <a:gd name="connsiteX7" fmla="*/ 179294 w 493059"/>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059" h="618565">
                        <a:moveTo>
                          <a:pt x="206188" y="206189"/>
                        </a:moveTo>
                        <a:lnTo>
                          <a:pt x="53788" y="259977"/>
                        </a:lnTo>
                        <a:lnTo>
                          <a:pt x="0" y="457200"/>
                        </a:lnTo>
                        <a:lnTo>
                          <a:pt x="493059" y="475130"/>
                        </a:lnTo>
                        <a:lnTo>
                          <a:pt x="475129" y="152400"/>
                        </a:lnTo>
                        <a:lnTo>
                          <a:pt x="376517" y="26895"/>
                        </a:lnTo>
                        <a:lnTo>
                          <a:pt x="53788" y="0"/>
                        </a:lnTo>
                        <a:lnTo>
                          <a:pt x="179294" y="61856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011407">
                    <a:off x="4372708" y="344998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3" name="グループ化 122"/>
                <p:cNvGrpSpPr/>
                <p:nvPr/>
              </p:nvGrpSpPr>
              <p:grpSpPr>
                <a:xfrm>
                  <a:off x="3505200" y="3298629"/>
                  <a:ext cx="403412" cy="627530"/>
                  <a:chOff x="3505200" y="3254188"/>
                  <a:chExt cx="403412" cy="627530"/>
                </a:xfrm>
              </p:grpSpPr>
              <p:sp>
                <p:nvSpPr>
                  <p:cNvPr id="130" name="フリーフォーム 129"/>
                  <p:cNvSpPr/>
                  <p:nvPr/>
                </p:nvSpPr>
                <p:spPr>
                  <a:xfrm>
                    <a:off x="3505200" y="3254188"/>
                    <a:ext cx="403412" cy="627530"/>
                  </a:xfrm>
                  <a:custGeom>
                    <a:avLst/>
                    <a:gdLst>
                      <a:gd name="connsiteX0" fmla="*/ 62753 w 403412"/>
                      <a:gd name="connsiteY0" fmla="*/ 224118 h 627530"/>
                      <a:gd name="connsiteX1" fmla="*/ 394447 w 403412"/>
                      <a:gd name="connsiteY1" fmla="*/ 286871 h 627530"/>
                      <a:gd name="connsiteX2" fmla="*/ 403412 w 403412"/>
                      <a:gd name="connsiteY2" fmla="*/ 448236 h 627530"/>
                      <a:gd name="connsiteX3" fmla="*/ 80682 w 403412"/>
                      <a:gd name="connsiteY3" fmla="*/ 627530 h 627530"/>
                      <a:gd name="connsiteX4" fmla="*/ 295835 w 403412"/>
                      <a:gd name="connsiteY4" fmla="*/ 0 h 627530"/>
                      <a:gd name="connsiteX5" fmla="*/ 53788 w 403412"/>
                      <a:gd name="connsiteY5" fmla="*/ 349624 h 627530"/>
                      <a:gd name="connsiteX6" fmla="*/ 0 w 403412"/>
                      <a:gd name="connsiteY6" fmla="*/ 143436 h 6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12" h="627530">
                        <a:moveTo>
                          <a:pt x="62753" y="224118"/>
                        </a:moveTo>
                        <a:lnTo>
                          <a:pt x="394447" y="286871"/>
                        </a:lnTo>
                        <a:lnTo>
                          <a:pt x="403412" y="448236"/>
                        </a:lnTo>
                        <a:lnTo>
                          <a:pt x="80682" y="627530"/>
                        </a:lnTo>
                        <a:lnTo>
                          <a:pt x="295835" y="0"/>
                        </a:lnTo>
                        <a:lnTo>
                          <a:pt x="53788" y="349624"/>
                        </a:lnTo>
                        <a:lnTo>
                          <a:pt x="0" y="143436"/>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8532">
                    <a:off x="3554788" y="342111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4" name="グループ化 123"/>
                <p:cNvGrpSpPr/>
                <p:nvPr/>
              </p:nvGrpSpPr>
              <p:grpSpPr>
                <a:xfrm>
                  <a:off x="4989709" y="3398939"/>
                  <a:ext cx="472608" cy="546847"/>
                  <a:chOff x="4915180" y="3245224"/>
                  <a:chExt cx="472608" cy="546847"/>
                </a:xfrm>
              </p:grpSpPr>
              <p:sp>
                <p:nvSpPr>
                  <p:cNvPr id="128" name="フリーフォーム 127"/>
                  <p:cNvSpPr/>
                  <p:nvPr/>
                </p:nvSpPr>
                <p:spPr>
                  <a:xfrm>
                    <a:off x="4957482" y="3245224"/>
                    <a:ext cx="430306" cy="546847"/>
                  </a:xfrm>
                  <a:custGeom>
                    <a:avLst/>
                    <a:gdLst>
                      <a:gd name="connsiteX0" fmla="*/ 0 w 430306"/>
                      <a:gd name="connsiteY0" fmla="*/ 259976 h 546847"/>
                      <a:gd name="connsiteX1" fmla="*/ 430306 w 430306"/>
                      <a:gd name="connsiteY1" fmla="*/ 421341 h 546847"/>
                      <a:gd name="connsiteX2" fmla="*/ 107577 w 430306"/>
                      <a:gd name="connsiteY2" fmla="*/ 466164 h 546847"/>
                      <a:gd name="connsiteX3" fmla="*/ 206189 w 430306"/>
                      <a:gd name="connsiteY3" fmla="*/ 170329 h 546847"/>
                      <a:gd name="connsiteX4" fmla="*/ 331694 w 430306"/>
                      <a:gd name="connsiteY4" fmla="*/ 546847 h 546847"/>
                      <a:gd name="connsiteX5" fmla="*/ 322730 w 430306"/>
                      <a:gd name="connsiteY5" fmla="*/ 0 h 546847"/>
                      <a:gd name="connsiteX6" fmla="*/ 107577 w 430306"/>
                      <a:gd name="connsiteY6" fmla="*/ 8964 h 546847"/>
                      <a:gd name="connsiteX7" fmla="*/ 107577 w 430306"/>
                      <a:gd name="connsiteY7" fmla="*/ 206188 h 54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06" h="546847">
                        <a:moveTo>
                          <a:pt x="0" y="259976"/>
                        </a:moveTo>
                        <a:lnTo>
                          <a:pt x="430306" y="421341"/>
                        </a:lnTo>
                        <a:lnTo>
                          <a:pt x="107577" y="466164"/>
                        </a:lnTo>
                        <a:lnTo>
                          <a:pt x="206189" y="170329"/>
                        </a:lnTo>
                        <a:lnTo>
                          <a:pt x="331694" y="546847"/>
                        </a:lnTo>
                        <a:lnTo>
                          <a:pt x="322730" y="0"/>
                        </a:lnTo>
                        <a:lnTo>
                          <a:pt x="107577" y="8964"/>
                        </a:lnTo>
                        <a:lnTo>
                          <a:pt x="107577" y="206188"/>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52433">
                    <a:off x="4915180" y="34516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5" name="グループ化 124"/>
                <p:cNvGrpSpPr/>
                <p:nvPr/>
              </p:nvGrpSpPr>
              <p:grpSpPr>
                <a:xfrm>
                  <a:off x="3532094" y="4674408"/>
                  <a:ext cx="439270" cy="726141"/>
                  <a:chOff x="3630706" y="4598894"/>
                  <a:chExt cx="439270" cy="726141"/>
                </a:xfrm>
              </p:grpSpPr>
              <p:sp>
                <p:nvSpPr>
                  <p:cNvPr id="126" name="フリーフォーム 125"/>
                  <p:cNvSpPr/>
                  <p:nvPr/>
                </p:nvSpPr>
                <p:spPr>
                  <a:xfrm>
                    <a:off x="3630706" y="4598894"/>
                    <a:ext cx="439270" cy="726141"/>
                  </a:xfrm>
                  <a:custGeom>
                    <a:avLst/>
                    <a:gdLst>
                      <a:gd name="connsiteX0" fmla="*/ 161365 w 439270"/>
                      <a:gd name="connsiteY0" fmla="*/ 394447 h 726141"/>
                      <a:gd name="connsiteX1" fmla="*/ 376518 w 439270"/>
                      <a:gd name="connsiteY1" fmla="*/ 448235 h 726141"/>
                      <a:gd name="connsiteX2" fmla="*/ 233082 w 439270"/>
                      <a:gd name="connsiteY2" fmla="*/ 681318 h 726141"/>
                      <a:gd name="connsiteX3" fmla="*/ 143435 w 439270"/>
                      <a:gd name="connsiteY3" fmla="*/ 0 h 726141"/>
                      <a:gd name="connsiteX4" fmla="*/ 0 w 439270"/>
                      <a:gd name="connsiteY4" fmla="*/ 582706 h 726141"/>
                      <a:gd name="connsiteX5" fmla="*/ 439270 w 439270"/>
                      <a:gd name="connsiteY5" fmla="*/ 259977 h 726141"/>
                      <a:gd name="connsiteX6" fmla="*/ 44823 w 439270"/>
                      <a:gd name="connsiteY6" fmla="*/ 726141 h 72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270" h="726141">
                        <a:moveTo>
                          <a:pt x="161365" y="394447"/>
                        </a:moveTo>
                        <a:lnTo>
                          <a:pt x="376518" y="448235"/>
                        </a:lnTo>
                        <a:lnTo>
                          <a:pt x="233082" y="681318"/>
                        </a:lnTo>
                        <a:lnTo>
                          <a:pt x="143435" y="0"/>
                        </a:lnTo>
                        <a:lnTo>
                          <a:pt x="0" y="582706"/>
                        </a:lnTo>
                        <a:lnTo>
                          <a:pt x="439270" y="259977"/>
                        </a:lnTo>
                        <a:lnTo>
                          <a:pt x="44823" y="726141"/>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6150">
                    <a:off x="3745819" y="492300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109" name="正方形/長方形 108"/>
            <p:cNvSpPr/>
            <p:nvPr/>
          </p:nvSpPr>
          <p:spPr>
            <a:xfrm>
              <a:off x="5476966" y="1753711"/>
              <a:ext cx="1569660" cy="369332"/>
            </a:xfrm>
            <a:prstGeom prst="rect">
              <a:avLst/>
            </a:prstGeom>
          </p:spPr>
          <p:txBody>
            <a:bodyPr wrap="none">
              <a:spAutoFit/>
            </a:bodyPr>
            <a:lstStyle/>
            <a:p>
              <a:r>
                <a:rPr lang="ja-JP" altLang="en-US" dirty="0"/>
                <a:t>水分子の拡散</a:t>
              </a:r>
            </a:p>
          </p:txBody>
        </p:sp>
      </p:grpSp>
      <p:grpSp>
        <p:nvGrpSpPr>
          <p:cNvPr id="8" name="グループ化 7"/>
          <p:cNvGrpSpPr/>
          <p:nvPr/>
        </p:nvGrpSpPr>
        <p:grpSpPr>
          <a:xfrm>
            <a:off x="914223" y="1753711"/>
            <a:ext cx="2433641" cy="3097660"/>
            <a:chOff x="914223" y="1753711"/>
            <a:chExt cx="2433641" cy="3097660"/>
          </a:xfrm>
        </p:grpSpPr>
        <mc:AlternateContent xmlns:mc="http://schemas.openxmlformats.org/markup-compatibility/2006" xmlns:a14="http://schemas.microsoft.com/office/drawing/2010/main">
          <mc:Choice Requires="a14">
            <p:sp>
              <p:nvSpPr>
                <p:cNvPr id="51" name="正方形/長方形 50"/>
                <p:cNvSpPr/>
                <p:nvPr/>
              </p:nvSpPr>
              <p:spPr>
                <a:xfrm>
                  <a:off x="1274590" y="1753711"/>
                  <a:ext cx="1922899" cy="369332"/>
                </a:xfrm>
                <a:prstGeom prst="rect">
                  <a:avLst/>
                </a:prstGeom>
              </p:spPr>
              <p:txBody>
                <a:bodyPr wrap="none">
                  <a:spAutoFit/>
                </a:bodyPr>
                <a:lstStyle/>
                <a:p>
                  <a:r>
                    <a:rPr lang="ja-JP" altLang="en-US" dirty="0"/>
                    <a:t>水面での吸着率</a:t>
                  </a:r>
                  <a14:m>
                    <m:oMath xmlns:m="http://schemas.openxmlformats.org/officeDocument/2006/math">
                      <m:r>
                        <a:rPr lang="ja-JP" altLang="en-US" i="1" dirty="0" smtClean="0">
                          <a:latin typeface="Cambria Math"/>
                        </a:rPr>
                        <m:t>𝛼</m:t>
                      </m:r>
                    </m:oMath>
                  </a14:m>
                  <a:endParaRPr lang="ja-JP" altLang="en-US" dirty="0"/>
                </a:p>
              </p:txBody>
            </p:sp>
          </mc:Choice>
          <mc:Fallback xmlns="">
            <p:sp>
              <p:nvSpPr>
                <p:cNvPr id="51" name="正方形/長方形 50"/>
                <p:cNvSpPr>
                  <a:spLocks noRot="1" noChangeAspect="1" noMove="1" noResize="1" noEditPoints="1" noAdjustHandles="1" noChangeArrowheads="1" noChangeShapeType="1" noTextEdit="1"/>
                </p:cNvSpPr>
                <p:nvPr/>
              </p:nvSpPr>
              <p:spPr>
                <a:xfrm>
                  <a:off x="1274590" y="1753711"/>
                  <a:ext cx="1922899" cy="369332"/>
                </a:xfrm>
                <a:prstGeom prst="rect">
                  <a:avLst/>
                </a:prstGeom>
                <a:blipFill rotWithShape="1">
                  <a:blip r:embed="rId4"/>
                  <a:stretch>
                    <a:fillRect l="-2532" t="-13333" b="-21667"/>
                  </a:stretch>
                </a:blipFill>
              </p:spPr>
              <p:txBody>
                <a:bodyPr/>
                <a:lstStyle/>
                <a:p>
                  <a:r>
                    <a:rPr lang="ja-JP" altLang="en-US">
                      <a:noFill/>
                    </a:rPr>
                    <a:t> </a:t>
                  </a:r>
                </a:p>
              </p:txBody>
            </p:sp>
          </mc:Fallback>
        </mc:AlternateContent>
        <p:grpSp>
          <p:nvGrpSpPr>
            <p:cNvPr id="7" name="グループ化 6"/>
            <p:cNvGrpSpPr>
              <a:grpSpLocks noChangeAspect="1"/>
            </p:cNvGrpSpPr>
            <p:nvPr/>
          </p:nvGrpSpPr>
          <p:grpSpPr>
            <a:xfrm>
              <a:off x="914223" y="2550435"/>
              <a:ext cx="2433641" cy="2300936"/>
              <a:chOff x="312713" y="1090228"/>
              <a:chExt cx="5726214" cy="5413968"/>
            </a:xfrm>
          </p:grpSpPr>
          <p:grpSp>
            <p:nvGrpSpPr>
              <p:cNvPr id="171" name="グループ化 170"/>
              <p:cNvGrpSpPr/>
              <p:nvPr/>
            </p:nvGrpSpPr>
            <p:grpSpPr>
              <a:xfrm>
                <a:off x="312713" y="1373544"/>
                <a:ext cx="2565922" cy="5104952"/>
                <a:chOff x="312713" y="1373544"/>
                <a:chExt cx="2565922" cy="5104952"/>
              </a:xfrm>
            </p:grpSpPr>
            <p:pic>
              <p:nvPicPr>
                <p:cNvPr id="17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257832">
                  <a:off x="1194074" y="2073147"/>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257832">
                  <a:off x="1430041" y="3945113"/>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257832">
                  <a:off x="163488" y="4711931"/>
                  <a:ext cx="165258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257832">
                  <a:off x="466007" y="2712390"/>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257832">
                  <a:off x="352359" y="1637850"/>
                  <a:ext cx="16462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57832">
                  <a:off x="1311608" y="1416407"/>
                  <a:ext cx="1096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855597">
                  <a:off x="623042" y="3951716"/>
                  <a:ext cx="165258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855597">
                  <a:off x="1322317" y="5029902"/>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3257832">
                  <a:off x="1254418" y="3210689"/>
                  <a:ext cx="1139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1" name="正方形/長方形 180"/>
              <p:cNvSpPr/>
              <p:nvPr/>
            </p:nvSpPr>
            <p:spPr>
              <a:xfrm>
                <a:off x="323850" y="1268760"/>
                <a:ext cx="2587733" cy="5235436"/>
              </a:xfrm>
              <a:prstGeom prst="rect">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182" name="グループ化 181"/>
              <p:cNvGrpSpPr/>
              <p:nvPr/>
            </p:nvGrpSpPr>
            <p:grpSpPr>
              <a:xfrm>
                <a:off x="1866086" y="1206829"/>
                <a:ext cx="1439521" cy="5271726"/>
                <a:chOff x="1866086" y="1206829"/>
                <a:chExt cx="1439521" cy="5271726"/>
              </a:xfrm>
            </p:grpSpPr>
            <p:pic>
              <p:nvPicPr>
                <p:cNvPr id="18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945166">
                  <a:off x="1720036" y="2346558"/>
                  <a:ext cx="16462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84800">
                  <a:off x="1987982" y="4898992"/>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5855597">
                  <a:off x="2042282" y="4492032"/>
                  <a:ext cx="1096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224121">
                  <a:off x="1858381" y="3456937"/>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3101955">
                  <a:off x="2076883" y="1206829"/>
                  <a:ext cx="1139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8" name="テキスト ボックス 187"/>
              <p:cNvSpPr txBox="1"/>
              <p:nvPr/>
            </p:nvSpPr>
            <p:spPr>
              <a:xfrm>
                <a:off x="545341" y="1090228"/>
                <a:ext cx="796598" cy="651762"/>
              </a:xfrm>
              <a:prstGeom prst="rect">
                <a:avLst/>
              </a:prstGeom>
              <a:noFill/>
            </p:spPr>
            <p:txBody>
              <a:bodyPr wrap="none" rtlCol="0" anchor="ctr" anchorCtr="0">
                <a:spAutoFit/>
              </a:bodyPr>
              <a:lstStyle/>
              <a:p>
                <a:r>
                  <a:rPr lang="ja-JP" altLang="en-US" sz="1200" dirty="0">
                    <a:solidFill>
                      <a:schemeClr val="tx1"/>
                    </a:solidFill>
                    <a:effectLst>
                      <a:glow rad="228600">
                        <a:schemeClr val="bg1">
                          <a:alpha val="40000"/>
                        </a:schemeClr>
                      </a:glow>
                    </a:effectLst>
                    <a:latin typeface="+mn-ea"/>
                  </a:rPr>
                  <a:t>水</a:t>
                </a:r>
                <a:endParaRPr kumimoji="1" lang="ja-JP" altLang="en-US" sz="1200" dirty="0">
                  <a:solidFill>
                    <a:schemeClr val="tx1"/>
                  </a:solidFill>
                  <a:effectLst>
                    <a:glow rad="228600">
                      <a:schemeClr val="bg1">
                        <a:alpha val="40000"/>
                      </a:schemeClr>
                    </a:glow>
                  </a:effectLst>
                  <a:latin typeface="Cambria Math" panose="02040503050406030204" pitchFamily="18" charset="0"/>
                </a:endParaRPr>
              </a:p>
            </p:txBody>
          </p:sp>
          <p:sp>
            <p:nvSpPr>
              <p:cNvPr id="189" name="フリーフォーム 188"/>
              <p:cNvSpPr/>
              <p:nvPr/>
            </p:nvSpPr>
            <p:spPr>
              <a:xfrm flipV="1">
                <a:off x="3211795" y="2281484"/>
                <a:ext cx="1490625" cy="754696"/>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531019 w 531019"/>
                  <a:gd name="connsiteY0" fmla="*/ 0 h 147637"/>
                  <a:gd name="connsiteX1" fmla="*/ 0 w 531019"/>
                  <a:gd name="connsiteY1" fmla="*/ 147637 h 147637"/>
                  <a:gd name="connsiteX0" fmla="*/ 409575 w 409575"/>
                  <a:gd name="connsiteY0" fmla="*/ 0 h 114299"/>
                  <a:gd name="connsiteX1" fmla="*/ 0 w 409575"/>
                  <a:gd name="connsiteY1" fmla="*/ 114299 h 114299"/>
                  <a:gd name="connsiteX0" fmla="*/ 392906 w 392906"/>
                  <a:gd name="connsiteY0" fmla="*/ 2382 h 2382"/>
                  <a:gd name="connsiteX1" fmla="*/ 0 w 392906"/>
                  <a:gd name="connsiteY1" fmla="*/ 0 h 2382"/>
                  <a:gd name="connsiteX0" fmla="*/ 10000 w 10000"/>
                  <a:gd name="connsiteY0" fmla="*/ 87725 h 87729"/>
                  <a:gd name="connsiteX1" fmla="*/ 9847 w 10000"/>
                  <a:gd name="connsiteY1" fmla="*/ 5 h 87729"/>
                  <a:gd name="connsiteX2" fmla="*/ 0 w 10000"/>
                  <a:gd name="connsiteY2" fmla="*/ 77725 h 87729"/>
                  <a:gd name="connsiteX0" fmla="*/ 10727 w 10727"/>
                  <a:gd name="connsiteY0" fmla="*/ 89975 h 89979"/>
                  <a:gd name="connsiteX1" fmla="*/ 10574 w 10727"/>
                  <a:gd name="connsiteY1" fmla="*/ 2255 h 89979"/>
                  <a:gd name="connsiteX2" fmla="*/ 0 w 10727"/>
                  <a:gd name="connsiteY2" fmla="*/ 0 h 89979"/>
                  <a:gd name="connsiteX0" fmla="*/ 10727 w 10727"/>
                  <a:gd name="connsiteY0" fmla="*/ 89975 h 89975"/>
                  <a:gd name="connsiteX1" fmla="*/ 0 w 10727"/>
                  <a:gd name="connsiteY1" fmla="*/ 0 h 89975"/>
                  <a:gd name="connsiteX0" fmla="*/ 11091 w 11091"/>
                  <a:gd name="connsiteY0" fmla="*/ 0 h 19987"/>
                  <a:gd name="connsiteX1" fmla="*/ 0 w 11091"/>
                  <a:gd name="connsiteY1" fmla="*/ 19987 h 19987"/>
                  <a:gd name="connsiteX0" fmla="*/ 2334 w 2334"/>
                  <a:gd name="connsiteY0" fmla="*/ 0 h 363250"/>
                  <a:gd name="connsiteX1" fmla="*/ 0 w 2334"/>
                  <a:gd name="connsiteY1" fmla="*/ 363250 h 363250"/>
                  <a:gd name="connsiteX0" fmla="*/ 53682 w 53682"/>
                  <a:gd name="connsiteY0" fmla="*/ 0 h 10000"/>
                  <a:gd name="connsiteX1" fmla="*/ 1104 w 53682"/>
                  <a:gd name="connsiteY1" fmla="*/ 4129 h 10000"/>
                  <a:gd name="connsiteX2" fmla="*/ 43682 w 53682"/>
                  <a:gd name="connsiteY2" fmla="*/ 10000 h 10000"/>
                  <a:gd name="connsiteX0" fmla="*/ 54669 w 54669"/>
                  <a:gd name="connsiteY0" fmla="*/ 0 h 10000"/>
                  <a:gd name="connsiteX1" fmla="*/ 2091 w 54669"/>
                  <a:gd name="connsiteY1" fmla="*/ 4129 h 10000"/>
                  <a:gd name="connsiteX2" fmla="*/ 44669 w 54669"/>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52578 w 52578"/>
                  <a:gd name="connsiteY0" fmla="*/ 0 h 10000"/>
                  <a:gd name="connsiteX1" fmla="*/ 0 w 52578"/>
                  <a:gd name="connsiteY1" fmla="*/ 4129 h 10000"/>
                  <a:gd name="connsiteX2" fmla="*/ 42578 w 52578"/>
                  <a:gd name="connsiteY2" fmla="*/ 10000 h 10000"/>
                  <a:gd name="connsiteX0" fmla="*/ 48876 w 48876"/>
                  <a:gd name="connsiteY0" fmla="*/ 0 h 10000"/>
                  <a:gd name="connsiteX1" fmla="*/ 0 w 48876"/>
                  <a:gd name="connsiteY1" fmla="*/ 31 h 10000"/>
                  <a:gd name="connsiteX2" fmla="*/ 38876 w 48876"/>
                  <a:gd name="connsiteY2" fmla="*/ 10000 h 10000"/>
                  <a:gd name="connsiteX0" fmla="*/ 48876 w 48876"/>
                  <a:gd name="connsiteY0" fmla="*/ 0 h 8596"/>
                  <a:gd name="connsiteX1" fmla="*/ 0 w 48876"/>
                  <a:gd name="connsiteY1" fmla="*/ 31 h 8596"/>
                  <a:gd name="connsiteX2" fmla="*/ 43937 w 48876"/>
                  <a:gd name="connsiteY2" fmla="*/ 8596 h 8596"/>
                  <a:gd name="connsiteX0" fmla="*/ 10000 w 10000"/>
                  <a:gd name="connsiteY0" fmla="*/ 0 h 10000"/>
                  <a:gd name="connsiteX1" fmla="*/ 0 w 10000"/>
                  <a:gd name="connsiteY1" fmla="*/ 36 h 10000"/>
                  <a:gd name="connsiteX2" fmla="*/ 8989 w 10000"/>
                  <a:gd name="connsiteY2" fmla="*/ 10000 h 10000"/>
                  <a:gd name="connsiteX0" fmla="*/ 10000 w 10000"/>
                  <a:gd name="connsiteY0" fmla="*/ 0 h 10000"/>
                  <a:gd name="connsiteX1" fmla="*/ 0 w 10000"/>
                  <a:gd name="connsiteY1" fmla="*/ 36 h 10000"/>
                  <a:gd name="connsiteX2" fmla="*/ 8989 w 10000"/>
                  <a:gd name="connsiteY2" fmla="*/ 10000 h 10000"/>
                  <a:gd name="connsiteX0" fmla="*/ 10000 w 10000"/>
                  <a:gd name="connsiteY0" fmla="*/ 0 h 10000"/>
                  <a:gd name="connsiteX1" fmla="*/ 0 w 10000"/>
                  <a:gd name="connsiteY1" fmla="*/ 36 h 10000"/>
                  <a:gd name="connsiteX2" fmla="*/ 8989 w 10000"/>
                  <a:gd name="connsiteY2" fmla="*/ 10000 h 10000"/>
                  <a:gd name="connsiteX0" fmla="*/ 10000 w 10000"/>
                  <a:gd name="connsiteY0" fmla="*/ 0 h 10500"/>
                  <a:gd name="connsiteX1" fmla="*/ 0 w 10000"/>
                  <a:gd name="connsiteY1" fmla="*/ 536 h 10500"/>
                  <a:gd name="connsiteX2" fmla="*/ 8989 w 10000"/>
                  <a:gd name="connsiteY2" fmla="*/ 10500 h 10500"/>
                  <a:gd name="connsiteX0" fmla="*/ 9675 w 9675"/>
                  <a:gd name="connsiteY0" fmla="*/ 0 h 10700"/>
                  <a:gd name="connsiteX1" fmla="*/ 0 w 9675"/>
                  <a:gd name="connsiteY1" fmla="*/ 736 h 10700"/>
                  <a:gd name="connsiteX2" fmla="*/ 8989 w 9675"/>
                  <a:gd name="connsiteY2" fmla="*/ 10700 h 10700"/>
                  <a:gd name="connsiteX0" fmla="*/ 10000 w 10000"/>
                  <a:gd name="connsiteY0" fmla="*/ 0 h 9875"/>
                  <a:gd name="connsiteX1" fmla="*/ 0 w 10000"/>
                  <a:gd name="connsiteY1" fmla="*/ 563 h 9875"/>
                  <a:gd name="connsiteX2" fmla="*/ 9291 w 10000"/>
                  <a:gd name="connsiteY2" fmla="*/ 9875 h 9875"/>
                </a:gdLst>
                <a:ahLst/>
                <a:cxnLst>
                  <a:cxn ang="0">
                    <a:pos x="connsiteX0" y="connsiteY0"/>
                  </a:cxn>
                  <a:cxn ang="0">
                    <a:pos x="connsiteX1" y="connsiteY1"/>
                  </a:cxn>
                  <a:cxn ang="0">
                    <a:pos x="connsiteX2" y="connsiteY2"/>
                  </a:cxn>
                </a:cxnLst>
                <a:rect l="l" t="t" r="r" b="b"/>
                <a:pathLst>
                  <a:path w="10000" h="9875">
                    <a:moveTo>
                      <a:pt x="10000" y="0"/>
                    </a:moveTo>
                    <a:lnTo>
                      <a:pt x="0" y="563"/>
                    </a:lnTo>
                    <a:cubicBezTo>
                      <a:pt x="3049" y="3656"/>
                      <a:pt x="6290" y="6906"/>
                      <a:pt x="9291" y="9875"/>
                    </a:cubicBezTo>
                  </a:path>
                </a:pathLst>
              </a:custGeom>
              <a:noFill/>
              <a:ln w="38100">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192" name="グループ化 191"/>
              <p:cNvGrpSpPr/>
              <p:nvPr/>
            </p:nvGrpSpPr>
            <p:grpSpPr>
              <a:xfrm>
                <a:off x="4688835" y="2471174"/>
                <a:ext cx="1350092" cy="1189367"/>
                <a:chOff x="5112036" y="1587350"/>
                <a:chExt cx="1350092" cy="1189367"/>
              </a:xfrm>
            </p:grpSpPr>
            <p:sp>
              <p:nvSpPr>
                <p:cNvPr id="193" name="円/楕円 192"/>
                <p:cNvSpPr>
                  <a:spLocks noChangeAspect="1"/>
                </p:cNvSpPr>
                <p:nvPr/>
              </p:nvSpPr>
              <p:spPr>
                <a:xfrm>
                  <a:off x="5724128" y="2038717"/>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a:spLocks noChangeAspect="1"/>
                </p:cNvSpPr>
                <p:nvPr/>
              </p:nvSpPr>
              <p:spPr>
                <a:xfrm>
                  <a:off x="5339502" y="1587350"/>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a:spLocks noChangeAspect="1"/>
                </p:cNvSpPr>
                <p:nvPr/>
              </p:nvSpPr>
              <p:spPr>
                <a:xfrm>
                  <a:off x="5112036" y="1843852"/>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98" name="Rectangle 1"/>
          <p:cNvSpPr>
            <a:spLocks noChangeArrowheads="1"/>
          </p:cNvSpPr>
          <p:nvPr/>
        </p:nvSpPr>
        <p:spPr bwMode="auto">
          <a:xfrm>
            <a:off x="251520" y="6549445"/>
            <a:ext cx="4798528" cy="230832"/>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p:spTree>
    <p:extLst>
      <p:ext uri="{BB962C8B-B14F-4D97-AF65-F5344CB8AC3E}">
        <p14:creationId xmlns:p14="http://schemas.microsoft.com/office/powerpoint/2010/main" val="388837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bg1">
                    <a:lumMod val="50000"/>
                  </a:schemeClr>
                </a:solidFill>
              </a:rPr>
              <a:t>水分子の拡散モデル</a:t>
            </a:r>
            <a:endParaRPr kumimoji="1" lang="ja-JP" altLang="en-US" dirty="0">
              <a:solidFill>
                <a:schemeClr val="bg1">
                  <a:lumMod val="50000"/>
                </a:schemeClr>
              </a:solidFill>
            </a:endParaRPr>
          </a:p>
        </p:txBody>
      </p:sp>
      <p:sp>
        <p:nvSpPr>
          <p:cNvPr id="3" name="テキスト プレースホルダー 2"/>
          <p:cNvSpPr>
            <a:spLocks noGrp="1"/>
          </p:cNvSpPr>
          <p:nvPr>
            <p:ph type="body" sz="quarter" idx="13"/>
          </p:nvPr>
        </p:nvSpPr>
        <p:spPr/>
        <p:txBody>
          <a:bodyPr>
            <a:normAutofit/>
          </a:bodyPr>
          <a:lstStyle/>
          <a:p>
            <a:r>
              <a:rPr lang="ja-JP" altLang="en-US" dirty="0"/>
              <a:t>ここまでの話</a:t>
            </a:r>
            <a:endParaRPr kumimoji="1" lang="ja-JP" altLang="en-US" dirty="0"/>
          </a:p>
        </p:txBody>
      </p:sp>
      <p:sp>
        <p:nvSpPr>
          <p:cNvPr id="22" name="正方形/長方形 21"/>
          <p:cNvSpPr/>
          <p:nvPr/>
        </p:nvSpPr>
        <p:spPr>
          <a:xfrm>
            <a:off x="634683" y="764704"/>
            <a:ext cx="8064896" cy="369332"/>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30℃</a:t>
            </a:r>
            <a:r>
              <a:rPr lang="ja-JP" altLang="en-US" dirty="0"/>
              <a:t>の空気と水の壁と</a:t>
            </a:r>
            <a:r>
              <a:rPr lang="en-US" altLang="ja-JP" dirty="0">
                <a:latin typeface="Cambria Math" panose="02040503050406030204" pitchFamily="18" charset="0"/>
                <a:ea typeface="Cambria Math" panose="02040503050406030204" pitchFamily="18" charset="0"/>
              </a:rPr>
              <a:t>30℃</a:t>
            </a:r>
            <a:r>
              <a:rPr lang="ja-JP" altLang="en-US" dirty="0"/>
              <a:t>の熱源</a:t>
            </a:r>
            <a:endParaRPr lang="ja-JP" altLang="en-US" dirty="0">
              <a:latin typeface="Cambria Math" panose="02040503050406030204" pitchFamily="18" charset="0"/>
            </a:endParaRPr>
          </a:p>
        </p:txBody>
      </p:sp>
      <p:grpSp>
        <p:nvGrpSpPr>
          <p:cNvPr id="8" name="グループ化 7"/>
          <p:cNvGrpSpPr/>
          <p:nvPr/>
        </p:nvGrpSpPr>
        <p:grpSpPr>
          <a:xfrm>
            <a:off x="1346909" y="1811194"/>
            <a:ext cx="6719123" cy="4068819"/>
            <a:chOff x="1337423" y="1810244"/>
            <a:chExt cx="6719123" cy="4068819"/>
          </a:xfrm>
        </p:grpSpPr>
        <p:grpSp>
          <p:nvGrpSpPr>
            <p:cNvPr id="7" name="グループ化 6"/>
            <p:cNvGrpSpPr/>
            <p:nvPr/>
          </p:nvGrpSpPr>
          <p:grpSpPr>
            <a:xfrm>
              <a:off x="1337423" y="1810244"/>
              <a:ext cx="1932510" cy="3778602"/>
              <a:chOff x="1337423" y="1810244"/>
              <a:chExt cx="1932510" cy="3778602"/>
            </a:xfrm>
          </p:grpSpPr>
          <p:sp>
            <p:nvSpPr>
              <p:cNvPr id="28" name="直方体 27"/>
              <p:cNvSpPr>
                <a:spLocks noChangeAspect="1"/>
              </p:cNvSpPr>
              <p:nvPr/>
            </p:nvSpPr>
            <p:spPr>
              <a:xfrm>
                <a:off x="1973599" y="1810244"/>
                <a:ext cx="1296334" cy="3778602"/>
              </a:xfrm>
              <a:prstGeom prst="cube">
                <a:avLst>
                  <a:gd name="adj" fmla="val 72923"/>
                </a:avLst>
              </a:prstGeom>
              <a:solidFill>
                <a:srgbClr val="FF733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テキスト ボックス 28"/>
              <p:cNvSpPr txBox="1">
                <a:spLocks noChangeAspect="1"/>
              </p:cNvSpPr>
              <p:nvPr/>
            </p:nvSpPr>
            <p:spPr>
              <a:xfrm>
                <a:off x="1337423" y="3354414"/>
                <a:ext cx="646331" cy="369332"/>
              </a:xfrm>
              <a:prstGeom prst="rect">
                <a:avLst/>
              </a:prstGeom>
              <a:noFill/>
            </p:spPr>
            <p:txBody>
              <a:bodyPr wrap="none" rtlCol="0" anchor="ctr" anchorCtr="0">
                <a:spAutoFit/>
              </a:bodyPr>
              <a:lstStyle/>
              <a:p>
                <a:r>
                  <a:rPr lang="ja-JP" altLang="en-US" dirty="0">
                    <a:effectLst>
                      <a:glow rad="228600">
                        <a:schemeClr val="bg1">
                          <a:alpha val="40000"/>
                        </a:schemeClr>
                      </a:glow>
                    </a:effectLst>
                    <a:latin typeface="+mn-ea"/>
                  </a:rPr>
                  <a:t>熱源</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grpSp>
          <p:nvGrpSpPr>
            <p:cNvPr id="6" name="グループ化 5"/>
            <p:cNvGrpSpPr/>
            <p:nvPr/>
          </p:nvGrpSpPr>
          <p:grpSpPr>
            <a:xfrm>
              <a:off x="2339751" y="1810800"/>
              <a:ext cx="5716795" cy="4068263"/>
              <a:chOff x="2339751" y="1810800"/>
              <a:chExt cx="5716795" cy="4068263"/>
            </a:xfrm>
          </p:grpSpPr>
          <p:grpSp>
            <p:nvGrpSpPr>
              <p:cNvPr id="38" name="グループ化 37"/>
              <p:cNvGrpSpPr/>
              <p:nvPr/>
            </p:nvGrpSpPr>
            <p:grpSpPr>
              <a:xfrm>
                <a:off x="2339751" y="1810800"/>
                <a:ext cx="1296145" cy="3778440"/>
                <a:chOff x="2320980" y="1810800"/>
                <a:chExt cx="1296145" cy="3778440"/>
              </a:xfrm>
            </p:grpSpPr>
            <p:sp>
              <p:nvSpPr>
                <p:cNvPr id="37" name="直方体 36"/>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直方体 24"/>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3871584" y="2060958"/>
                <a:ext cx="646331" cy="369332"/>
              </a:xfrm>
              <a:prstGeom prst="rect">
                <a:avLst/>
              </a:prstGeom>
              <a:noFill/>
            </p:spPr>
            <p:txBody>
              <a:bodyPr wrap="none" rtlCol="0" anchor="ctr" anchorCtr="0">
                <a:spAutoFit/>
              </a:bodyPr>
              <a:lstStyle/>
              <a:p>
                <a:r>
                  <a:rPr kumimoji="1" lang="ja-JP" altLang="en-US" dirty="0">
                    <a:solidFill>
                      <a:schemeClr val="tx1"/>
                    </a:solidFill>
                    <a:effectLst>
                      <a:glow rad="228600">
                        <a:schemeClr val="bg1">
                          <a:alpha val="40000"/>
                        </a:schemeClr>
                      </a:glow>
                    </a:effectLst>
                  </a:rPr>
                  <a:t>空気</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sp>
            <p:nvSpPr>
              <p:cNvPr id="23" name="テキスト ボックス 22"/>
              <p:cNvSpPr txBox="1"/>
              <p:nvPr/>
            </p:nvSpPr>
            <p:spPr>
              <a:xfrm>
                <a:off x="7023891" y="2198554"/>
                <a:ext cx="103265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dirty="0">
                  <a:effectLst>
                    <a:glow rad="228600">
                      <a:schemeClr val="bg1">
                        <a:alpha val="40000"/>
                      </a:schemeClr>
                    </a:glow>
                  </a:effectLst>
                  <a:latin typeface="Cambria Math" panose="02040503050406030204" pitchFamily="18" charset="0"/>
                </a:endParaRPr>
              </a:p>
            </p:txBody>
          </p:sp>
          <p:sp>
            <p:nvSpPr>
              <p:cNvPr id="26" name="テキスト ボックス 25"/>
              <p:cNvSpPr txBox="1"/>
              <p:nvPr/>
            </p:nvSpPr>
            <p:spPr>
              <a:xfrm>
                <a:off x="2875865" y="199672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5"/>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𝑦</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6"/>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𝑧</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7"/>
                      <a:stretch>
                        <a:fillRect l="-8621" r="-6897" b="-11667"/>
                      </a:stretch>
                    </a:blipFill>
                  </p:spPr>
                  <p:txBody>
                    <a:bodyPr/>
                    <a:lstStyle/>
                    <a:p>
                      <a:r>
                        <a:rPr lang="ja-JP" altLang="en-US">
                          <a:noFill/>
                        </a:rPr>
                        <a:t> </a:t>
                      </a:r>
                    </a:p>
                  </p:txBody>
                </p:sp>
              </mc:Fallback>
            </mc:AlternateContent>
          </p:grpSp>
        </p:grpSp>
      </p:grpSp>
      <p:sp>
        <p:nvSpPr>
          <p:cNvPr id="24" name="Rectangle 1"/>
          <p:cNvSpPr>
            <a:spLocks noChangeArrowheads="1"/>
          </p:cNvSpPr>
          <p:nvPr/>
        </p:nvSpPr>
        <p:spPr bwMode="auto">
          <a:xfrm>
            <a:off x="251520" y="6041613"/>
            <a:ext cx="4798528" cy="738664"/>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900" dirty="0">
                <a:solidFill>
                  <a:srgbClr val="333333"/>
                </a:solidFill>
                <a:latin typeface="+mn-ea"/>
                <a:ea typeface="+mn-ea"/>
                <a:cs typeface="メイリオ" pitchFamily="50" charset="-128"/>
              </a:rPr>
              <a:t>日記</a:t>
            </a:r>
            <a:r>
              <a:rPr kumimoji="1" lang="ja-JP" altLang="ja-JP" sz="900" b="0" i="0" u="none" strike="noStrike" cap="none" normalizeH="0" baseline="0" dirty="0">
                <a:ln>
                  <a:noFill/>
                </a:ln>
                <a:solidFill>
                  <a:srgbClr val="333333"/>
                </a:solidFill>
                <a:effectLst/>
                <a:latin typeface="+mn-ea"/>
                <a:ea typeface="+mn-ea"/>
                <a:cs typeface="メイリオ" pitchFamily="50" charset="-128"/>
              </a:rPr>
              <a:t>：</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10</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21</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en-US" altLang="ja-JP" sz="900" dirty="0"/>
              <a:t>[</a:t>
            </a:r>
            <a:r>
              <a:rPr lang="ja-JP" altLang="en-US" sz="900" dirty="0"/>
              <a:t>水の気化熱でどれだけ涼しくなるのか</a:t>
            </a:r>
            <a:r>
              <a:rPr lang="en-US" altLang="ja-JP" sz="900" dirty="0"/>
              <a:t>]</a:t>
            </a:r>
            <a:r>
              <a:rPr lang="ja-JP" altLang="en-US" sz="900" dirty="0">
                <a:hlinkClick r:id="rId8"/>
              </a:rPr>
              <a:t>水蒸気の拡散係数</a:t>
            </a:r>
            <a:r>
              <a:rPr lang="ja-JP" altLang="en-US" sz="900" dirty="0"/>
              <a:t>　</a:t>
            </a:r>
            <a:r>
              <a:rPr lang="ja-JP" altLang="en-US" sz="900" dirty="0">
                <a:hlinkClick r:id="rId9"/>
              </a:rPr>
              <a:t>水蒸気の拡散時間</a:t>
            </a:r>
            <a:endParaRPr lang="en-US" altLang="ja-JP" sz="900" dirty="0"/>
          </a:p>
          <a:p>
            <a:endParaRPr lang="en-US" altLang="ja-JP" sz="900" dirty="0">
              <a:latin typeface="+mn-ea"/>
            </a:endParaRPr>
          </a:p>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p:sp>
        <p:nvSpPr>
          <p:cNvPr id="62" name="円形吹き出し 61"/>
          <p:cNvSpPr/>
          <p:nvPr/>
        </p:nvSpPr>
        <p:spPr>
          <a:xfrm>
            <a:off x="539551" y="4821616"/>
            <a:ext cx="1944217" cy="1001292"/>
          </a:xfrm>
          <a:prstGeom prst="wedgeEllipseCallout">
            <a:avLst>
              <a:gd name="adj1" fmla="val 64541"/>
              <a:gd name="adj2" fmla="val -70331"/>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水分子は</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平均自由行程の</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範囲で往復 </a:t>
            </a:r>
          </a:p>
        </p:txBody>
      </p:sp>
      <p:sp>
        <p:nvSpPr>
          <p:cNvPr id="63" name="円形吹き出し 62"/>
          <p:cNvSpPr/>
          <p:nvPr/>
        </p:nvSpPr>
        <p:spPr>
          <a:xfrm>
            <a:off x="6105752" y="3612394"/>
            <a:ext cx="1836277" cy="793775"/>
          </a:xfrm>
          <a:prstGeom prst="wedgeEllipseCallout">
            <a:avLst>
              <a:gd name="adj1" fmla="val -85889"/>
              <a:gd name="adj2" fmla="val 45366"/>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拡散で全体に</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充満する</a:t>
            </a:r>
          </a:p>
        </p:txBody>
      </p:sp>
      <p:grpSp>
        <p:nvGrpSpPr>
          <p:cNvPr id="21" name="グループ化 20"/>
          <p:cNvGrpSpPr/>
          <p:nvPr/>
        </p:nvGrpSpPr>
        <p:grpSpPr>
          <a:xfrm>
            <a:off x="2654699" y="3962400"/>
            <a:ext cx="655239" cy="372884"/>
            <a:chOff x="2654699" y="3962400"/>
            <a:chExt cx="655239" cy="372884"/>
          </a:xfrm>
        </p:grpSpPr>
        <p:sp>
          <p:nvSpPr>
            <p:cNvPr id="13" name="フリーフォーム 12"/>
            <p:cNvSpPr/>
            <p:nvPr/>
          </p:nvSpPr>
          <p:spPr>
            <a:xfrm>
              <a:off x="2695575" y="3962400"/>
              <a:ext cx="614363" cy="352425"/>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64294" y="297656"/>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633908">
              <a:off x="2654699" y="421274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グループ化 26"/>
          <p:cNvGrpSpPr/>
          <p:nvPr/>
        </p:nvGrpSpPr>
        <p:grpSpPr>
          <a:xfrm>
            <a:off x="3375912" y="4105667"/>
            <a:ext cx="661988" cy="492918"/>
            <a:chOff x="3364706" y="4005263"/>
            <a:chExt cx="661988" cy="492918"/>
          </a:xfrm>
        </p:grpSpPr>
        <p:sp>
          <p:nvSpPr>
            <p:cNvPr id="14" name="フリーフォーム 13"/>
            <p:cNvSpPr/>
            <p:nvPr/>
          </p:nvSpPr>
          <p:spPr>
            <a:xfrm>
              <a:off x="3364706" y="4005263"/>
              <a:ext cx="661988"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988" h="492918">
                  <a:moveTo>
                    <a:pt x="285750" y="309562"/>
                  </a:moveTo>
                  <a:lnTo>
                    <a:pt x="659607" y="152400"/>
                  </a:lnTo>
                  <a:lnTo>
                    <a:pt x="0" y="50006"/>
                  </a:lnTo>
                  <a:lnTo>
                    <a:pt x="597694" y="492918"/>
                  </a:lnTo>
                  <a:lnTo>
                    <a:pt x="642938" y="323850"/>
                  </a:lnTo>
                  <a:lnTo>
                    <a:pt x="400050" y="2381"/>
                  </a:lnTo>
                  <a:lnTo>
                    <a:pt x="14288" y="209550"/>
                  </a:lnTo>
                  <a:lnTo>
                    <a:pt x="304800" y="404812"/>
                  </a:lnTo>
                  <a:lnTo>
                    <a:pt x="661988" y="233362"/>
                  </a:lnTo>
                  <a:lnTo>
                    <a:pt x="195263"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3582472" y="4258006"/>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グループ化 41"/>
          <p:cNvGrpSpPr/>
          <p:nvPr/>
        </p:nvGrpSpPr>
        <p:grpSpPr>
          <a:xfrm>
            <a:off x="4173827" y="4732142"/>
            <a:ext cx="676275" cy="400050"/>
            <a:chOff x="4045744" y="4186238"/>
            <a:chExt cx="676275" cy="400050"/>
          </a:xfrm>
        </p:grpSpPr>
        <p:sp>
          <p:nvSpPr>
            <p:cNvPr id="15" name="フリーフォーム 14"/>
            <p:cNvSpPr/>
            <p:nvPr/>
          </p:nvSpPr>
          <p:spPr>
            <a:xfrm>
              <a:off x="4045744" y="4186238"/>
              <a:ext cx="676275"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275" h="400050">
                  <a:moveTo>
                    <a:pt x="259556" y="71437"/>
                  </a:moveTo>
                  <a:lnTo>
                    <a:pt x="661987" y="104775"/>
                  </a:lnTo>
                  <a:lnTo>
                    <a:pt x="4762" y="180975"/>
                  </a:lnTo>
                  <a:lnTo>
                    <a:pt x="676275" y="285750"/>
                  </a:lnTo>
                  <a:lnTo>
                    <a:pt x="0" y="364331"/>
                  </a:lnTo>
                  <a:lnTo>
                    <a:pt x="626269" y="0"/>
                  </a:lnTo>
                  <a:lnTo>
                    <a:pt x="290512"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0485" y="419045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グループ化 42"/>
          <p:cNvGrpSpPr/>
          <p:nvPr/>
        </p:nvGrpSpPr>
        <p:grpSpPr>
          <a:xfrm>
            <a:off x="5173882" y="4460726"/>
            <a:ext cx="633412" cy="497682"/>
            <a:chOff x="4738688" y="4136231"/>
            <a:chExt cx="633412" cy="497682"/>
          </a:xfrm>
        </p:grpSpPr>
        <p:sp>
          <p:nvSpPr>
            <p:cNvPr id="16" name="フリーフォーム 15"/>
            <p:cNvSpPr/>
            <p:nvPr/>
          </p:nvSpPr>
          <p:spPr>
            <a:xfrm>
              <a:off x="4738688" y="4136231"/>
              <a:ext cx="633412"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412" h="497682">
                  <a:moveTo>
                    <a:pt x="226218" y="88107"/>
                  </a:moveTo>
                  <a:lnTo>
                    <a:pt x="633412" y="326232"/>
                  </a:lnTo>
                  <a:lnTo>
                    <a:pt x="0" y="364332"/>
                  </a:lnTo>
                  <a:lnTo>
                    <a:pt x="616743" y="173832"/>
                  </a:lnTo>
                  <a:lnTo>
                    <a:pt x="511968" y="0"/>
                  </a:lnTo>
                  <a:lnTo>
                    <a:pt x="190500" y="476250"/>
                  </a:lnTo>
                  <a:lnTo>
                    <a:pt x="200025" y="33338"/>
                  </a:lnTo>
                  <a:lnTo>
                    <a:pt x="114300" y="497682"/>
                  </a:lnTo>
                  <a:lnTo>
                    <a:pt x="457200"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32292">
              <a:off x="4931450" y="418169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 name="グループ化 49"/>
          <p:cNvGrpSpPr/>
          <p:nvPr/>
        </p:nvGrpSpPr>
        <p:grpSpPr>
          <a:xfrm rot="3329037">
            <a:off x="2780639" y="2843005"/>
            <a:ext cx="484249" cy="579846"/>
            <a:chOff x="2639161" y="3778029"/>
            <a:chExt cx="484249" cy="579846"/>
          </a:xfrm>
        </p:grpSpPr>
        <p:sp>
          <p:nvSpPr>
            <p:cNvPr id="51" name="フリーフォーム 50"/>
            <p:cNvSpPr/>
            <p:nvPr/>
          </p:nvSpPr>
          <p:spPr>
            <a:xfrm>
              <a:off x="2695575" y="3778029"/>
              <a:ext cx="427835" cy="536798"/>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 name="connsiteX0" fmla="*/ 11863 w 614363"/>
                <a:gd name="connsiteY0" fmla="*/ 332514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11863" y="332514"/>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633908">
              <a:off x="2639161" y="42353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グループ化 52"/>
          <p:cNvGrpSpPr/>
          <p:nvPr/>
        </p:nvGrpSpPr>
        <p:grpSpPr>
          <a:xfrm rot="1046919">
            <a:off x="2697370" y="4407750"/>
            <a:ext cx="633261" cy="492918"/>
            <a:chOff x="3344570" y="4005263"/>
            <a:chExt cx="728839" cy="492918"/>
          </a:xfrm>
        </p:grpSpPr>
        <p:sp>
          <p:nvSpPr>
            <p:cNvPr id="54" name="フリーフォーム 53"/>
            <p:cNvSpPr/>
            <p:nvPr/>
          </p:nvSpPr>
          <p:spPr>
            <a:xfrm>
              <a:off x="3365090" y="4005263"/>
              <a:ext cx="708319"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6232 w 661988"/>
                <a:gd name="connsiteY6" fmla="*/ 206482 h 492918"/>
                <a:gd name="connsiteX7" fmla="*/ 304800 w 661988"/>
                <a:gd name="connsiteY7" fmla="*/ 404812 h 492918"/>
                <a:gd name="connsiteX8" fmla="*/ 661988 w 661988"/>
                <a:gd name="connsiteY8" fmla="*/ 233362 h 492918"/>
                <a:gd name="connsiteX9" fmla="*/ 195263 w 661988"/>
                <a:gd name="connsiteY9" fmla="*/ 0 h 492918"/>
                <a:gd name="connsiteX0" fmla="*/ 0 w 661605"/>
                <a:gd name="connsiteY0" fmla="*/ 383205 h 492918"/>
                <a:gd name="connsiteX1" fmla="*/ 659224 w 661605"/>
                <a:gd name="connsiteY1" fmla="*/ 152400 h 492918"/>
                <a:gd name="connsiteX2" fmla="*/ 94739 w 661605"/>
                <a:gd name="connsiteY2" fmla="*/ 62280 h 492918"/>
                <a:gd name="connsiteX3" fmla="*/ 597311 w 661605"/>
                <a:gd name="connsiteY3" fmla="*/ 492918 h 492918"/>
                <a:gd name="connsiteX4" fmla="*/ 642555 w 661605"/>
                <a:gd name="connsiteY4" fmla="*/ 323850 h 492918"/>
                <a:gd name="connsiteX5" fmla="*/ 399667 w 661605"/>
                <a:gd name="connsiteY5" fmla="*/ 2381 h 492918"/>
                <a:gd name="connsiteX6" fmla="*/ 145849 w 661605"/>
                <a:gd name="connsiteY6" fmla="*/ 206482 h 492918"/>
                <a:gd name="connsiteX7" fmla="*/ 304417 w 661605"/>
                <a:gd name="connsiteY7" fmla="*/ 404812 h 492918"/>
                <a:gd name="connsiteX8" fmla="*/ 661605 w 661605"/>
                <a:gd name="connsiteY8" fmla="*/ 233362 h 492918"/>
                <a:gd name="connsiteX9" fmla="*/ 194880 w 661605"/>
                <a:gd name="connsiteY9" fmla="*/ 0 h 492918"/>
                <a:gd name="connsiteX0" fmla="*/ 0 w 679376"/>
                <a:gd name="connsiteY0" fmla="*/ 383205 h 492918"/>
                <a:gd name="connsiteX1" fmla="*/ 659224 w 679376"/>
                <a:gd name="connsiteY1" fmla="*/ 152400 h 492918"/>
                <a:gd name="connsiteX2" fmla="*/ 94739 w 679376"/>
                <a:gd name="connsiteY2" fmla="*/ 62280 h 492918"/>
                <a:gd name="connsiteX3" fmla="*/ 597311 w 679376"/>
                <a:gd name="connsiteY3" fmla="*/ 492918 h 492918"/>
                <a:gd name="connsiteX4" fmla="*/ 679376 w 679376"/>
                <a:gd name="connsiteY4" fmla="*/ 409766 h 492918"/>
                <a:gd name="connsiteX5" fmla="*/ 399667 w 679376"/>
                <a:gd name="connsiteY5" fmla="*/ 2381 h 492918"/>
                <a:gd name="connsiteX6" fmla="*/ 145849 w 679376"/>
                <a:gd name="connsiteY6" fmla="*/ 206482 h 492918"/>
                <a:gd name="connsiteX7" fmla="*/ 304417 w 679376"/>
                <a:gd name="connsiteY7" fmla="*/ 404812 h 492918"/>
                <a:gd name="connsiteX8" fmla="*/ 661605 w 679376"/>
                <a:gd name="connsiteY8" fmla="*/ 233362 h 492918"/>
                <a:gd name="connsiteX9" fmla="*/ 194880 w 679376"/>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661605 w 708319"/>
                <a:gd name="connsiteY8" fmla="*/ 233362 h 492918"/>
                <a:gd name="connsiteX9" fmla="*/ 194880 w 708319"/>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563414 w 708319"/>
                <a:gd name="connsiteY8" fmla="*/ 227225 h 492918"/>
                <a:gd name="connsiteX9" fmla="*/ 194880 w 708319"/>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19" h="492918">
                  <a:moveTo>
                    <a:pt x="0" y="383205"/>
                  </a:moveTo>
                  <a:lnTo>
                    <a:pt x="708319" y="23525"/>
                  </a:lnTo>
                  <a:lnTo>
                    <a:pt x="94739" y="62280"/>
                  </a:lnTo>
                  <a:lnTo>
                    <a:pt x="597311" y="492918"/>
                  </a:lnTo>
                  <a:lnTo>
                    <a:pt x="679376" y="409766"/>
                  </a:lnTo>
                  <a:lnTo>
                    <a:pt x="399667" y="2381"/>
                  </a:lnTo>
                  <a:lnTo>
                    <a:pt x="145849" y="206482"/>
                  </a:lnTo>
                  <a:lnTo>
                    <a:pt x="304417" y="404812"/>
                  </a:lnTo>
                  <a:lnTo>
                    <a:pt x="563414" y="227225"/>
                  </a:lnTo>
                  <a:lnTo>
                    <a:pt x="19488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3349142" y="431470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グループ化 55"/>
          <p:cNvGrpSpPr/>
          <p:nvPr/>
        </p:nvGrpSpPr>
        <p:grpSpPr>
          <a:xfrm rot="20589459">
            <a:off x="2690472" y="3456170"/>
            <a:ext cx="712857" cy="403453"/>
            <a:chOff x="4009162" y="4182835"/>
            <a:chExt cx="712857" cy="403453"/>
          </a:xfrm>
        </p:grpSpPr>
        <p:sp>
          <p:nvSpPr>
            <p:cNvPr id="57" name="フリーフォーム 56"/>
            <p:cNvSpPr/>
            <p:nvPr/>
          </p:nvSpPr>
          <p:spPr>
            <a:xfrm>
              <a:off x="4038345" y="4186238"/>
              <a:ext cx="683674"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 name="connsiteX0" fmla="*/ 0 w 683674"/>
                <a:gd name="connsiteY0" fmla="*/ 49958 h 400050"/>
                <a:gd name="connsiteX1" fmla="*/ 669386 w 683674"/>
                <a:gd name="connsiteY1" fmla="*/ 104775 h 400050"/>
                <a:gd name="connsiteX2" fmla="*/ 12161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127068 w 683674"/>
                <a:gd name="connsiteY4" fmla="*/ 339784 h 400050"/>
                <a:gd name="connsiteX5" fmla="*/ 633668 w 683674"/>
                <a:gd name="connsiteY5" fmla="*/ 0 h 400050"/>
                <a:gd name="connsiteX6" fmla="*/ 297911 w 683674"/>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74" h="400050">
                  <a:moveTo>
                    <a:pt x="0" y="49958"/>
                  </a:moveTo>
                  <a:lnTo>
                    <a:pt x="669386" y="104775"/>
                  </a:lnTo>
                  <a:lnTo>
                    <a:pt x="144105" y="180975"/>
                  </a:lnTo>
                  <a:lnTo>
                    <a:pt x="683674" y="285750"/>
                  </a:lnTo>
                  <a:lnTo>
                    <a:pt x="127068" y="339784"/>
                  </a:lnTo>
                  <a:lnTo>
                    <a:pt x="633668" y="0"/>
                  </a:lnTo>
                  <a:lnTo>
                    <a:pt x="297911"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9162" y="41828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グループ化 58"/>
          <p:cNvGrpSpPr/>
          <p:nvPr/>
        </p:nvGrpSpPr>
        <p:grpSpPr>
          <a:xfrm rot="20638831">
            <a:off x="2691783" y="4961916"/>
            <a:ext cx="616216" cy="497682"/>
            <a:chOff x="4760694" y="4136231"/>
            <a:chExt cx="616216" cy="497682"/>
          </a:xfrm>
        </p:grpSpPr>
        <p:sp>
          <p:nvSpPr>
            <p:cNvPr id="60" name="フリーフォーム 59"/>
            <p:cNvSpPr/>
            <p:nvPr/>
          </p:nvSpPr>
          <p:spPr>
            <a:xfrm>
              <a:off x="4793072" y="4136231"/>
              <a:ext cx="583838"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3412"/>
                <a:gd name="connsiteY0" fmla="*/ 158681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8222"/>
                <a:gd name="connsiteY0" fmla="*/ 158681 h 497682"/>
                <a:gd name="connsiteX1" fmla="*/ 633412 w 638222"/>
                <a:gd name="connsiteY1" fmla="*/ 326232 h 497682"/>
                <a:gd name="connsiteX2" fmla="*/ 0 w 638222"/>
                <a:gd name="connsiteY2" fmla="*/ 364332 h 497682"/>
                <a:gd name="connsiteX3" fmla="*/ 638222 w 638222"/>
                <a:gd name="connsiteY3" fmla="*/ 69504 h 497682"/>
                <a:gd name="connsiteX4" fmla="*/ 511968 w 638222"/>
                <a:gd name="connsiteY4" fmla="*/ 0 h 497682"/>
                <a:gd name="connsiteX5" fmla="*/ 190500 w 638222"/>
                <a:gd name="connsiteY5" fmla="*/ 476250 h 497682"/>
                <a:gd name="connsiteX6" fmla="*/ 200025 w 638222"/>
                <a:gd name="connsiteY6" fmla="*/ 33338 h 497682"/>
                <a:gd name="connsiteX7" fmla="*/ 114300 w 638222"/>
                <a:gd name="connsiteY7" fmla="*/ 497682 h 497682"/>
                <a:gd name="connsiteX8" fmla="*/ 457200 w 638222"/>
                <a:gd name="connsiteY8" fmla="*/ 416719 h 497682"/>
                <a:gd name="connsiteX0" fmla="*/ 0 w 583838"/>
                <a:gd name="connsiteY0" fmla="*/ 158681 h 497682"/>
                <a:gd name="connsiteX1" fmla="*/ 579028 w 583838"/>
                <a:gd name="connsiteY1" fmla="*/ 326232 h 497682"/>
                <a:gd name="connsiteX2" fmla="*/ 169614 w 583838"/>
                <a:gd name="connsiteY2" fmla="*/ 290689 h 497682"/>
                <a:gd name="connsiteX3" fmla="*/ 583838 w 583838"/>
                <a:gd name="connsiteY3" fmla="*/ 69504 h 497682"/>
                <a:gd name="connsiteX4" fmla="*/ 457584 w 583838"/>
                <a:gd name="connsiteY4" fmla="*/ 0 h 497682"/>
                <a:gd name="connsiteX5" fmla="*/ 136116 w 583838"/>
                <a:gd name="connsiteY5" fmla="*/ 476250 h 497682"/>
                <a:gd name="connsiteX6" fmla="*/ 145641 w 583838"/>
                <a:gd name="connsiteY6" fmla="*/ 33338 h 497682"/>
                <a:gd name="connsiteX7" fmla="*/ 59916 w 583838"/>
                <a:gd name="connsiteY7" fmla="*/ 497682 h 497682"/>
                <a:gd name="connsiteX8" fmla="*/ 402816 w 583838"/>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38" h="497682">
                  <a:moveTo>
                    <a:pt x="0" y="158681"/>
                  </a:moveTo>
                  <a:lnTo>
                    <a:pt x="579028" y="326232"/>
                  </a:lnTo>
                  <a:lnTo>
                    <a:pt x="169614" y="290689"/>
                  </a:lnTo>
                  <a:lnTo>
                    <a:pt x="583838" y="69504"/>
                  </a:lnTo>
                  <a:lnTo>
                    <a:pt x="457584" y="0"/>
                  </a:lnTo>
                  <a:lnTo>
                    <a:pt x="136116" y="476250"/>
                  </a:lnTo>
                  <a:lnTo>
                    <a:pt x="145641" y="33338"/>
                  </a:lnTo>
                  <a:lnTo>
                    <a:pt x="59916" y="497682"/>
                  </a:lnTo>
                  <a:lnTo>
                    <a:pt x="402816"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32292">
              <a:off x="4760694" y="42463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グループ化 63"/>
          <p:cNvGrpSpPr/>
          <p:nvPr/>
        </p:nvGrpSpPr>
        <p:grpSpPr>
          <a:xfrm>
            <a:off x="3541059" y="2832847"/>
            <a:ext cx="421341" cy="403412"/>
            <a:chOff x="3541059" y="2832847"/>
            <a:chExt cx="421341" cy="403412"/>
          </a:xfrm>
        </p:grpSpPr>
        <p:sp>
          <p:nvSpPr>
            <p:cNvPr id="47" name="フリーフォーム 46"/>
            <p:cNvSpPr/>
            <p:nvPr/>
          </p:nvSpPr>
          <p:spPr>
            <a:xfrm>
              <a:off x="3541059" y="2832847"/>
              <a:ext cx="421341" cy="403412"/>
            </a:xfrm>
            <a:custGeom>
              <a:avLst/>
              <a:gdLst>
                <a:gd name="connsiteX0" fmla="*/ 116541 w 421341"/>
                <a:gd name="connsiteY0" fmla="*/ 80682 h 403412"/>
                <a:gd name="connsiteX1" fmla="*/ 412376 w 421341"/>
                <a:gd name="connsiteY1" fmla="*/ 242047 h 403412"/>
                <a:gd name="connsiteX2" fmla="*/ 286870 w 421341"/>
                <a:gd name="connsiteY2" fmla="*/ 277906 h 403412"/>
                <a:gd name="connsiteX3" fmla="*/ 0 w 421341"/>
                <a:gd name="connsiteY3" fmla="*/ 286871 h 403412"/>
                <a:gd name="connsiteX4" fmla="*/ 421341 w 421341"/>
                <a:gd name="connsiteY4" fmla="*/ 44824 h 403412"/>
                <a:gd name="connsiteX5" fmla="*/ 179294 w 421341"/>
                <a:gd name="connsiteY5" fmla="*/ 0 h 403412"/>
                <a:gd name="connsiteX6" fmla="*/ 134470 w 421341"/>
                <a:gd name="connsiteY6" fmla="*/ 403412 h 4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341" h="403412">
                  <a:moveTo>
                    <a:pt x="116541" y="80682"/>
                  </a:moveTo>
                  <a:lnTo>
                    <a:pt x="412376" y="242047"/>
                  </a:lnTo>
                  <a:lnTo>
                    <a:pt x="286870" y="277906"/>
                  </a:lnTo>
                  <a:lnTo>
                    <a:pt x="0" y="286871"/>
                  </a:lnTo>
                  <a:lnTo>
                    <a:pt x="421341" y="44824"/>
                  </a:lnTo>
                  <a:lnTo>
                    <a:pt x="179294" y="0"/>
                  </a:lnTo>
                  <a:lnTo>
                    <a:pt x="134470" y="4034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818524">
              <a:off x="3606880" y="287633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7" name="グループ化 66"/>
          <p:cNvGrpSpPr/>
          <p:nvPr/>
        </p:nvGrpSpPr>
        <p:grpSpPr>
          <a:xfrm>
            <a:off x="4359455" y="2958353"/>
            <a:ext cx="367553" cy="555812"/>
            <a:chOff x="4329953" y="2779059"/>
            <a:chExt cx="367553" cy="555812"/>
          </a:xfrm>
        </p:grpSpPr>
        <p:sp>
          <p:nvSpPr>
            <p:cNvPr id="48" name="フリーフォーム 47"/>
            <p:cNvSpPr/>
            <p:nvPr/>
          </p:nvSpPr>
          <p:spPr>
            <a:xfrm>
              <a:off x="4329953" y="2779059"/>
              <a:ext cx="367553" cy="555812"/>
            </a:xfrm>
            <a:custGeom>
              <a:avLst/>
              <a:gdLst>
                <a:gd name="connsiteX0" fmla="*/ 71718 w 367553"/>
                <a:gd name="connsiteY0" fmla="*/ 89647 h 555812"/>
                <a:gd name="connsiteX1" fmla="*/ 367553 w 367553"/>
                <a:gd name="connsiteY1" fmla="*/ 331694 h 555812"/>
                <a:gd name="connsiteX2" fmla="*/ 125506 w 367553"/>
                <a:gd name="connsiteY2" fmla="*/ 403412 h 555812"/>
                <a:gd name="connsiteX3" fmla="*/ 286871 w 367553"/>
                <a:gd name="connsiteY3" fmla="*/ 161365 h 555812"/>
                <a:gd name="connsiteX4" fmla="*/ 0 w 367553"/>
                <a:gd name="connsiteY4" fmla="*/ 161365 h 555812"/>
                <a:gd name="connsiteX5" fmla="*/ 116541 w 367553"/>
                <a:gd name="connsiteY5" fmla="*/ 0 h 555812"/>
                <a:gd name="connsiteX6" fmla="*/ 304800 w 367553"/>
                <a:gd name="connsiteY6" fmla="*/ 555812 h 5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553" h="555812">
                  <a:moveTo>
                    <a:pt x="71718" y="89647"/>
                  </a:moveTo>
                  <a:lnTo>
                    <a:pt x="367553" y="331694"/>
                  </a:lnTo>
                  <a:lnTo>
                    <a:pt x="125506" y="403412"/>
                  </a:lnTo>
                  <a:lnTo>
                    <a:pt x="286871" y="161365"/>
                  </a:lnTo>
                  <a:lnTo>
                    <a:pt x="0" y="161365"/>
                  </a:lnTo>
                  <a:lnTo>
                    <a:pt x="116541" y="0"/>
                  </a:lnTo>
                  <a:lnTo>
                    <a:pt x="304800" y="5558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3276159">
              <a:off x="4342848" y="2812899"/>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グループ化 73"/>
          <p:cNvGrpSpPr/>
          <p:nvPr/>
        </p:nvGrpSpPr>
        <p:grpSpPr>
          <a:xfrm>
            <a:off x="4202596" y="3744417"/>
            <a:ext cx="493059" cy="618565"/>
            <a:chOff x="4213412" y="3307976"/>
            <a:chExt cx="493059" cy="618565"/>
          </a:xfrm>
        </p:grpSpPr>
        <p:sp>
          <p:nvSpPr>
            <p:cNvPr id="45" name="フリーフォーム 44"/>
            <p:cNvSpPr/>
            <p:nvPr/>
          </p:nvSpPr>
          <p:spPr>
            <a:xfrm>
              <a:off x="4213412" y="3307976"/>
              <a:ext cx="493059" cy="618565"/>
            </a:xfrm>
            <a:custGeom>
              <a:avLst/>
              <a:gdLst>
                <a:gd name="connsiteX0" fmla="*/ 206188 w 493059"/>
                <a:gd name="connsiteY0" fmla="*/ 206189 h 618565"/>
                <a:gd name="connsiteX1" fmla="*/ 53788 w 493059"/>
                <a:gd name="connsiteY1" fmla="*/ 259977 h 618565"/>
                <a:gd name="connsiteX2" fmla="*/ 0 w 493059"/>
                <a:gd name="connsiteY2" fmla="*/ 457200 h 618565"/>
                <a:gd name="connsiteX3" fmla="*/ 493059 w 493059"/>
                <a:gd name="connsiteY3" fmla="*/ 475130 h 618565"/>
                <a:gd name="connsiteX4" fmla="*/ 475129 w 493059"/>
                <a:gd name="connsiteY4" fmla="*/ 152400 h 618565"/>
                <a:gd name="connsiteX5" fmla="*/ 376517 w 493059"/>
                <a:gd name="connsiteY5" fmla="*/ 26895 h 618565"/>
                <a:gd name="connsiteX6" fmla="*/ 53788 w 493059"/>
                <a:gd name="connsiteY6" fmla="*/ 0 h 618565"/>
                <a:gd name="connsiteX7" fmla="*/ 179294 w 493059"/>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059" h="618565">
                  <a:moveTo>
                    <a:pt x="206188" y="206189"/>
                  </a:moveTo>
                  <a:lnTo>
                    <a:pt x="53788" y="259977"/>
                  </a:lnTo>
                  <a:lnTo>
                    <a:pt x="0" y="457200"/>
                  </a:lnTo>
                  <a:lnTo>
                    <a:pt x="493059" y="475130"/>
                  </a:lnTo>
                  <a:lnTo>
                    <a:pt x="475129" y="152400"/>
                  </a:lnTo>
                  <a:lnTo>
                    <a:pt x="376517" y="26895"/>
                  </a:lnTo>
                  <a:lnTo>
                    <a:pt x="53788" y="0"/>
                  </a:lnTo>
                  <a:lnTo>
                    <a:pt x="179294" y="61856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011407">
              <a:off x="4372708" y="344998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 name="グループ化 64"/>
          <p:cNvGrpSpPr/>
          <p:nvPr/>
        </p:nvGrpSpPr>
        <p:grpSpPr>
          <a:xfrm>
            <a:off x="3505200" y="3298629"/>
            <a:ext cx="403412" cy="627530"/>
            <a:chOff x="3505200" y="3254188"/>
            <a:chExt cx="403412" cy="627530"/>
          </a:xfrm>
        </p:grpSpPr>
        <p:sp>
          <p:nvSpPr>
            <p:cNvPr id="44" name="フリーフォーム 43"/>
            <p:cNvSpPr/>
            <p:nvPr/>
          </p:nvSpPr>
          <p:spPr>
            <a:xfrm>
              <a:off x="3505200" y="3254188"/>
              <a:ext cx="403412" cy="627530"/>
            </a:xfrm>
            <a:custGeom>
              <a:avLst/>
              <a:gdLst>
                <a:gd name="connsiteX0" fmla="*/ 62753 w 403412"/>
                <a:gd name="connsiteY0" fmla="*/ 224118 h 627530"/>
                <a:gd name="connsiteX1" fmla="*/ 394447 w 403412"/>
                <a:gd name="connsiteY1" fmla="*/ 286871 h 627530"/>
                <a:gd name="connsiteX2" fmla="*/ 403412 w 403412"/>
                <a:gd name="connsiteY2" fmla="*/ 448236 h 627530"/>
                <a:gd name="connsiteX3" fmla="*/ 80682 w 403412"/>
                <a:gd name="connsiteY3" fmla="*/ 627530 h 627530"/>
                <a:gd name="connsiteX4" fmla="*/ 295835 w 403412"/>
                <a:gd name="connsiteY4" fmla="*/ 0 h 627530"/>
                <a:gd name="connsiteX5" fmla="*/ 53788 w 403412"/>
                <a:gd name="connsiteY5" fmla="*/ 349624 h 627530"/>
                <a:gd name="connsiteX6" fmla="*/ 0 w 403412"/>
                <a:gd name="connsiteY6" fmla="*/ 143436 h 6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12" h="627530">
                  <a:moveTo>
                    <a:pt x="62753" y="224118"/>
                  </a:moveTo>
                  <a:lnTo>
                    <a:pt x="394447" y="286871"/>
                  </a:lnTo>
                  <a:lnTo>
                    <a:pt x="403412" y="448236"/>
                  </a:lnTo>
                  <a:lnTo>
                    <a:pt x="80682" y="627530"/>
                  </a:lnTo>
                  <a:lnTo>
                    <a:pt x="295835" y="0"/>
                  </a:lnTo>
                  <a:lnTo>
                    <a:pt x="53788" y="349624"/>
                  </a:lnTo>
                  <a:lnTo>
                    <a:pt x="0" y="143436"/>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08532">
              <a:off x="3554788" y="342111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グループ化 74"/>
          <p:cNvGrpSpPr/>
          <p:nvPr/>
        </p:nvGrpSpPr>
        <p:grpSpPr>
          <a:xfrm>
            <a:off x="4989709" y="3398939"/>
            <a:ext cx="472608" cy="546847"/>
            <a:chOff x="4915180" y="3245224"/>
            <a:chExt cx="472608" cy="546847"/>
          </a:xfrm>
        </p:grpSpPr>
        <p:sp>
          <p:nvSpPr>
            <p:cNvPr id="46" name="フリーフォーム 45"/>
            <p:cNvSpPr/>
            <p:nvPr/>
          </p:nvSpPr>
          <p:spPr>
            <a:xfrm>
              <a:off x="4957482" y="3245224"/>
              <a:ext cx="430306" cy="546847"/>
            </a:xfrm>
            <a:custGeom>
              <a:avLst/>
              <a:gdLst>
                <a:gd name="connsiteX0" fmla="*/ 0 w 430306"/>
                <a:gd name="connsiteY0" fmla="*/ 259976 h 546847"/>
                <a:gd name="connsiteX1" fmla="*/ 430306 w 430306"/>
                <a:gd name="connsiteY1" fmla="*/ 421341 h 546847"/>
                <a:gd name="connsiteX2" fmla="*/ 107577 w 430306"/>
                <a:gd name="connsiteY2" fmla="*/ 466164 h 546847"/>
                <a:gd name="connsiteX3" fmla="*/ 206189 w 430306"/>
                <a:gd name="connsiteY3" fmla="*/ 170329 h 546847"/>
                <a:gd name="connsiteX4" fmla="*/ 331694 w 430306"/>
                <a:gd name="connsiteY4" fmla="*/ 546847 h 546847"/>
                <a:gd name="connsiteX5" fmla="*/ 322730 w 430306"/>
                <a:gd name="connsiteY5" fmla="*/ 0 h 546847"/>
                <a:gd name="connsiteX6" fmla="*/ 107577 w 430306"/>
                <a:gd name="connsiteY6" fmla="*/ 8964 h 546847"/>
                <a:gd name="connsiteX7" fmla="*/ 107577 w 430306"/>
                <a:gd name="connsiteY7" fmla="*/ 206188 h 54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06" h="546847">
                  <a:moveTo>
                    <a:pt x="0" y="259976"/>
                  </a:moveTo>
                  <a:lnTo>
                    <a:pt x="430306" y="421341"/>
                  </a:lnTo>
                  <a:lnTo>
                    <a:pt x="107577" y="466164"/>
                  </a:lnTo>
                  <a:lnTo>
                    <a:pt x="206189" y="170329"/>
                  </a:lnTo>
                  <a:lnTo>
                    <a:pt x="331694" y="546847"/>
                  </a:lnTo>
                  <a:lnTo>
                    <a:pt x="322730" y="0"/>
                  </a:lnTo>
                  <a:lnTo>
                    <a:pt x="107577" y="8964"/>
                  </a:lnTo>
                  <a:lnTo>
                    <a:pt x="107577" y="206188"/>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652433">
              <a:off x="4915180" y="34516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グループ化 65"/>
          <p:cNvGrpSpPr/>
          <p:nvPr/>
        </p:nvGrpSpPr>
        <p:grpSpPr>
          <a:xfrm>
            <a:off x="3532094" y="4674408"/>
            <a:ext cx="439270" cy="726141"/>
            <a:chOff x="3630706" y="4598894"/>
            <a:chExt cx="439270" cy="726141"/>
          </a:xfrm>
        </p:grpSpPr>
        <p:sp>
          <p:nvSpPr>
            <p:cNvPr id="49" name="フリーフォーム 48"/>
            <p:cNvSpPr/>
            <p:nvPr/>
          </p:nvSpPr>
          <p:spPr>
            <a:xfrm>
              <a:off x="3630706" y="4598894"/>
              <a:ext cx="439270" cy="726141"/>
            </a:xfrm>
            <a:custGeom>
              <a:avLst/>
              <a:gdLst>
                <a:gd name="connsiteX0" fmla="*/ 161365 w 439270"/>
                <a:gd name="connsiteY0" fmla="*/ 394447 h 726141"/>
                <a:gd name="connsiteX1" fmla="*/ 376518 w 439270"/>
                <a:gd name="connsiteY1" fmla="*/ 448235 h 726141"/>
                <a:gd name="connsiteX2" fmla="*/ 233082 w 439270"/>
                <a:gd name="connsiteY2" fmla="*/ 681318 h 726141"/>
                <a:gd name="connsiteX3" fmla="*/ 143435 w 439270"/>
                <a:gd name="connsiteY3" fmla="*/ 0 h 726141"/>
                <a:gd name="connsiteX4" fmla="*/ 0 w 439270"/>
                <a:gd name="connsiteY4" fmla="*/ 582706 h 726141"/>
                <a:gd name="connsiteX5" fmla="*/ 439270 w 439270"/>
                <a:gd name="connsiteY5" fmla="*/ 259977 h 726141"/>
                <a:gd name="connsiteX6" fmla="*/ 44823 w 439270"/>
                <a:gd name="connsiteY6" fmla="*/ 726141 h 72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270" h="726141">
                  <a:moveTo>
                    <a:pt x="161365" y="394447"/>
                  </a:moveTo>
                  <a:lnTo>
                    <a:pt x="376518" y="448235"/>
                  </a:lnTo>
                  <a:lnTo>
                    <a:pt x="233082" y="681318"/>
                  </a:lnTo>
                  <a:lnTo>
                    <a:pt x="143435" y="0"/>
                  </a:lnTo>
                  <a:lnTo>
                    <a:pt x="0" y="582706"/>
                  </a:lnTo>
                  <a:lnTo>
                    <a:pt x="439270" y="259977"/>
                  </a:lnTo>
                  <a:lnTo>
                    <a:pt x="44823" y="726141"/>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76150">
              <a:off x="3745819" y="492300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65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25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ntr" presetSubtype="0" fill="hold" nodeType="withEffect">
                                  <p:stCondLst>
                                    <p:cond delay="250"/>
                                  </p:stCondLst>
                                  <p:childTnLst>
                                    <p:set>
                                      <p:cBhvr>
                                        <p:cTn id="35" dur="1" fill="hold">
                                          <p:stCondLst>
                                            <p:cond delay="0"/>
                                          </p:stCondLst>
                                        </p:cTn>
                                        <p:tgtEl>
                                          <p:spTgt spid="67"/>
                                        </p:tgtEl>
                                        <p:attrNameLst>
                                          <p:attrName>style.visibility</p:attrName>
                                        </p:attrNameLst>
                                      </p:cBhvr>
                                      <p:to>
                                        <p:strVal val="visible"/>
                                      </p:to>
                                    </p:set>
                                  </p:childTnLst>
                                </p:cTn>
                              </p:par>
                              <p:par>
                                <p:cTn id="36" presetID="1" presetClass="entr" presetSubtype="0" fill="hold" nodeType="withEffect">
                                  <p:stCondLst>
                                    <p:cond delay="250"/>
                                  </p:stCondLst>
                                  <p:childTnLst>
                                    <p:set>
                                      <p:cBhvr>
                                        <p:cTn id="37" dur="1" fill="hold">
                                          <p:stCondLst>
                                            <p:cond delay="0"/>
                                          </p:stCondLst>
                                        </p:cTn>
                                        <p:tgtEl>
                                          <p:spTgt spid="42"/>
                                        </p:tgtEl>
                                        <p:attrNameLst>
                                          <p:attrName>style.visibility</p:attrName>
                                        </p:attrNameLst>
                                      </p:cBhvr>
                                      <p:to>
                                        <p:strVal val="visible"/>
                                      </p:to>
                                    </p:set>
                                  </p:childTnLst>
                                </p:cTn>
                              </p:par>
                            </p:childTnLst>
                          </p:cTn>
                        </p:par>
                        <p:par>
                          <p:cTn id="38" fill="hold">
                            <p:stCondLst>
                              <p:cond delay="250"/>
                            </p:stCondLst>
                            <p:childTnLst>
                              <p:par>
                                <p:cTn id="39" presetID="1" presetClass="entr" presetSubtype="0" fill="hold" nodeType="afterEffect">
                                  <p:stCondLst>
                                    <p:cond delay="25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25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bg1">
                    <a:lumMod val="50000"/>
                  </a:schemeClr>
                </a:solidFill>
              </a:rPr>
              <a:t>ぬれた服は冷たい</a:t>
            </a:r>
            <a:endParaRPr kumimoji="1" lang="ja-JP" altLang="en-US" dirty="0">
              <a:solidFill>
                <a:schemeClr val="bg1">
                  <a:lumMod val="50000"/>
                </a:schemeClr>
              </a:solidFill>
            </a:endParaRPr>
          </a:p>
        </p:txBody>
      </p:sp>
      <p:sp>
        <p:nvSpPr>
          <p:cNvPr id="3" name="テキスト プレースホルダー 2"/>
          <p:cNvSpPr>
            <a:spLocks noGrp="1"/>
          </p:cNvSpPr>
          <p:nvPr>
            <p:ph type="body" sz="quarter" idx="13"/>
          </p:nvPr>
        </p:nvSpPr>
        <p:spPr/>
        <p:txBody>
          <a:bodyPr>
            <a:normAutofit/>
          </a:bodyPr>
          <a:lstStyle/>
          <a:p>
            <a:r>
              <a:rPr lang="ja-JP" altLang="en-US" dirty="0"/>
              <a:t>ここまでの話</a:t>
            </a:r>
          </a:p>
        </p:txBody>
      </p:sp>
      <p:sp>
        <p:nvSpPr>
          <p:cNvPr id="17" name="円形吹き出し 16"/>
          <p:cNvSpPr/>
          <p:nvPr/>
        </p:nvSpPr>
        <p:spPr>
          <a:xfrm>
            <a:off x="2711357" y="2628000"/>
            <a:ext cx="1080119" cy="881351"/>
          </a:xfrm>
          <a:prstGeom prst="wedgeEllipseCallout">
            <a:avLst>
              <a:gd name="adj1" fmla="val -60273"/>
              <a:gd name="adj2" fmla="val 48391"/>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冷たい</a:t>
            </a:r>
          </a:p>
        </p:txBody>
      </p:sp>
      <p:grpSp>
        <p:nvGrpSpPr>
          <p:cNvPr id="5" name="グループ化 4"/>
          <p:cNvGrpSpPr/>
          <p:nvPr/>
        </p:nvGrpSpPr>
        <p:grpSpPr>
          <a:xfrm>
            <a:off x="755576" y="2096435"/>
            <a:ext cx="1847353" cy="4472508"/>
            <a:chOff x="3377004" y="2122123"/>
            <a:chExt cx="1847353" cy="4472508"/>
          </a:xfrm>
        </p:grpSpPr>
        <p:grpSp>
          <p:nvGrpSpPr>
            <p:cNvPr id="80" name="グループ化 79"/>
            <p:cNvGrpSpPr>
              <a:grpSpLocks noChangeAspect="1"/>
            </p:cNvGrpSpPr>
            <p:nvPr/>
          </p:nvGrpSpPr>
          <p:grpSpPr>
            <a:xfrm>
              <a:off x="3891032" y="2122123"/>
              <a:ext cx="1333325" cy="4472508"/>
              <a:chOff x="1964952" y="1918139"/>
              <a:chExt cx="969267" cy="3251311"/>
            </a:xfrm>
          </p:grpSpPr>
          <p:sp>
            <p:nvSpPr>
              <p:cNvPr id="82" name="角丸四角形 81"/>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角丸四角形 82"/>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角丸四角形 83"/>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角丸四角形 84"/>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角丸四角形 85"/>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スマイル 86"/>
              <p:cNvSpPr/>
              <p:nvPr/>
            </p:nvSpPr>
            <p:spPr>
              <a:xfrm>
                <a:off x="2051720" y="1918139"/>
                <a:ext cx="792088" cy="770541"/>
              </a:xfrm>
              <a:prstGeom prst="smileyFace">
                <a:avLst>
                  <a:gd name="adj" fmla="val -861"/>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角丸四角形 23"/>
            <p:cNvSpPr/>
            <p:nvPr/>
          </p:nvSpPr>
          <p:spPr>
            <a:xfrm rot="20874261">
              <a:off x="4898833" y="3195591"/>
              <a:ext cx="271556" cy="733124"/>
            </a:xfrm>
            <a:custGeom>
              <a:avLst/>
              <a:gdLst>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0 w 209642"/>
                <a:gd name="connsiteY7" fmla="*/ 1453026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10292 w 209642"/>
                <a:gd name="connsiteY6" fmla="*/ 1382876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5990 w 209642"/>
                <a:gd name="connsiteY6" fmla="*/ 1288708 h 1557847"/>
                <a:gd name="connsiteX7" fmla="*/ 0 w 209642"/>
                <a:gd name="connsiteY7" fmla="*/ 104821 h 1557847"/>
                <a:gd name="connsiteX0" fmla="*/ 0 w 209642"/>
                <a:gd name="connsiteY0" fmla="*/ 104821 h 1296487"/>
                <a:gd name="connsiteX1" fmla="*/ 104821 w 209642"/>
                <a:gd name="connsiteY1" fmla="*/ 0 h 1296487"/>
                <a:gd name="connsiteX2" fmla="*/ 104821 w 209642"/>
                <a:gd name="connsiteY2" fmla="*/ 0 h 1296487"/>
                <a:gd name="connsiteX3" fmla="*/ 209642 w 209642"/>
                <a:gd name="connsiteY3" fmla="*/ 104821 h 1296487"/>
                <a:gd name="connsiteX4" fmla="*/ 200997 w 209642"/>
                <a:gd name="connsiteY4" fmla="*/ 1266089 h 1296487"/>
                <a:gd name="connsiteX5" fmla="*/ 100013 w 209642"/>
                <a:gd name="connsiteY5" fmla="*/ 1281393 h 1296487"/>
                <a:gd name="connsiteX6" fmla="*/ 5990 w 209642"/>
                <a:gd name="connsiteY6" fmla="*/ 1288708 h 1296487"/>
                <a:gd name="connsiteX7" fmla="*/ 0 w 209642"/>
                <a:gd name="connsiteY7" fmla="*/ 104821 h 1296487"/>
                <a:gd name="connsiteX0" fmla="*/ 0 w 209642"/>
                <a:gd name="connsiteY0" fmla="*/ 104821 h 1424382"/>
                <a:gd name="connsiteX1" fmla="*/ 104821 w 209642"/>
                <a:gd name="connsiteY1" fmla="*/ 0 h 1424382"/>
                <a:gd name="connsiteX2" fmla="*/ 104821 w 209642"/>
                <a:gd name="connsiteY2" fmla="*/ 0 h 1424382"/>
                <a:gd name="connsiteX3" fmla="*/ 209642 w 209642"/>
                <a:gd name="connsiteY3" fmla="*/ 104821 h 1424382"/>
                <a:gd name="connsiteX4" fmla="*/ 200997 w 209642"/>
                <a:gd name="connsiteY4" fmla="*/ 1266089 h 1424382"/>
                <a:gd name="connsiteX5" fmla="*/ 5990 w 209642"/>
                <a:gd name="connsiteY5" fmla="*/ 1288708 h 1424382"/>
                <a:gd name="connsiteX6" fmla="*/ 0 w 209642"/>
                <a:gd name="connsiteY6" fmla="*/ 104821 h 1424382"/>
                <a:gd name="connsiteX0" fmla="*/ 0 w 209642"/>
                <a:gd name="connsiteY0" fmla="*/ 104821 h 1374949"/>
                <a:gd name="connsiteX1" fmla="*/ 104821 w 209642"/>
                <a:gd name="connsiteY1" fmla="*/ 0 h 1374949"/>
                <a:gd name="connsiteX2" fmla="*/ 104821 w 209642"/>
                <a:gd name="connsiteY2" fmla="*/ 0 h 1374949"/>
                <a:gd name="connsiteX3" fmla="*/ 209642 w 209642"/>
                <a:gd name="connsiteY3" fmla="*/ 104821 h 1374949"/>
                <a:gd name="connsiteX4" fmla="*/ 200997 w 209642"/>
                <a:gd name="connsiteY4" fmla="*/ 1266089 h 1374949"/>
                <a:gd name="connsiteX5" fmla="*/ 5990 w 209642"/>
                <a:gd name="connsiteY5" fmla="*/ 1288708 h 1374949"/>
                <a:gd name="connsiteX6" fmla="*/ 0 w 209642"/>
                <a:gd name="connsiteY6" fmla="*/ 104821 h 1374949"/>
                <a:gd name="connsiteX0" fmla="*/ 0 w 209642"/>
                <a:gd name="connsiteY0" fmla="*/ 104821 h 1290631"/>
                <a:gd name="connsiteX1" fmla="*/ 104821 w 209642"/>
                <a:gd name="connsiteY1" fmla="*/ 0 h 1290631"/>
                <a:gd name="connsiteX2" fmla="*/ 104821 w 209642"/>
                <a:gd name="connsiteY2" fmla="*/ 0 h 1290631"/>
                <a:gd name="connsiteX3" fmla="*/ 209642 w 209642"/>
                <a:gd name="connsiteY3" fmla="*/ 104821 h 1290631"/>
                <a:gd name="connsiteX4" fmla="*/ 200997 w 209642"/>
                <a:gd name="connsiteY4" fmla="*/ 1266089 h 1290631"/>
                <a:gd name="connsiteX5" fmla="*/ 5990 w 209642"/>
                <a:gd name="connsiteY5" fmla="*/ 1288708 h 1290631"/>
                <a:gd name="connsiteX6" fmla="*/ 0 w 209642"/>
                <a:gd name="connsiteY6" fmla="*/ 104821 h 1290631"/>
                <a:gd name="connsiteX0" fmla="*/ 16100 w 225742"/>
                <a:gd name="connsiteY0" fmla="*/ 104821 h 1289442"/>
                <a:gd name="connsiteX1" fmla="*/ 120921 w 225742"/>
                <a:gd name="connsiteY1" fmla="*/ 0 h 1289442"/>
                <a:gd name="connsiteX2" fmla="*/ 120921 w 225742"/>
                <a:gd name="connsiteY2" fmla="*/ 0 h 1289442"/>
                <a:gd name="connsiteX3" fmla="*/ 225742 w 225742"/>
                <a:gd name="connsiteY3" fmla="*/ 104821 h 1289442"/>
                <a:gd name="connsiteX4" fmla="*/ 217097 w 225742"/>
                <a:gd name="connsiteY4" fmla="*/ 1266089 h 1289442"/>
                <a:gd name="connsiteX5" fmla="*/ 0 w 225742"/>
                <a:gd name="connsiteY5" fmla="*/ 1287177 h 1289442"/>
                <a:gd name="connsiteX6" fmla="*/ 16100 w 225742"/>
                <a:gd name="connsiteY6" fmla="*/ 104821 h 1289442"/>
                <a:gd name="connsiteX0" fmla="*/ 16100 w 258370"/>
                <a:gd name="connsiteY0" fmla="*/ 104821 h 1290111"/>
                <a:gd name="connsiteX1" fmla="*/ 120921 w 258370"/>
                <a:gd name="connsiteY1" fmla="*/ 0 h 1290111"/>
                <a:gd name="connsiteX2" fmla="*/ 120921 w 258370"/>
                <a:gd name="connsiteY2" fmla="*/ 0 h 1290111"/>
                <a:gd name="connsiteX3" fmla="*/ 225742 w 258370"/>
                <a:gd name="connsiteY3" fmla="*/ 104821 h 1290111"/>
                <a:gd name="connsiteX4" fmla="*/ 258215 w 258370"/>
                <a:gd name="connsiteY4" fmla="*/ 1268496 h 1290111"/>
                <a:gd name="connsiteX5" fmla="*/ 0 w 258370"/>
                <a:gd name="connsiteY5" fmla="*/ 1287177 h 1290111"/>
                <a:gd name="connsiteX6" fmla="*/ 16100 w 258370"/>
                <a:gd name="connsiteY6" fmla="*/ 104821 h 1290111"/>
                <a:gd name="connsiteX0" fmla="*/ 16100 w 258370"/>
                <a:gd name="connsiteY0" fmla="*/ 104821 h 1287567"/>
                <a:gd name="connsiteX1" fmla="*/ 120921 w 258370"/>
                <a:gd name="connsiteY1" fmla="*/ 0 h 1287567"/>
                <a:gd name="connsiteX2" fmla="*/ 120921 w 258370"/>
                <a:gd name="connsiteY2" fmla="*/ 0 h 1287567"/>
                <a:gd name="connsiteX3" fmla="*/ 225742 w 258370"/>
                <a:gd name="connsiteY3" fmla="*/ 104821 h 1287567"/>
                <a:gd name="connsiteX4" fmla="*/ 258215 w 258370"/>
                <a:gd name="connsiteY4" fmla="*/ 1268496 h 1287567"/>
                <a:gd name="connsiteX5" fmla="*/ 0 w 258370"/>
                <a:gd name="connsiteY5" fmla="*/ 1287177 h 1287567"/>
                <a:gd name="connsiteX6" fmla="*/ 16100 w 258370"/>
                <a:gd name="connsiteY6" fmla="*/ 104821 h 1287567"/>
                <a:gd name="connsiteX0" fmla="*/ 16100 w 258215"/>
                <a:gd name="connsiteY0" fmla="*/ 104821 h 1287567"/>
                <a:gd name="connsiteX1" fmla="*/ 120921 w 258215"/>
                <a:gd name="connsiteY1" fmla="*/ 0 h 1287567"/>
                <a:gd name="connsiteX2" fmla="*/ 120921 w 258215"/>
                <a:gd name="connsiteY2" fmla="*/ 0 h 1287567"/>
                <a:gd name="connsiteX3" fmla="*/ 225742 w 258215"/>
                <a:gd name="connsiteY3" fmla="*/ 104821 h 1287567"/>
                <a:gd name="connsiteX4" fmla="*/ 258215 w 258215"/>
                <a:gd name="connsiteY4" fmla="*/ 1268496 h 1287567"/>
                <a:gd name="connsiteX5" fmla="*/ 0 w 258215"/>
                <a:gd name="connsiteY5" fmla="*/ 1287177 h 1287567"/>
                <a:gd name="connsiteX6" fmla="*/ 16100 w 258215"/>
                <a:gd name="connsiteY6" fmla="*/ 104821 h 1287567"/>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56" h="1275454">
                  <a:moveTo>
                    <a:pt x="29441" y="104821"/>
                  </a:moveTo>
                  <a:cubicBezTo>
                    <a:pt x="29441" y="46930"/>
                    <a:pt x="76371" y="0"/>
                    <a:pt x="134262" y="0"/>
                  </a:cubicBezTo>
                  <a:lnTo>
                    <a:pt x="134262" y="0"/>
                  </a:lnTo>
                  <a:cubicBezTo>
                    <a:pt x="192153" y="0"/>
                    <a:pt x="239083" y="46930"/>
                    <a:pt x="239083" y="104821"/>
                  </a:cubicBezTo>
                  <a:cubicBezTo>
                    <a:pt x="236201" y="491910"/>
                    <a:pt x="236816" y="1116742"/>
                    <a:pt x="271556" y="1268496"/>
                  </a:cubicBezTo>
                  <a:cubicBezTo>
                    <a:pt x="206560" y="1266997"/>
                    <a:pt x="74184" y="1278414"/>
                    <a:pt x="0" y="1274711"/>
                  </a:cubicBezTo>
                  <a:cubicBezTo>
                    <a:pt x="20554" y="1117948"/>
                    <a:pt x="29441" y="554223"/>
                    <a:pt x="29441" y="104821"/>
                  </a:cubicBezTo>
                  <a:close/>
                </a:path>
              </a:pathLst>
            </a:custGeom>
            <a:gradFill flip="none" rotWithShape="1">
              <a:gsLst>
                <a:gs pos="79000">
                  <a:srgbClr val="66FFFF"/>
                </a:gs>
                <a:gs pos="51000">
                  <a:schemeClr val="accent6">
                    <a:lumMod val="20000"/>
                    <a:lumOff val="80000"/>
                  </a:schemeClr>
                </a:gs>
                <a:gs pos="100000">
                  <a:srgbClr val="00CC99"/>
                </a:gs>
              </a:gsLst>
              <a:lin ang="5400000" scaled="1"/>
              <a:tileRect/>
            </a:gradFill>
            <a:ln>
              <a:solidFill>
                <a:schemeClr val="accent6">
                  <a:lumMod val="50000"/>
                </a:schemeClr>
              </a:solidFill>
            </a:ln>
            <a:effectLst>
              <a:innerShdw blurRad="63500" dist="63500" dir="16200000">
                <a:srgbClr val="82E2E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5" name="角丸四角形 24"/>
            <p:cNvSpPr/>
            <p:nvPr/>
          </p:nvSpPr>
          <p:spPr>
            <a:xfrm rot="637421">
              <a:off x="3930606" y="3222255"/>
              <a:ext cx="271584" cy="712257"/>
            </a:xfrm>
            <a:custGeom>
              <a:avLst/>
              <a:gdLst>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104821 w 209642"/>
                <a:gd name="connsiteY6" fmla="*/ 1528977 h 1528977"/>
                <a:gd name="connsiteX7" fmla="*/ 0 w 209642"/>
                <a:gd name="connsiteY7" fmla="*/ 1424156 h 1528977"/>
                <a:gd name="connsiteX8" fmla="*/ 0 w 209642"/>
                <a:gd name="connsiteY8" fmla="*/ 104821 h 1528977"/>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0 w 209642"/>
                <a:gd name="connsiteY6" fmla="*/ 1424156 h 1528977"/>
                <a:gd name="connsiteX7" fmla="*/ 0 w 209642"/>
                <a:gd name="connsiteY7" fmla="*/ 104821 h 1528977"/>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0 w 209642"/>
                <a:gd name="connsiteY5" fmla="*/ 1424156 h 1424156"/>
                <a:gd name="connsiteX6" fmla="*/ 0 w 209642"/>
                <a:gd name="connsiteY6" fmla="*/ 104821 h 1424156"/>
                <a:gd name="connsiteX0" fmla="*/ 0 w 209642"/>
                <a:gd name="connsiteY0" fmla="*/ 104821 h 1523663"/>
                <a:gd name="connsiteX1" fmla="*/ 104821 w 209642"/>
                <a:gd name="connsiteY1" fmla="*/ 0 h 1523663"/>
                <a:gd name="connsiteX2" fmla="*/ 104821 w 209642"/>
                <a:gd name="connsiteY2" fmla="*/ 0 h 1523663"/>
                <a:gd name="connsiteX3" fmla="*/ 209642 w 209642"/>
                <a:gd name="connsiteY3" fmla="*/ 104821 h 1523663"/>
                <a:gd name="connsiteX4" fmla="*/ 209642 w 209642"/>
                <a:gd name="connsiteY4" fmla="*/ 1424156 h 1523663"/>
                <a:gd name="connsiteX5" fmla="*/ 0 w 209642"/>
                <a:gd name="connsiteY5" fmla="*/ 1424156 h 1523663"/>
                <a:gd name="connsiteX6" fmla="*/ 0 w 209642"/>
                <a:gd name="connsiteY6" fmla="*/ 104821 h 1523663"/>
                <a:gd name="connsiteX0" fmla="*/ 0 w 209642"/>
                <a:gd name="connsiteY0" fmla="*/ 104821 h 1426636"/>
                <a:gd name="connsiteX1" fmla="*/ 104821 w 209642"/>
                <a:gd name="connsiteY1" fmla="*/ 0 h 1426636"/>
                <a:gd name="connsiteX2" fmla="*/ 104821 w 209642"/>
                <a:gd name="connsiteY2" fmla="*/ 0 h 1426636"/>
                <a:gd name="connsiteX3" fmla="*/ 209642 w 209642"/>
                <a:gd name="connsiteY3" fmla="*/ 104821 h 1426636"/>
                <a:gd name="connsiteX4" fmla="*/ 209642 w 209642"/>
                <a:gd name="connsiteY4" fmla="*/ 1424156 h 1426636"/>
                <a:gd name="connsiteX5" fmla="*/ 0 w 209642"/>
                <a:gd name="connsiteY5" fmla="*/ 1424156 h 1426636"/>
                <a:gd name="connsiteX6" fmla="*/ 0 w 209642"/>
                <a:gd name="connsiteY6" fmla="*/ 104821 h 1426636"/>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2295 w 209642"/>
                <a:gd name="connsiteY5" fmla="*/ 1232558 h 1424156"/>
                <a:gd name="connsiteX6" fmla="*/ 0 w 209642"/>
                <a:gd name="connsiteY6" fmla="*/ 104821 h 1424156"/>
                <a:gd name="connsiteX0" fmla="*/ 0 w 213668"/>
                <a:gd name="connsiteY0" fmla="*/ 104821 h 1241791"/>
                <a:gd name="connsiteX1" fmla="*/ 104821 w 213668"/>
                <a:gd name="connsiteY1" fmla="*/ 0 h 1241791"/>
                <a:gd name="connsiteX2" fmla="*/ 104821 w 213668"/>
                <a:gd name="connsiteY2" fmla="*/ 0 h 1241791"/>
                <a:gd name="connsiteX3" fmla="*/ 209642 w 213668"/>
                <a:gd name="connsiteY3" fmla="*/ 104821 h 1241791"/>
                <a:gd name="connsiteX4" fmla="*/ 213668 w 213668"/>
                <a:gd name="connsiteY4" fmla="*/ 1241791 h 1241791"/>
                <a:gd name="connsiteX5" fmla="*/ 2295 w 213668"/>
                <a:gd name="connsiteY5" fmla="*/ 1232558 h 1241791"/>
                <a:gd name="connsiteX6" fmla="*/ 0 w 213668"/>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84" h="1240826">
                  <a:moveTo>
                    <a:pt x="35793" y="104821"/>
                  </a:moveTo>
                  <a:cubicBezTo>
                    <a:pt x="35793" y="46930"/>
                    <a:pt x="82723" y="0"/>
                    <a:pt x="140614" y="0"/>
                  </a:cubicBezTo>
                  <a:lnTo>
                    <a:pt x="140614" y="0"/>
                  </a:lnTo>
                  <a:cubicBezTo>
                    <a:pt x="198505" y="0"/>
                    <a:pt x="245435" y="46930"/>
                    <a:pt x="245435" y="104821"/>
                  </a:cubicBezTo>
                  <a:cubicBezTo>
                    <a:pt x="254151" y="483489"/>
                    <a:pt x="238260" y="1070686"/>
                    <a:pt x="271584" y="1240826"/>
                  </a:cubicBezTo>
                  <a:cubicBezTo>
                    <a:pt x="184689" y="1234687"/>
                    <a:pt x="78015" y="1241229"/>
                    <a:pt x="0" y="1233331"/>
                  </a:cubicBezTo>
                  <a:cubicBezTo>
                    <a:pt x="30221" y="1073573"/>
                    <a:pt x="23862" y="480991"/>
                    <a:pt x="35793" y="104821"/>
                  </a:cubicBezTo>
                  <a:close/>
                </a:path>
              </a:pathLst>
            </a:custGeom>
            <a:gradFill flip="none" rotWithShape="1">
              <a:gsLst>
                <a:gs pos="79000">
                  <a:srgbClr val="66FFFF"/>
                </a:gs>
                <a:gs pos="51000">
                  <a:schemeClr val="accent6">
                    <a:lumMod val="20000"/>
                    <a:lumOff val="80000"/>
                  </a:schemeClr>
                </a:gs>
                <a:gs pos="100000">
                  <a:srgbClr val="00CC99"/>
                </a:gs>
              </a:gsLst>
              <a:lin ang="5400000" scaled="1"/>
              <a:tileRect/>
            </a:gradFill>
            <a:ln>
              <a:solidFill>
                <a:schemeClr val="accent6">
                  <a:lumMod val="50000"/>
                </a:schemeClr>
              </a:solidFill>
            </a:ln>
            <a:effectLst>
              <a:innerShdw blurRad="63500" dist="63500" dir="16200000">
                <a:srgbClr val="82E2E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6" name="角丸四角形 25"/>
            <p:cNvSpPr/>
            <p:nvPr/>
          </p:nvSpPr>
          <p:spPr>
            <a:xfrm>
              <a:off x="3997048" y="3182080"/>
              <a:ext cx="1189028" cy="1881803"/>
            </a:xfrm>
            <a:custGeom>
              <a:avLst/>
              <a:gdLst>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12083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21608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0 w 813168"/>
                <a:gd name="connsiteY9"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3452 w 813168"/>
                <a:gd name="connsiteY9" fmla="*/ 1066070 h 2342667"/>
                <a:gd name="connsiteX10" fmla="*/ 0 w 8131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91744 w 989003"/>
                <a:gd name="connsiteY6" fmla="*/ 2237892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239224"/>
                <a:gd name="connsiteX1" fmla="*/ 344884 w 989003"/>
                <a:gd name="connsiteY1" fmla="*/ 0 h 2239224"/>
                <a:gd name="connsiteX2" fmla="*/ 682219 w 989003"/>
                <a:gd name="connsiteY2" fmla="*/ 0 h 2239224"/>
                <a:gd name="connsiteX3" fmla="*/ 912803 w 989003"/>
                <a:gd name="connsiteY3" fmla="*/ 230584 h 2239224"/>
                <a:gd name="connsiteX4" fmla="*/ 927378 w 989003"/>
                <a:gd name="connsiteY4" fmla="*/ 1085120 h 2239224"/>
                <a:gd name="connsiteX5" fmla="*/ 989003 w 989003"/>
                <a:gd name="connsiteY5" fmla="*/ 2207333 h 2239224"/>
                <a:gd name="connsiteX6" fmla="*/ 691744 w 989003"/>
                <a:gd name="connsiteY6" fmla="*/ 2237892 h 2239224"/>
                <a:gd name="connsiteX7" fmla="*/ 344884 w 989003"/>
                <a:gd name="connsiteY7" fmla="*/ 2237892 h 2239224"/>
                <a:gd name="connsiteX8" fmla="*/ 0 w 989003"/>
                <a:gd name="connsiteY8" fmla="*/ 2197808 h 2239224"/>
                <a:gd name="connsiteX9" fmla="*/ 117752 w 989003"/>
                <a:gd name="connsiteY9" fmla="*/ 1066070 h 2239224"/>
                <a:gd name="connsiteX10" fmla="*/ 114300 w 989003"/>
                <a:gd name="connsiteY10" fmla="*/ 230584 h 2239224"/>
                <a:gd name="connsiteX0" fmla="*/ 114300 w 1255703"/>
                <a:gd name="connsiteY0" fmla="*/ 230584 h 2248422"/>
                <a:gd name="connsiteX1" fmla="*/ 344884 w 1255703"/>
                <a:gd name="connsiteY1" fmla="*/ 0 h 2248422"/>
                <a:gd name="connsiteX2" fmla="*/ 682219 w 1255703"/>
                <a:gd name="connsiteY2" fmla="*/ 0 h 2248422"/>
                <a:gd name="connsiteX3" fmla="*/ 912803 w 1255703"/>
                <a:gd name="connsiteY3" fmla="*/ 230584 h 2248422"/>
                <a:gd name="connsiteX4" fmla="*/ 927378 w 1255703"/>
                <a:gd name="connsiteY4" fmla="*/ 1085120 h 2248422"/>
                <a:gd name="connsiteX5" fmla="*/ 1255703 w 1255703"/>
                <a:gd name="connsiteY5" fmla="*/ 2226383 h 2248422"/>
                <a:gd name="connsiteX6" fmla="*/ 691744 w 1255703"/>
                <a:gd name="connsiteY6" fmla="*/ 2237892 h 2248422"/>
                <a:gd name="connsiteX7" fmla="*/ 344884 w 1255703"/>
                <a:gd name="connsiteY7" fmla="*/ 2237892 h 2248422"/>
                <a:gd name="connsiteX8" fmla="*/ 0 w 1255703"/>
                <a:gd name="connsiteY8" fmla="*/ 2197808 h 2248422"/>
                <a:gd name="connsiteX9" fmla="*/ 117752 w 1255703"/>
                <a:gd name="connsiteY9" fmla="*/ 1066070 h 2248422"/>
                <a:gd name="connsiteX10" fmla="*/ 114300 w 1255703"/>
                <a:gd name="connsiteY10" fmla="*/ 230584 h 2248422"/>
                <a:gd name="connsiteX0" fmla="*/ 219075 w 1360478"/>
                <a:gd name="connsiteY0" fmla="*/ 230584 h 2248422"/>
                <a:gd name="connsiteX1" fmla="*/ 449659 w 1360478"/>
                <a:gd name="connsiteY1" fmla="*/ 0 h 2248422"/>
                <a:gd name="connsiteX2" fmla="*/ 786994 w 1360478"/>
                <a:gd name="connsiteY2" fmla="*/ 0 h 2248422"/>
                <a:gd name="connsiteX3" fmla="*/ 1017578 w 1360478"/>
                <a:gd name="connsiteY3" fmla="*/ 230584 h 2248422"/>
                <a:gd name="connsiteX4" fmla="*/ 1032153 w 1360478"/>
                <a:gd name="connsiteY4" fmla="*/ 1085120 h 2248422"/>
                <a:gd name="connsiteX5" fmla="*/ 1360478 w 1360478"/>
                <a:gd name="connsiteY5" fmla="*/ 2226383 h 2248422"/>
                <a:gd name="connsiteX6" fmla="*/ 796519 w 1360478"/>
                <a:gd name="connsiteY6" fmla="*/ 2237892 h 2248422"/>
                <a:gd name="connsiteX7" fmla="*/ 449659 w 1360478"/>
                <a:gd name="connsiteY7" fmla="*/ 2237892 h 2248422"/>
                <a:gd name="connsiteX8" fmla="*/ 0 w 1360478"/>
                <a:gd name="connsiteY8" fmla="*/ 2207333 h 2248422"/>
                <a:gd name="connsiteX9" fmla="*/ 222527 w 1360478"/>
                <a:gd name="connsiteY9" fmla="*/ 1066070 h 2248422"/>
                <a:gd name="connsiteX10" fmla="*/ 219075 w 1360478"/>
                <a:gd name="connsiteY10" fmla="*/ 230584 h 2248422"/>
                <a:gd name="connsiteX0" fmla="*/ 219075 w 1246178"/>
                <a:gd name="connsiteY0" fmla="*/ 230584 h 2242984"/>
                <a:gd name="connsiteX1" fmla="*/ 449659 w 1246178"/>
                <a:gd name="connsiteY1" fmla="*/ 0 h 2242984"/>
                <a:gd name="connsiteX2" fmla="*/ 786994 w 1246178"/>
                <a:gd name="connsiteY2" fmla="*/ 0 h 2242984"/>
                <a:gd name="connsiteX3" fmla="*/ 1017578 w 1246178"/>
                <a:gd name="connsiteY3" fmla="*/ 230584 h 2242984"/>
                <a:gd name="connsiteX4" fmla="*/ 1032153 w 1246178"/>
                <a:gd name="connsiteY4" fmla="*/ 1085120 h 2242984"/>
                <a:gd name="connsiteX5" fmla="*/ 1246178 w 1246178"/>
                <a:gd name="connsiteY5" fmla="*/ 2216858 h 2242984"/>
                <a:gd name="connsiteX6" fmla="*/ 796519 w 1246178"/>
                <a:gd name="connsiteY6" fmla="*/ 2237892 h 2242984"/>
                <a:gd name="connsiteX7" fmla="*/ 449659 w 1246178"/>
                <a:gd name="connsiteY7" fmla="*/ 2237892 h 2242984"/>
                <a:gd name="connsiteX8" fmla="*/ 0 w 1246178"/>
                <a:gd name="connsiteY8" fmla="*/ 2207333 h 2242984"/>
                <a:gd name="connsiteX9" fmla="*/ 222527 w 1246178"/>
                <a:gd name="connsiteY9" fmla="*/ 1066070 h 2242984"/>
                <a:gd name="connsiteX10" fmla="*/ 219075 w 1246178"/>
                <a:gd name="connsiteY10" fmla="*/ 230584 h 2242984"/>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59058"/>
                <a:gd name="connsiteX1" fmla="*/ 392509 w 1189028"/>
                <a:gd name="connsiteY1" fmla="*/ 0 h 2259058"/>
                <a:gd name="connsiteX2" fmla="*/ 729844 w 1189028"/>
                <a:gd name="connsiteY2" fmla="*/ 0 h 2259058"/>
                <a:gd name="connsiteX3" fmla="*/ 960428 w 1189028"/>
                <a:gd name="connsiteY3" fmla="*/ 230584 h 2259058"/>
                <a:gd name="connsiteX4" fmla="*/ 975003 w 1189028"/>
                <a:gd name="connsiteY4" fmla="*/ 1085120 h 2259058"/>
                <a:gd name="connsiteX5" fmla="*/ 1189028 w 1189028"/>
                <a:gd name="connsiteY5" fmla="*/ 2216858 h 2259058"/>
                <a:gd name="connsiteX6" fmla="*/ 739369 w 1189028"/>
                <a:gd name="connsiteY6" fmla="*/ 2237892 h 2259058"/>
                <a:gd name="connsiteX7" fmla="*/ 392509 w 1189028"/>
                <a:gd name="connsiteY7" fmla="*/ 2237892 h 2259058"/>
                <a:gd name="connsiteX8" fmla="*/ 0 w 1189028"/>
                <a:gd name="connsiteY8" fmla="*/ 2216858 h 2259058"/>
                <a:gd name="connsiteX9" fmla="*/ 165377 w 1189028"/>
                <a:gd name="connsiteY9" fmla="*/ 1066070 h 2259058"/>
                <a:gd name="connsiteX10" fmla="*/ 161925 w 1189028"/>
                <a:gd name="connsiteY10" fmla="*/ 230584 h 2259058"/>
                <a:gd name="connsiteX0" fmla="*/ 161925 w 1189028"/>
                <a:gd name="connsiteY0" fmla="*/ 230584 h 2271533"/>
                <a:gd name="connsiteX1" fmla="*/ 392509 w 1189028"/>
                <a:gd name="connsiteY1" fmla="*/ 0 h 2271533"/>
                <a:gd name="connsiteX2" fmla="*/ 729844 w 1189028"/>
                <a:gd name="connsiteY2" fmla="*/ 0 h 2271533"/>
                <a:gd name="connsiteX3" fmla="*/ 960428 w 1189028"/>
                <a:gd name="connsiteY3" fmla="*/ 230584 h 2271533"/>
                <a:gd name="connsiteX4" fmla="*/ 975003 w 1189028"/>
                <a:gd name="connsiteY4" fmla="*/ 1085120 h 2271533"/>
                <a:gd name="connsiteX5" fmla="*/ 1189028 w 1189028"/>
                <a:gd name="connsiteY5" fmla="*/ 2216858 h 2271533"/>
                <a:gd name="connsiteX6" fmla="*/ 739369 w 1189028"/>
                <a:gd name="connsiteY6" fmla="*/ 2237892 h 2271533"/>
                <a:gd name="connsiteX7" fmla="*/ 392509 w 1189028"/>
                <a:gd name="connsiteY7" fmla="*/ 2237892 h 2271533"/>
                <a:gd name="connsiteX8" fmla="*/ 0 w 1189028"/>
                <a:gd name="connsiteY8" fmla="*/ 2216858 h 2271533"/>
                <a:gd name="connsiteX9" fmla="*/ 165377 w 1189028"/>
                <a:gd name="connsiteY9" fmla="*/ 1066070 h 2271533"/>
                <a:gd name="connsiteX10" fmla="*/ 161925 w 1189028"/>
                <a:gd name="connsiteY10" fmla="*/ 230584 h 2271533"/>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028" h="2284929">
                  <a:moveTo>
                    <a:pt x="161925" y="230584"/>
                  </a:moveTo>
                  <a:cubicBezTo>
                    <a:pt x="161925" y="103236"/>
                    <a:pt x="265161" y="0"/>
                    <a:pt x="392509" y="0"/>
                  </a:cubicBezTo>
                  <a:lnTo>
                    <a:pt x="729844" y="0"/>
                  </a:lnTo>
                  <a:cubicBezTo>
                    <a:pt x="857192" y="0"/>
                    <a:pt x="960428" y="103236"/>
                    <a:pt x="960428" y="230584"/>
                  </a:cubicBezTo>
                  <a:cubicBezTo>
                    <a:pt x="958936" y="512254"/>
                    <a:pt x="976495" y="803450"/>
                    <a:pt x="975003" y="1085120"/>
                  </a:cubicBezTo>
                  <a:cubicBezTo>
                    <a:pt x="1046345" y="1462366"/>
                    <a:pt x="1041486" y="1868187"/>
                    <a:pt x="1189028" y="2216858"/>
                  </a:cubicBezTo>
                  <a:cubicBezTo>
                    <a:pt x="1046153" y="2258481"/>
                    <a:pt x="857192" y="2304567"/>
                    <a:pt x="739369" y="2237892"/>
                  </a:cubicBezTo>
                  <a:cubicBezTo>
                    <a:pt x="633274" y="2285517"/>
                    <a:pt x="489079" y="2314092"/>
                    <a:pt x="392509" y="2237892"/>
                  </a:cubicBezTo>
                  <a:cubicBezTo>
                    <a:pt x="284211" y="2323617"/>
                    <a:pt x="161925" y="2268006"/>
                    <a:pt x="0" y="2216858"/>
                  </a:cubicBezTo>
                  <a:cubicBezTo>
                    <a:pt x="105926" y="1874537"/>
                    <a:pt x="164226" y="1408391"/>
                    <a:pt x="165377" y="1066070"/>
                  </a:cubicBezTo>
                  <a:cubicBezTo>
                    <a:pt x="164226" y="787575"/>
                    <a:pt x="163076" y="509079"/>
                    <a:pt x="161925" y="230584"/>
                  </a:cubicBezTo>
                  <a:close/>
                </a:path>
              </a:pathLst>
            </a:custGeom>
            <a:gradFill flip="none" rotWithShape="1">
              <a:gsLst>
                <a:gs pos="79000">
                  <a:srgbClr val="66FFFF"/>
                </a:gs>
                <a:gs pos="51000">
                  <a:schemeClr val="accent6">
                    <a:lumMod val="20000"/>
                    <a:lumOff val="80000"/>
                  </a:schemeClr>
                </a:gs>
                <a:gs pos="100000">
                  <a:srgbClr val="00CC99"/>
                </a:gs>
              </a:gsLst>
              <a:lin ang="5400000" scaled="1"/>
              <a:tileRect/>
            </a:gradFill>
            <a:ln>
              <a:solidFill>
                <a:schemeClr val="accent6">
                  <a:lumMod val="50000"/>
                </a:schemeClr>
              </a:solidFill>
            </a:ln>
            <a:effectLst>
              <a:innerShdw blurRad="63500" dist="63500" dir="16200000">
                <a:srgbClr val="82E2E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52" name="グループ化 51"/>
            <p:cNvGrpSpPr/>
            <p:nvPr/>
          </p:nvGrpSpPr>
          <p:grpSpPr>
            <a:xfrm>
              <a:off x="3917255" y="3272137"/>
              <a:ext cx="1245315" cy="1731609"/>
              <a:chOff x="3917255" y="3272137"/>
              <a:chExt cx="1245315" cy="1731609"/>
            </a:xfrm>
          </p:grpSpPr>
          <p:sp>
            <p:nvSpPr>
              <p:cNvPr id="53" name="涙形 52"/>
              <p:cNvSpPr>
                <a:spLocks noChangeAspect="1"/>
              </p:cNvSpPr>
              <p:nvPr/>
            </p:nvSpPr>
            <p:spPr>
              <a:xfrm rot="18900000">
                <a:off x="4785173" y="327213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涙形 53"/>
              <p:cNvSpPr>
                <a:spLocks noChangeAspect="1"/>
              </p:cNvSpPr>
              <p:nvPr/>
            </p:nvSpPr>
            <p:spPr>
              <a:xfrm rot="18900000">
                <a:off x="4297068" y="3406420"/>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涙形 54"/>
              <p:cNvSpPr>
                <a:spLocks noChangeAspect="1"/>
              </p:cNvSpPr>
              <p:nvPr/>
            </p:nvSpPr>
            <p:spPr>
              <a:xfrm rot="18900000">
                <a:off x="4602298" y="3406419"/>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涙形 55"/>
              <p:cNvSpPr>
                <a:spLocks noChangeAspect="1"/>
              </p:cNvSpPr>
              <p:nvPr/>
            </p:nvSpPr>
            <p:spPr>
              <a:xfrm rot="18900000">
                <a:off x="4540471" y="360893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涙形 56"/>
              <p:cNvSpPr>
                <a:spLocks noChangeAspect="1"/>
              </p:cNvSpPr>
              <p:nvPr/>
            </p:nvSpPr>
            <p:spPr>
              <a:xfrm rot="18900000">
                <a:off x="4964089" y="339040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涙形 57"/>
              <p:cNvSpPr>
                <a:spLocks noChangeAspect="1"/>
              </p:cNvSpPr>
              <p:nvPr/>
            </p:nvSpPr>
            <p:spPr>
              <a:xfrm rot="18900000">
                <a:off x="5037404" y="3608936"/>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涙形 58"/>
              <p:cNvSpPr>
                <a:spLocks noChangeAspect="1"/>
              </p:cNvSpPr>
              <p:nvPr/>
            </p:nvSpPr>
            <p:spPr>
              <a:xfrm rot="18900000">
                <a:off x="5037406" y="3900694"/>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涙形 59"/>
              <p:cNvSpPr>
                <a:spLocks noChangeAspect="1"/>
              </p:cNvSpPr>
              <p:nvPr/>
            </p:nvSpPr>
            <p:spPr>
              <a:xfrm rot="18900000">
                <a:off x="5110724" y="4129892"/>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涙形 60"/>
              <p:cNvSpPr>
                <a:spLocks noChangeAspect="1"/>
              </p:cNvSpPr>
              <p:nvPr/>
            </p:nvSpPr>
            <p:spPr>
              <a:xfrm rot="18900000">
                <a:off x="4813603" y="370084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涙形 61"/>
              <p:cNvSpPr>
                <a:spLocks noChangeAspect="1"/>
              </p:cNvSpPr>
              <p:nvPr/>
            </p:nvSpPr>
            <p:spPr>
              <a:xfrm rot="18900000">
                <a:off x="4028672" y="3462300"/>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涙形 62"/>
              <p:cNvSpPr>
                <a:spLocks noChangeAspect="1"/>
              </p:cNvSpPr>
              <p:nvPr/>
            </p:nvSpPr>
            <p:spPr>
              <a:xfrm rot="18900000">
                <a:off x="4006588" y="373750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涙形 63"/>
              <p:cNvSpPr>
                <a:spLocks noChangeAspect="1"/>
              </p:cNvSpPr>
              <p:nvPr/>
            </p:nvSpPr>
            <p:spPr>
              <a:xfrm rot="18900000">
                <a:off x="4442020" y="373750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涙形 64"/>
              <p:cNvSpPr>
                <a:spLocks noChangeAspect="1"/>
              </p:cNvSpPr>
              <p:nvPr/>
            </p:nvSpPr>
            <p:spPr>
              <a:xfrm rot="18900000">
                <a:off x="4515337" y="4176365"/>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涙形 65"/>
              <p:cNvSpPr>
                <a:spLocks noChangeAspect="1"/>
              </p:cNvSpPr>
              <p:nvPr/>
            </p:nvSpPr>
            <p:spPr>
              <a:xfrm rot="18900000">
                <a:off x="3917255" y="4343428"/>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涙形 66"/>
              <p:cNvSpPr>
                <a:spLocks noChangeAspect="1"/>
              </p:cNvSpPr>
              <p:nvPr/>
            </p:nvSpPr>
            <p:spPr>
              <a:xfrm rot="18900000">
                <a:off x="4574789" y="4566161"/>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涙形 67"/>
              <p:cNvSpPr>
                <a:spLocks noChangeAspect="1"/>
              </p:cNvSpPr>
              <p:nvPr/>
            </p:nvSpPr>
            <p:spPr>
              <a:xfrm rot="18900000">
                <a:off x="4732794" y="387178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涙形 68"/>
              <p:cNvSpPr>
                <a:spLocks noChangeAspect="1"/>
              </p:cNvSpPr>
              <p:nvPr/>
            </p:nvSpPr>
            <p:spPr>
              <a:xfrm rot="18900000">
                <a:off x="4806112" y="4492844"/>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涙形 69"/>
              <p:cNvSpPr>
                <a:spLocks noChangeAspect="1"/>
              </p:cNvSpPr>
              <p:nvPr/>
            </p:nvSpPr>
            <p:spPr>
              <a:xfrm rot="18900000">
                <a:off x="4871444" y="4348983"/>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涙形 70"/>
              <p:cNvSpPr>
                <a:spLocks noChangeAspect="1"/>
              </p:cNvSpPr>
              <p:nvPr/>
            </p:nvSpPr>
            <p:spPr>
              <a:xfrm rot="18900000">
                <a:off x="4739977" y="4753133"/>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涙形 71"/>
              <p:cNvSpPr>
                <a:spLocks noChangeAspect="1"/>
              </p:cNvSpPr>
              <p:nvPr/>
            </p:nvSpPr>
            <p:spPr>
              <a:xfrm rot="18900000">
                <a:off x="4501471" y="3918053"/>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涙形 72"/>
              <p:cNvSpPr>
                <a:spLocks noChangeAspect="1"/>
              </p:cNvSpPr>
              <p:nvPr/>
            </p:nvSpPr>
            <p:spPr>
              <a:xfrm rot="18900000">
                <a:off x="4627863" y="4270111"/>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涙形 73"/>
              <p:cNvSpPr>
                <a:spLocks noChangeAspect="1"/>
              </p:cNvSpPr>
              <p:nvPr/>
            </p:nvSpPr>
            <p:spPr>
              <a:xfrm rot="18900000">
                <a:off x="4297068" y="459186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涙形 74"/>
              <p:cNvSpPr>
                <a:spLocks noChangeAspect="1"/>
              </p:cNvSpPr>
              <p:nvPr/>
            </p:nvSpPr>
            <p:spPr>
              <a:xfrm rot="18900000">
                <a:off x="4573280" y="4951906"/>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涙形 75"/>
              <p:cNvSpPr>
                <a:spLocks noChangeAspect="1"/>
              </p:cNvSpPr>
              <p:nvPr/>
            </p:nvSpPr>
            <p:spPr>
              <a:xfrm rot="18900000">
                <a:off x="4417426" y="4453397"/>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涙形 76"/>
              <p:cNvSpPr>
                <a:spLocks noChangeAspect="1"/>
              </p:cNvSpPr>
              <p:nvPr/>
            </p:nvSpPr>
            <p:spPr>
              <a:xfrm rot="18900000">
                <a:off x="4306393" y="3674851"/>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涙形 77"/>
              <p:cNvSpPr>
                <a:spLocks noChangeAspect="1"/>
              </p:cNvSpPr>
              <p:nvPr/>
            </p:nvSpPr>
            <p:spPr>
              <a:xfrm rot="18900000">
                <a:off x="4266929" y="4904584"/>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涙形 78"/>
              <p:cNvSpPr>
                <a:spLocks noChangeAspect="1"/>
              </p:cNvSpPr>
              <p:nvPr/>
            </p:nvSpPr>
            <p:spPr>
              <a:xfrm rot="18900000">
                <a:off x="4332043" y="4176366"/>
                <a:ext cx="51846" cy="51840"/>
              </a:xfrm>
              <a:prstGeom prst="teardrop">
                <a:avLst>
                  <a:gd name="adj" fmla="val 149984"/>
                </a:avLst>
              </a:prstGeom>
              <a:blipFill>
                <a:blip r:embed="rId2"/>
                <a:stretch>
                  <a:fillRect/>
                </a:stretch>
              </a:bli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3377004" y="2538804"/>
              <a:ext cx="588125" cy="608835"/>
              <a:chOff x="3664148" y="1514906"/>
              <a:chExt cx="588125" cy="608835"/>
            </a:xfrm>
          </p:grpSpPr>
          <p:grpSp>
            <p:nvGrpSpPr>
              <p:cNvPr id="43" name="グループ化 42"/>
              <p:cNvGrpSpPr>
                <a:grpSpLocks noChangeAspect="1"/>
              </p:cNvGrpSpPr>
              <p:nvPr/>
            </p:nvGrpSpPr>
            <p:grpSpPr>
              <a:xfrm>
                <a:off x="3664148" y="1514906"/>
                <a:ext cx="588125" cy="383820"/>
                <a:chOff x="1796261" y="2221860"/>
                <a:chExt cx="2352499" cy="1535281"/>
              </a:xfrm>
            </p:grpSpPr>
            <p:sp>
              <p:nvSpPr>
                <p:cNvPr id="47" name="円/楕円 46"/>
                <p:cNvSpPr>
                  <a:spLocks noChangeAspect="1"/>
                </p:cNvSpPr>
                <p:nvPr/>
              </p:nvSpPr>
              <p:spPr>
                <a:xfrm rot="1907981">
                  <a:off x="2132536" y="2221860"/>
                  <a:ext cx="2016224" cy="795188"/>
                </a:xfrm>
                <a:prstGeom prst="ellipse">
                  <a:avLst/>
                </a:pr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8" name="円/楕円 35"/>
                <p:cNvSpPr>
                  <a:spLocks noChangeAspect="1"/>
                </p:cNvSpPr>
                <p:nvPr/>
              </p:nvSpPr>
              <p:spPr>
                <a:xfrm>
                  <a:off x="2662869" y="2742824"/>
                  <a:ext cx="1330247" cy="506300"/>
                </a:xfrm>
                <a:custGeom>
                  <a:avLst/>
                  <a:gdLst/>
                  <a:ahLst/>
                  <a:cxnLst/>
                  <a:rect l="l" t="t" r="r" b="b"/>
                  <a:pathLst>
                    <a:path w="1330248" h="506302">
                      <a:moveTo>
                        <a:pt x="461046" y="0"/>
                      </a:moveTo>
                      <a:cubicBezTo>
                        <a:pt x="811177" y="0"/>
                        <a:pt x="1119618" y="70399"/>
                        <a:pt x="1299406" y="178701"/>
                      </a:cubicBezTo>
                      <a:cubicBezTo>
                        <a:pt x="1337424" y="269064"/>
                        <a:pt x="1341528" y="348651"/>
                        <a:pt x="1304819" y="407857"/>
                      </a:cubicBezTo>
                      <a:cubicBezTo>
                        <a:pt x="1189109" y="594481"/>
                        <a:pt x="711709" y="507932"/>
                        <a:pt x="238517" y="214544"/>
                      </a:cubicBezTo>
                      <a:cubicBezTo>
                        <a:pt x="152012" y="160910"/>
                        <a:pt x="71637" y="104076"/>
                        <a:pt x="0" y="44298"/>
                      </a:cubicBezTo>
                      <a:cubicBezTo>
                        <a:pt x="138018" y="15864"/>
                        <a:pt x="294835" y="0"/>
                        <a:pt x="461046" y="0"/>
                      </a:cubicBezTo>
                      <a:close/>
                    </a:path>
                  </a:pathLst>
                </a:custGeom>
                <a:gradFill flip="none" rotWithShape="1">
                  <a:gsLst>
                    <a:gs pos="0">
                      <a:srgbClr val="7DB6D9"/>
                    </a:gs>
                    <a:gs pos="100000">
                      <a:srgbClr val="D9E1F7"/>
                    </a:gs>
                  </a:gsLst>
                  <a:lin ang="14400000" scaled="0"/>
                  <a:tileRect/>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19"/>
                <p:cNvSpPr/>
                <p:nvPr/>
              </p:nvSpPr>
              <p:spPr>
                <a:xfrm rot="1907981">
                  <a:off x="1796261" y="2523697"/>
                  <a:ext cx="2028544" cy="1233444"/>
                </a:xfrm>
                <a:custGeom>
                  <a:avLst/>
                  <a:gdLst>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 name="connsiteX0" fmla="*/ 241 w 507136"/>
                    <a:gd name="connsiteY0" fmla="*/ 0 h 308361"/>
                    <a:gd name="connsiteX1" fmla="*/ 3050 w 507136"/>
                    <a:gd name="connsiteY1" fmla="*/ 0 h 308361"/>
                    <a:gd name="connsiteX2" fmla="*/ 3050 w 507136"/>
                    <a:gd name="connsiteY2" fmla="*/ 1 h 308361"/>
                    <a:gd name="connsiteX3" fmla="*/ 255078 w 507136"/>
                    <a:gd name="connsiteY3" fmla="*/ 99400 h 308361"/>
                    <a:gd name="connsiteX4" fmla="*/ 506844 w 507136"/>
                    <a:gd name="connsiteY4" fmla="*/ 1026 h 308361"/>
                    <a:gd name="connsiteX5" fmla="*/ 495944 w 507136"/>
                    <a:gd name="connsiteY5" fmla="*/ 107283 h 308361"/>
                    <a:gd name="connsiteX6" fmla="*/ 433453 w 507136"/>
                    <a:gd name="connsiteY6" fmla="*/ 243803 h 308361"/>
                    <a:gd name="connsiteX7" fmla="*/ 255079 w 507136"/>
                    <a:gd name="connsiteY7" fmla="*/ 308361 h 308361"/>
                    <a:gd name="connsiteX8" fmla="*/ 77183 w 507136"/>
                    <a:gd name="connsiteY8" fmla="*/ 245675 h 308361"/>
                    <a:gd name="connsiteX9" fmla="*/ 11269 w 507136"/>
                    <a:gd name="connsiteY9" fmla="*/ 107239 h 308361"/>
                    <a:gd name="connsiteX10" fmla="*/ 241 w 507136"/>
                    <a:gd name="connsiteY10" fmla="*/ 0 h 3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136" h="308361">
                      <a:moveTo>
                        <a:pt x="241" y="0"/>
                      </a:moveTo>
                      <a:lnTo>
                        <a:pt x="3050" y="0"/>
                      </a:lnTo>
                      <a:lnTo>
                        <a:pt x="3050" y="1"/>
                      </a:lnTo>
                      <a:cubicBezTo>
                        <a:pt x="3050" y="54898"/>
                        <a:pt x="115887" y="99400"/>
                        <a:pt x="255078" y="99400"/>
                      </a:cubicBezTo>
                      <a:cubicBezTo>
                        <a:pt x="393397" y="99400"/>
                        <a:pt x="505690" y="55454"/>
                        <a:pt x="506844" y="1026"/>
                      </a:cubicBezTo>
                      <a:cubicBezTo>
                        <a:pt x="508251" y="29085"/>
                        <a:pt x="504570" y="66709"/>
                        <a:pt x="495944" y="107283"/>
                      </a:cubicBezTo>
                      <a:cubicBezTo>
                        <a:pt x="480487" y="180011"/>
                        <a:pt x="456758" y="223332"/>
                        <a:pt x="433453" y="243803"/>
                      </a:cubicBezTo>
                      <a:cubicBezTo>
                        <a:pt x="425825" y="280104"/>
                        <a:pt x="348818" y="308361"/>
                        <a:pt x="255079" y="308361"/>
                      </a:cubicBezTo>
                      <a:cubicBezTo>
                        <a:pt x="163007" y="308361"/>
                        <a:pt x="87079" y="281101"/>
                        <a:pt x="77183" y="245675"/>
                      </a:cubicBezTo>
                      <a:cubicBezTo>
                        <a:pt x="61463" y="224945"/>
                        <a:pt x="27799" y="185560"/>
                        <a:pt x="11269" y="107239"/>
                      </a:cubicBezTo>
                      <a:cubicBezTo>
                        <a:pt x="2605" y="66192"/>
                        <a:pt x="-1008" y="28170"/>
                        <a:pt x="241" y="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フリーフォーム 49"/>
                <p:cNvSpPr/>
                <p:nvPr/>
              </p:nvSpPr>
              <p:spPr>
                <a:xfrm rot="1907981">
                  <a:off x="1841918" y="2485659"/>
                  <a:ext cx="737384" cy="785844"/>
                </a:xfrm>
                <a:custGeom>
                  <a:avLst/>
                  <a:gdLst>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178 h 229803"/>
                    <a:gd name="connsiteX1" fmla="*/ 138140 w 197064"/>
                    <a:gd name="connsiteY1" fmla="*/ 33791 h 229803"/>
                    <a:gd name="connsiteX2" fmla="*/ 59559 w 197064"/>
                    <a:gd name="connsiteY2" fmla="*/ 453 h 229803"/>
                    <a:gd name="connsiteX3" fmla="*/ 27 w 197064"/>
                    <a:gd name="connsiteY3" fmla="*/ 57603 h 229803"/>
                    <a:gd name="connsiteX4" fmla="*/ 66702 w 197064"/>
                    <a:gd name="connsiteY4" fmla="*/ 155235 h 229803"/>
                    <a:gd name="connsiteX5" fmla="*/ 152427 w 197064"/>
                    <a:gd name="connsiteY5" fmla="*/ 198097 h 229803"/>
                    <a:gd name="connsiteX6" fmla="*/ 190527 w 197064"/>
                    <a:gd name="connsiteY6" fmla="*/ 212385 h 229803"/>
                    <a:gd name="connsiteX7" fmla="*/ 195290 w 197064"/>
                    <a:gd name="connsiteY7" fmla="*/ 229053 h 229803"/>
                    <a:gd name="connsiteX8" fmla="*/ 171477 w 197064"/>
                    <a:gd name="connsiteY8" fmla="*/ 186191 h 229803"/>
                    <a:gd name="connsiteX9" fmla="*/ 100040 w 197064"/>
                    <a:gd name="connsiteY9" fmla="*/ 157616 h 229803"/>
                    <a:gd name="connsiteX10" fmla="*/ 19077 w 197064"/>
                    <a:gd name="connsiteY10" fmla="*/ 64747 h 229803"/>
                    <a:gd name="connsiteX11" fmla="*/ 64321 w 197064"/>
                    <a:gd name="connsiteY11" fmla="*/ 24266 h 229803"/>
                    <a:gd name="connsiteX12" fmla="*/ 145284 w 197064"/>
                    <a:gd name="connsiteY12" fmla="*/ 86178 h 229803"/>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7064"/>
                    <a:gd name="connsiteY0" fmla="*/ 86335 h 229960"/>
                    <a:gd name="connsiteX1" fmla="*/ 138140 w 197064"/>
                    <a:gd name="connsiteY1" fmla="*/ 33948 h 229960"/>
                    <a:gd name="connsiteX2" fmla="*/ 59559 w 197064"/>
                    <a:gd name="connsiteY2" fmla="*/ 610 h 229960"/>
                    <a:gd name="connsiteX3" fmla="*/ 27 w 197064"/>
                    <a:gd name="connsiteY3" fmla="*/ 57760 h 229960"/>
                    <a:gd name="connsiteX4" fmla="*/ 66702 w 197064"/>
                    <a:gd name="connsiteY4" fmla="*/ 155392 h 229960"/>
                    <a:gd name="connsiteX5" fmla="*/ 152427 w 197064"/>
                    <a:gd name="connsiteY5" fmla="*/ 198254 h 229960"/>
                    <a:gd name="connsiteX6" fmla="*/ 190527 w 197064"/>
                    <a:gd name="connsiteY6" fmla="*/ 212542 h 229960"/>
                    <a:gd name="connsiteX7" fmla="*/ 195290 w 197064"/>
                    <a:gd name="connsiteY7" fmla="*/ 229210 h 229960"/>
                    <a:gd name="connsiteX8" fmla="*/ 171477 w 197064"/>
                    <a:gd name="connsiteY8" fmla="*/ 186348 h 229960"/>
                    <a:gd name="connsiteX9" fmla="*/ 100040 w 197064"/>
                    <a:gd name="connsiteY9" fmla="*/ 157773 h 229960"/>
                    <a:gd name="connsiteX10" fmla="*/ 19077 w 197064"/>
                    <a:gd name="connsiteY10" fmla="*/ 64904 h 229960"/>
                    <a:gd name="connsiteX11" fmla="*/ 64321 w 197064"/>
                    <a:gd name="connsiteY11" fmla="*/ 24423 h 229960"/>
                    <a:gd name="connsiteX12" fmla="*/ 145284 w 197064"/>
                    <a:gd name="connsiteY12" fmla="*/ 86335 h 229960"/>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191268"/>
                    <a:gd name="connsiteY0" fmla="*/ 86335 h 212889"/>
                    <a:gd name="connsiteX1" fmla="*/ 138140 w 191268"/>
                    <a:gd name="connsiteY1" fmla="*/ 33948 h 212889"/>
                    <a:gd name="connsiteX2" fmla="*/ 59559 w 191268"/>
                    <a:gd name="connsiteY2" fmla="*/ 610 h 212889"/>
                    <a:gd name="connsiteX3" fmla="*/ 27 w 191268"/>
                    <a:gd name="connsiteY3" fmla="*/ 57760 h 212889"/>
                    <a:gd name="connsiteX4" fmla="*/ 66702 w 191268"/>
                    <a:gd name="connsiteY4" fmla="*/ 155392 h 212889"/>
                    <a:gd name="connsiteX5" fmla="*/ 152427 w 191268"/>
                    <a:gd name="connsiteY5" fmla="*/ 198254 h 212889"/>
                    <a:gd name="connsiteX6" fmla="*/ 190527 w 191268"/>
                    <a:gd name="connsiteY6" fmla="*/ 212542 h 212889"/>
                    <a:gd name="connsiteX7" fmla="*/ 171477 w 191268"/>
                    <a:gd name="connsiteY7" fmla="*/ 186348 h 212889"/>
                    <a:gd name="connsiteX8" fmla="*/ 100040 w 191268"/>
                    <a:gd name="connsiteY8" fmla="*/ 157773 h 212889"/>
                    <a:gd name="connsiteX9" fmla="*/ 19077 w 191268"/>
                    <a:gd name="connsiteY9" fmla="*/ 64904 h 212889"/>
                    <a:gd name="connsiteX10" fmla="*/ 64321 w 191268"/>
                    <a:gd name="connsiteY10" fmla="*/ 24423 h 212889"/>
                    <a:gd name="connsiteX11" fmla="*/ 145284 w 191268"/>
                    <a:gd name="connsiteY11" fmla="*/ 86335 h 212889"/>
                    <a:gd name="connsiteX0" fmla="*/ 145284 w 200444"/>
                    <a:gd name="connsiteY0" fmla="*/ 86335 h 224611"/>
                    <a:gd name="connsiteX1" fmla="*/ 138140 w 200444"/>
                    <a:gd name="connsiteY1" fmla="*/ 33948 h 224611"/>
                    <a:gd name="connsiteX2" fmla="*/ 59559 w 200444"/>
                    <a:gd name="connsiteY2" fmla="*/ 610 h 224611"/>
                    <a:gd name="connsiteX3" fmla="*/ 27 w 200444"/>
                    <a:gd name="connsiteY3" fmla="*/ 57760 h 224611"/>
                    <a:gd name="connsiteX4" fmla="*/ 66702 w 200444"/>
                    <a:gd name="connsiteY4" fmla="*/ 155392 h 224611"/>
                    <a:gd name="connsiteX5" fmla="*/ 152427 w 200444"/>
                    <a:gd name="connsiteY5" fmla="*/ 198254 h 224611"/>
                    <a:gd name="connsiteX6" fmla="*/ 200052 w 200444"/>
                    <a:gd name="connsiteY6" fmla="*/ 224449 h 224611"/>
                    <a:gd name="connsiteX7" fmla="*/ 171477 w 200444"/>
                    <a:gd name="connsiteY7" fmla="*/ 186348 h 224611"/>
                    <a:gd name="connsiteX8" fmla="*/ 100040 w 200444"/>
                    <a:gd name="connsiteY8" fmla="*/ 157773 h 224611"/>
                    <a:gd name="connsiteX9" fmla="*/ 19077 w 200444"/>
                    <a:gd name="connsiteY9" fmla="*/ 64904 h 224611"/>
                    <a:gd name="connsiteX10" fmla="*/ 64321 w 200444"/>
                    <a:gd name="connsiteY10" fmla="*/ 24423 h 224611"/>
                    <a:gd name="connsiteX11" fmla="*/ 145284 w 200444"/>
                    <a:gd name="connsiteY11" fmla="*/ 86335 h 224611"/>
                    <a:gd name="connsiteX0" fmla="*/ 145284 w 200444"/>
                    <a:gd name="connsiteY0" fmla="*/ 86335 h 249213"/>
                    <a:gd name="connsiteX1" fmla="*/ 138140 w 200444"/>
                    <a:gd name="connsiteY1" fmla="*/ 33948 h 249213"/>
                    <a:gd name="connsiteX2" fmla="*/ 59559 w 200444"/>
                    <a:gd name="connsiteY2" fmla="*/ 610 h 249213"/>
                    <a:gd name="connsiteX3" fmla="*/ 27 w 200444"/>
                    <a:gd name="connsiteY3" fmla="*/ 57760 h 249213"/>
                    <a:gd name="connsiteX4" fmla="*/ 66702 w 200444"/>
                    <a:gd name="connsiteY4" fmla="*/ 155392 h 249213"/>
                    <a:gd name="connsiteX5" fmla="*/ 152427 w 200444"/>
                    <a:gd name="connsiteY5" fmla="*/ 198254 h 249213"/>
                    <a:gd name="connsiteX6" fmla="*/ 200052 w 200444"/>
                    <a:gd name="connsiteY6" fmla="*/ 224449 h 249213"/>
                    <a:gd name="connsiteX7" fmla="*/ 171477 w 200444"/>
                    <a:gd name="connsiteY7" fmla="*/ 186348 h 249213"/>
                    <a:gd name="connsiteX8" fmla="*/ 100040 w 200444"/>
                    <a:gd name="connsiteY8" fmla="*/ 157773 h 249213"/>
                    <a:gd name="connsiteX9" fmla="*/ 19077 w 200444"/>
                    <a:gd name="connsiteY9" fmla="*/ 64904 h 249213"/>
                    <a:gd name="connsiteX10" fmla="*/ 64321 w 200444"/>
                    <a:gd name="connsiteY10" fmla="*/ 24423 h 249213"/>
                    <a:gd name="connsiteX11" fmla="*/ 145284 w 200444"/>
                    <a:gd name="connsiteY11" fmla="*/ 86335 h 249213"/>
                    <a:gd name="connsiteX0" fmla="*/ 145284 w 219300"/>
                    <a:gd name="connsiteY0" fmla="*/ 86335 h 221311"/>
                    <a:gd name="connsiteX1" fmla="*/ 138140 w 219300"/>
                    <a:gd name="connsiteY1" fmla="*/ 33948 h 221311"/>
                    <a:gd name="connsiteX2" fmla="*/ 59559 w 219300"/>
                    <a:gd name="connsiteY2" fmla="*/ 610 h 221311"/>
                    <a:gd name="connsiteX3" fmla="*/ 27 w 219300"/>
                    <a:gd name="connsiteY3" fmla="*/ 57760 h 221311"/>
                    <a:gd name="connsiteX4" fmla="*/ 66702 w 219300"/>
                    <a:gd name="connsiteY4" fmla="*/ 155392 h 221311"/>
                    <a:gd name="connsiteX5" fmla="*/ 152427 w 219300"/>
                    <a:gd name="connsiteY5" fmla="*/ 198254 h 221311"/>
                    <a:gd name="connsiteX6" fmla="*/ 219102 w 219300"/>
                    <a:gd name="connsiteY6" fmla="*/ 188730 h 221311"/>
                    <a:gd name="connsiteX7" fmla="*/ 171477 w 219300"/>
                    <a:gd name="connsiteY7" fmla="*/ 186348 h 221311"/>
                    <a:gd name="connsiteX8" fmla="*/ 100040 w 219300"/>
                    <a:gd name="connsiteY8" fmla="*/ 157773 h 221311"/>
                    <a:gd name="connsiteX9" fmla="*/ 19077 w 219300"/>
                    <a:gd name="connsiteY9" fmla="*/ 64904 h 221311"/>
                    <a:gd name="connsiteX10" fmla="*/ 64321 w 219300"/>
                    <a:gd name="connsiteY10" fmla="*/ 24423 h 221311"/>
                    <a:gd name="connsiteX11" fmla="*/ 145284 w 219300"/>
                    <a:gd name="connsiteY11" fmla="*/ 86335 h 221311"/>
                    <a:gd name="connsiteX0" fmla="*/ 145284 w 226029"/>
                    <a:gd name="connsiteY0" fmla="*/ 86335 h 221311"/>
                    <a:gd name="connsiteX1" fmla="*/ 138140 w 226029"/>
                    <a:gd name="connsiteY1" fmla="*/ 33948 h 221311"/>
                    <a:gd name="connsiteX2" fmla="*/ 59559 w 226029"/>
                    <a:gd name="connsiteY2" fmla="*/ 610 h 221311"/>
                    <a:gd name="connsiteX3" fmla="*/ 27 w 226029"/>
                    <a:gd name="connsiteY3" fmla="*/ 57760 h 221311"/>
                    <a:gd name="connsiteX4" fmla="*/ 66702 w 226029"/>
                    <a:gd name="connsiteY4" fmla="*/ 155392 h 221311"/>
                    <a:gd name="connsiteX5" fmla="*/ 152427 w 226029"/>
                    <a:gd name="connsiteY5" fmla="*/ 198254 h 221311"/>
                    <a:gd name="connsiteX6" fmla="*/ 219102 w 226029"/>
                    <a:gd name="connsiteY6" fmla="*/ 188730 h 221311"/>
                    <a:gd name="connsiteX7" fmla="*/ 171477 w 226029"/>
                    <a:gd name="connsiteY7" fmla="*/ 186348 h 221311"/>
                    <a:gd name="connsiteX8" fmla="*/ 100040 w 226029"/>
                    <a:gd name="connsiteY8" fmla="*/ 157773 h 221311"/>
                    <a:gd name="connsiteX9" fmla="*/ 19077 w 226029"/>
                    <a:gd name="connsiteY9" fmla="*/ 64904 h 221311"/>
                    <a:gd name="connsiteX10" fmla="*/ 64321 w 226029"/>
                    <a:gd name="connsiteY10" fmla="*/ 24423 h 221311"/>
                    <a:gd name="connsiteX11" fmla="*/ 145284 w 226029"/>
                    <a:gd name="connsiteY11" fmla="*/ 86335 h 221311"/>
                    <a:gd name="connsiteX0" fmla="*/ 145284 w 211157"/>
                    <a:gd name="connsiteY0" fmla="*/ 86335 h 253207"/>
                    <a:gd name="connsiteX1" fmla="*/ 138140 w 211157"/>
                    <a:gd name="connsiteY1" fmla="*/ 33948 h 253207"/>
                    <a:gd name="connsiteX2" fmla="*/ 59559 w 211157"/>
                    <a:gd name="connsiteY2" fmla="*/ 610 h 253207"/>
                    <a:gd name="connsiteX3" fmla="*/ 27 w 211157"/>
                    <a:gd name="connsiteY3" fmla="*/ 57760 h 253207"/>
                    <a:gd name="connsiteX4" fmla="*/ 66702 w 211157"/>
                    <a:gd name="connsiteY4" fmla="*/ 155392 h 253207"/>
                    <a:gd name="connsiteX5" fmla="*/ 152427 w 211157"/>
                    <a:gd name="connsiteY5" fmla="*/ 198254 h 253207"/>
                    <a:gd name="connsiteX6" fmla="*/ 202433 w 211157"/>
                    <a:gd name="connsiteY6" fmla="*/ 229211 h 253207"/>
                    <a:gd name="connsiteX7" fmla="*/ 171477 w 211157"/>
                    <a:gd name="connsiteY7" fmla="*/ 186348 h 253207"/>
                    <a:gd name="connsiteX8" fmla="*/ 100040 w 211157"/>
                    <a:gd name="connsiteY8" fmla="*/ 157773 h 253207"/>
                    <a:gd name="connsiteX9" fmla="*/ 19077 w 211157"/>
                    <a:gd name="connsiteY9" fmla="*/ 64904 h 253207"/>
                    <a:gd name="connsiteX10" fmla="*/ 64321 w 211157"/>
                    <a:gd name="connsiteY10" fmla="*/ 24423 h 253207"/>
                    <a:gd name="connsiteX11" fmla="*/ 145284 w 211157"/>
                    <a:gd name="connsiteY11" fmla="*/ 86335 h 253207"/>
                    <a:gd name="connsiteX0" fmla="*/ 145284 w 202433"/>
                    <a:gd name="connsiteY0" fmla="*/ 86335 h 253207"/>
                    <a:gd name="connsiteX1" fmla="*/ 138140 w 202433"/>
                    <a:gd name="connsiteY1" fmla="*/ 33948 h 253207"/>
                    <a:gd name="connsiteX2" fmla="*/ 59559 w 202433"/>
                    <a:gd name="connsiteY2" fmla="*/ 610 h 253207"/>
                    <a:gd name="connsiteX3" fmla="*/ 27 w 202433"/>
                    <a:gd name="connsiteY3" fmla="*/ 57760 h 253207"/>
                    <a:gd name="connsiteX4" fmla="*/ 66702 w 202433"/>
                    <a:gd name="connsiteY4" fmla="*/ 155392 h 253207"/>
                    <a:gd name="connsiteX5" fmla="*/ 152427 w 202433"/>
                    <a:gd name="connsiteY5" fmla="*/ 198254 h 253207"/>
                    <a:gd name="connsiteX6" fmla="*/ 202433 w 202433"/>
                    <a:gd name="connsiteY6" fmla="*/ 229211 h 253207"/>
                    <a:gd name="connsiteX7" fmla="*/ 171477 w 202433"/>
                    <a:gd name="connsiteY7" fmla="*/ 186348 h 253207"/>
                    <a:gd name="connsiteX8" fmla="*/ 100040 w 202433"/>
                    <a:gd name="connsiteY8" fmla="*/ 157773 h 253207"/>
                    <a:gd name="connsiteX9" fmla="*/ 19077 w 202433"/>
                    <a:gd name="connsiteY9" fmla="*/ 64904 h 253207"/>
                    <a:gd name="connsiteX10" fmla="*/ 64321 w 202433"/>
                    <a:gd name="connsiteY10" fmla="*/ 24423 h 253207"/>
                    <a:gd name="connsiteX11" fmla="*/ 145284 w 202433"/>
                    <a:gd name="connsiteY11" fmla="*/ 86335 h 253207"/>
                    <a:gd name="connsiteX0" fmla="*/ 145284 w 197670"/>
                    <a:gd name="connsiteY0" fmla="*/ 86335 h 253207"/>
                    <a:gd name="connsiteX1" fmla="*/ 138140 w 197670"/>
                    <a:gd name="connsiteY1" fmla="*/ 33948 h 253207"/>
                    <a:gd name="connsiteX2" fmla="*/ 59559 w 197670"/>
                    <a:gd name="connsiteY2" fmla="*/ 610 h 253207"/>
                    <a:gd name="connsiteX3" fmla="*/ 27 w 197670"/>
                    <a:gd name="connsiteY3" fmla="*/ 57760 h 253207"/>
                    <a:gd name="connsiteX4" fmla="*/ 66702 w 197670"/>
                    <a:gd name="connsiteY4" fmla="*/ 155392 h 253207"/>
                    <a:gd name="connsiteX5" fmla="*/ 152427 w 197670"/>
                    <a:gd name="connsiteY5" fmla="*/ 198254 h 253207"/>
                    <a:gd name="connsiteX6" fmla="*/ 197670 w 197670"/>
                    <a:gd name="connsiteY6" fmla="*/ 229211 h 253207"/>
                    <a:gd name="connsiteX7" fmla="*/ 171477 w 197670"/>
                    <a:gd name="connsiteY7" fmla="*/ 186348 h 253207"/>
                    <a:gd name="connsiteX8" fmla="*/ 100040 w 197670"/>
                    <a:gd name="connsiteY8" fmla="*/ 157773 h 253207"/>
                    <a:gd name="connsiteX9" fmla="*/ 19077 w 197670"/>
                    <a:gd name="connsiteY9" fmla="*/ 64904 h 253207"/>
                    <a:gd name="connsiteX10" fmla="*/ 64321 w 197670"/>
                    <a:gd name="connsiteY10" fmla="*/ 24423 h 253207"/>
                    <a:gd name="connsiteX11" fmla="*/ 145284 w 197670"/>
                    <a:gd name="connsiteY11" fmla="*/ 86335 h 253207"/>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52427 w 197670"/>
                    <a:gd name="connsiteY5" fmla="*/ 198254 h 229211"/>
                    <a:gd name="connsiteX6" fmla="*/ 197670 w 197670"/>
                    <a:gd name="connsiteY6" fmla="*/ 229211 h 229211"/>
                    <a:gd name="connsiteX7" fmla="*/ 171477 w 197670"/>
                    <a:gd name="connsiteY7" fmla="*/ 186348 h 229211"/>
                    <a:gd name="connsiteX8" fmla="*/ 100040 w 197670"/>
                    <a:gd name="connsiteY8" fmla="*/ 157773 h 229211"/>
                    <a:gd name="connsiteX9" fmla="*/ 19077 w 197670"/>
                    <a:gd name="connsiteY9" fmla="*/ 64904 h 229211"/>
                    <a:gd name="connsiteX10" fmla="*/ 64321 w 197670"/>
                    <a:gd name="connsiteY10" fmla="*/ 24423 h 229211"/>
                    <a:gd name="connsiteX11" fmla="*/ 145284 w 197670"/>
                    <a:gd name="connsiteY11" fmla="*/ 86335 h 229211"/>
                    <a:gd name="connsiteX0" fmla="*/ 145284 w 203144"/>
                    <a:gd name="connsiteY0" fmla="*/ 86335 h 229680"/>
                    <a:gd name="connsiteX1" fmla="*/ 138140 w 203144"/>
                    <a:gd name="connsiteY1" fmla="*/ 33948 h 229680"/>
                    <a:gd name="connsiteX2" fmla="*/ 59559 w 203144"/>
                    <a:gd name="connsiteY2" fmla="*/ 610 h 229680"/>
                    <a:gd name="connsiteX3" fmla="*/ 27 w 203144"/>
                    <a:gd name="connsiteY3" fmla="*/ 57760 h 229680"/>
                    <a:gd name="connsiteX4" fmla="*/ 66702 w 203144"/>
                    <a:gd name="connsiteY4" fmla="*/ 155392 h 229680"/>
                    <a:gd name="connsiteX5" fmla="*/ 197670 w 203144"/>
                    <a:gd name="connsiteY5" fmla="*/ 229211 h 229680"/>
                    <a:gd name="connsiteX6" fmla="*/ 171477 w 203144"/>
                    <a:gd name="connsiteY6" fmla="*/ 186348 h 229680"/>
                    <a:gd name="connsiteX7" fmla="*/ 100040 w 203144"/>
                    <a:gd name="connsiteY7" fmla="*/ 157773 h 229680"/>
                    <a:gd name="connsiteX8" fmla="*/ 19077 w 203144"/>
                    <a:gd name="connsiteY8" fmla="*/ 64904 h 229680"/>
                    <a:gd name="connsiteX9" fmla="*/ 64321 w 203144"/>
                    <a:gd name="connsiteY9" fmla="*/ 24423 h 229680"/>
                    <a:gd name="connsiteX10" fmla="*/ 145284 w 203144"/>
                    <a:gd name="connsiteY10" fmla="*/ 86335 h 229680"/>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0040 w 197670"/>
                    <a:gd name="connsiteY7" fmla="*/ 157773 h 229211"/>
                    <a:gd name="connsiteX8" fmla="*/ 19077 w 197670"/>
                    <a:gd name="connsiteY8" fmla="*/ 64904 h 229211"/>
                    <a:gd name="connsiteX9" fmla="*/ 64321 w 197670"/>
                    <a:gd name="connsiteY9" fmla="*/ 24423 h 229211"/>
                    <a:gd name="connsiteX10" fmla="*/ 145284 w 197670"/>
                    <a:gd name="connsiteY10" fmla="*/ 86335 h 229211"/>
                    <a:gd name="connsiteX0" fmla="*/ 145284 w 197670"/>
                    <a:gd name="connsiteY0" fmla="*/ 86335 h 229211"/>
                    <a:gd name="connsiteX1" fmla="*/ 138140 w 197670"/>
                    <a:gd name="connsiteY1" fmla="*/ 33948 h 229211"/>
                    <a:gd name="connsiteX2" fmla="*/ 59559 w 197670"/>
                    <a:gd name="connsiteY2" fmla="*/ 610 h 229211"/>
                    <a:gd name="connsiteX3" fmla="*/ 27 w 197670"/>
                    <a:gd name="connsiteY3" fmla="*/ 57760 h 229211"/>
                    <a:gd name="connsiteX4" fmla="*/ 66702 w 197670"/>
                    <a:gd name="connsiteY4" fmla="*/ 155392 h 229211"/>
                    <a:gd name="connsiteX5" fmla="*/ 197670 w 197670"/>
                    <a:gd name="connsiteY5" fmla="*/ 229211 h 229211"/>
                    <a:gd name="connsiteX6" fmla="*/ 171477 w 197670"/>
                    <a:gd name="connsiteY6" fmla="*/ 186348 h 229211"/>
                    <a:gd name="connsiteX7" fmla="*/ 102421 w 197670"/>
                    <a:gd name="connsiteY7" fmla="*/ 145867 h 229211"/>
                    <a:gd name="connsiteX8" fmla="*/ 19077 w 197670"/>
                    <a:gd name="connsiteY8" fmla="*/ 64904 h 229211"/>
                    <a:gd name="connsiteX9" fmla="*/ 64321 w 197670"/>
                    <a:gd name="connsiteY9" fmla="*/ 24423 h 229211"/>
                    <a:gd name="connsiteX10" fmla="*/ 145284 w 197670"/>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4398 w 197747"/>
                    <a:gd name="connsiteY9" fmla="*/ 24423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36329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19154 w 197747"/>
                    <a:gd name="connsiteY8" fmla="*/ 64904 h 229211"/>
                    <a:gd name="connsiteX9" fmla="*/ 66779 w 197747"/>
                    <a:gd name="connsiteY9" fmla="*/ 26804 h 229211"/>
                    <a:gd name="connsiteX10" fmla="*/ 145361 w 197747"/>
                    <a:gd name="connsiteY10" fmla="*/ 86335 h 229211"/>
                    <a:gd name="connsiteX0" fmla="*/ 145361 w 197747"/>
                    <a:gd name="connsiteY0" fmla="*/ 86335 h 229211"/>
                    <a:gd name="connsiteX1" fmla="*/ 138217 w 197747"/>
                    <a:gd name="connsiteY1" fmla="*/ 33948 h 229211"/>
                    <a:gd name="connsiteX2" fmla="*/ 59636 w 197747"/>
                    <a:gd name="connsiteY2" fmla="*/ 610 h 229211"/>
                    <a:gd name="connsiteX3" fmla="*/ 104 w 197747"/>
                    <a:gd name="connsiteY3" fmla="*/ 57760 h 229211"/>
                    <a:gd name="connsiteX4" fmla="*/ 73923 w 197747"/>
                    <a:gd name="connsiteY4" fmla="*/ 155392 h 229211"/>
                    <a:gd name="connsiteX5" fmla="*/ 197747 w 197747"/>
                    <a:gd name="connsiteY5" fmla="*/ 229211 h 229211"/>
                    <a:gd name="connsiteX6" fmla="*/ 171554 w 197747"/>
                    <a:gd name="connsiteY6" fmla="*/ 186348 h 229211"/>
                    <a:gd name="connsiteX7" fmla="*/ 102498 w 197747"/>
                    <a:gd name="connsiteY7" fmla="*/ 145867 h 229211"/>
                    <a:gd name="connsiteX8" fmla="*/ 28679 w 197747"/>
                    <a:gd name="connsiteY8" fmla="*/ 79192 h 229211"/>
                    <a:gd name="connsiteX9" fmla="*/ 66779 w 197747"/>
                    <a:gd name="connsiteY9" fmla="*/ 26804 h 229211"/>
                    <a:gd name="connsiteX10" fmla="*/ 145361 w 197747"/>
                    <a:gd name="connsiteY10" fmla="*/ 86335 h 229211"/>
                    <a:gd name="connsiteX0" fmla="*/ 133489 w 185875"/>
                    <a:gd name="connsiteY0" fmla="*/ 87777 h 230653"/>
                    <a:gd name="connsiteX1" fmla="*/ 126345 w 185875"/>
                    <a:gd name="connsiteY1" fmla="*/ 35390 h 230653"/>
                    <a:gd name="connsiteX2" fmla="*/ 47764 w 185875"/>
                    <a:gd name="connsiteY2" fmla="*/ 2052 h 230653"/>
                    <a:gd name="connsiteX3" fmla="*/ 138 w 185875"/>
                    <a:gd name="connsiteY3" fmla="*/ 87777 h 230653"/>
                    <a:gd name="connsiteX4" fmla="*/ 62051 w 185875"/>
                    <a:gd name="connsiteY4" fmla="*/ 156834 h 230653"/>
                    <a:gd name="connsiteX5" fmla="*/ 185875 w 185875"/>
                    <a:gd name="connsiteY5" fmla="*/ 230653 h 230653"/>
                    <a:gd name="connsiteX6" fmla="*/ 159682 w 185875"/>
                    <a:gd name="connsiteY6" fmla="*/ 187790 h 230653"/>
                    <a:gd name="connsiteX7" fmla="*/ 90626 w 185875"/>
                    <a:gd name="connsiteY7" fmla="*/ 147309 h 230653"/>
                    <a:gd name="connsiteX8" fmla="*/ 16807 w 185875"/>
                    <a:gd name="connsiteY8" fmla="*/ 80634 h 230653"/>
                    <a:gd name="connsiteX9" fmla="*/ 54907 w 185875"/>
                    <a:gd name="connsiteY9" fmla="*/ 28246 h 230653"/>
                    <a:gd name="connsiteX10" fmla="*/ 133489 w 185875"/>
                    <a:gd name="connsiteY10" fmla="*/ 87777 h 230653"/>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2985 w 195371"/>
                    <a:gd name="connsiteY0" fmla="*/ 87511 h 230387"/>
                    <a:gd name="connsiteX1" fmla="*/ 135841 w 195371"/>
                    <a:gd name="connsiteY1" fmla="*/ 35124 h 230387"/>
                    <a:gd name="connsiteX2" fmla="*/ 57260 w 195371"/>
                    <a:gd name="connsiteY2" fmla="*/ 1786 h 230387"/>
                    <a:gd name="connsiteX3" fmla="*/ 109 w 195371"/>
                    <a:gd name="connsiteY3" fmla="*/ 82748 h 230387"/>
                    <a:gd name="connsiteX4" fmla="*/ 71547 w 195371"/>
                    <a:gd name="connsiteY4" fmla="*/ 156568 h 230387"/>
                    <a:gd name="connsiteX5" fmla="*/ 195371 w 195371"/>
                    <a:gd name="connsiteY5" fmla="*/ 230387 h 230387"/>
                    <a:gd name="connsiteX6" fmla="*/ 169178 w 195371"/>
                    <a:gd name="connsiteY6" fmla="*/ 187524 h 230387"/>
                    <a:gd name="connsiteX7" fmla="*/ 100122 w 195371"/>
                    <a:gd name="connsiteY7" fmla="*/ 147043 h 230387"/>
                    <a:gd name="connsiteX8" fmla="*/ 26303 w 195371"/>
                    <a:gd name="connsiteY8" fmla="*/ 80368 h 230387"/>
                    <a:gd name="connsiteX9" fmla="*/ 64403 w 195371"/>
                    <a:gd name="connsiteY9" fmla="*/ 27980 h 230387"/>
                    <a:gd name="connsiteX10" fmla="*/ 142985 w 195371"/>
                    <a:gd name="connsiteY10" fmla="*/ 87511 h 230387"/>
                    <a:gd name="connsiteX0" fmla="*/ 143143 w 195529"/>
                    <a:gd name="connsiteY0" fmla="*/ 87511 h 230387"/>
                    <a:gd name="connsiteX1" fmla="*/ 135999 w 195529"/>
                    <a:gd name="connsiteY1" fmla="*/ 35124 h 230387"/>
                    <a:gd name="connsiteX2" fmla="*/ 57418 w 195529"/>
                    <a:gd name="connsiteY2" fmla="*/ 1786 h 230387"/>
                    <a:gd name="connsiteX3" fmla="*/ 267 w 195529"/>
                    <a:gd name="connsiteY3" fmla="*/ 82748 h 230387"/>
                    <a:gd name="connsiteX4" fmla="*/ 71705 w 195529"/>
                    <a:gd name="connsiteY4" fmla="*/ 156568 h 230387"/>
                    <a:gd name="connsiteX5" fmla="*/ 195529 w 195529"/>
                    <a:gd name="connsiteY5" fmla="*/ 230387 h 230387"/>
                    <a:gd name="connsiteX6" fmla="*/ 169336 w 195529"/>
                    <a:gd name="connsiteY6" fmla="*/ 187524 h 230387"/>
                    <a:gd name="connsiteX7" fmla="*/ 100280 w 195529"/>
                    <a:gd name="connsiteY7" fmla="*/ 147043 h 230387"/>
                    <a:gd name="connsiteX8" fmla="*/ 26461 w 195529"/>
                    <a:gd name="connsiteY8" fmla="*/ 80368 h 230387"/>
                    <a:gd name="connsiteX9" fmla="*/ 64561 w 195529"/>
                    <a:gd name="connsiteY9" fmla="*/ 27980 h 230387"/>
                    <a:gd name="connsiteX10" fmla="*/ 143143 w 195529"/>
                    <a:gd name="connsiteY10" fmla="*/ 87511 h 230387"/>
                    <a:gd name="connsiteX0" fmla="*/ 142987 w 195373"/>
                    <a:gd name="connsiteY0" fmla="*/ 86497 h 229373"/>
                    <a:gd name="connsiteX1" fmla="*/ 138224 w 195373"/>
                    <a:gd name="connsiteY1" fmla="*/ 46016 h 229373"/>
                    <a:gd name="connsiteX2" fmla="*/ 57262 w 195373"/>
                    <a:gd name="connsiteY2" fmla="*/ 772 h 229373"/>
                    <a:gd name="connsiteX3" fmla="*/ 111 w 195373"/>
                    <a:gd name="connsiteY3" fmla="*/ 81734 h 229373"/>
                    <a:gd name="connsiteX4" fmla="*/ 71549 w 195373"/>
                    <a:gd name="connsiteY4" fmla="*/ 155554 h 229373"/>
                    <a:gd name="connsiteX5" fmla="*/ 195373 w 195373"/>
                    <a:gd name="connsiteY5" fmla="*/ 229373 h 229373"/>
                    <a:gd name="connsiteX6" fmla="*/ 169180 w 195373"/>
                    <a:gd name="connsiteY6" fmla="*/ 186510 h 229373"/>
                    <a:gd name="connsiteX7" fmla="*/ 100124 w 195373"/>
                    <a:gd name="connsiteY7" fmla="*/ 146029 h 229373"/>
                    <a:gd name="connsiteX8" fmla="*/ 26305 w 195373"/>
                    <a:gd name="connsiteY8" fmla="*/ 79354 h 229373"/>
                    <a:gd name="connsiteX9" fmla="*/ 64405 w 195373"/>
                    <a:gd name="connsiteY9" fmla="*/ 26966 h 229373"/>
                    <a:gd name="connsiteX10" fmla="*/ 142987 w 195373"/>
                    <a:gd name="connsiteY10" fmla="*/ 86497 h 229373"/>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26511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0204 w 195453"/>
                    <a:gd name="connsiteY7" fmla="*/ 145574 h 228918"/>
                    <a:gd name="connsiteX8" fmla="*/ 26385 w 195453"/>
                    <a:gd name="connsiteY8" fmla="*/ 78899 h 228918"/>
                    <a:gd name="connsiteX9" fmla="*/ 64485 w 195453"/>
                    <a:gd name="connsiteY9" fmla="*/ 33655 h 228918"/>
                    <a:gd name="connsiteX10" fmla="*/ 143067 w 195453"/>
                    <a:gd name="connsiteY10" fmla="*/ 86042 h 228918"/>
                    <a:gd name="connsiteX0" fmla="*/ 143067 w 195453"/>
                    <a:gd name="connsiteY0" fmla="*/ 86042 h 228918"/>
                    <a:gd name="connsiteX1" fmla="*/ 138304 w 195453"/>
                    <a:gd name="connsiteY1" fmla="*/ 45561 h 228918"/>
                    <a:gd name="connsiteX2" fmla="*/ 57342 w 195453"/>
                    <a:gd name="connsiteY2" fmla="*/ 317 h 228918"/>
                    <a:gd name="connsiteX3" fmla="*/ 191 w 195453"/>
                    <a:gd name="connsiteY3" fmla="*/ 81279 h 228918"/>
                    <a:gd name="connsiteX4" fmla="*/ 71629 w 195453"/>
                    <a:gd name="connsiteY4" fmla="*/ 155099 h 228918"/>
                    <a:gd name="connsiteX5" fmla="*/ 195453 w 195453"/>
                    <a:gd name="connsiteY5" fmla="*/ 228918 h 228918"/>
                    <a:gd name="connsiteX6" fmla="*/ 169260 w 195453"/>
                    <a:gd name="connsiteY6" fmla="*/ 186055 h 228918"/>
                    <a:gd name="connsiteX7" fmla="*/ 107347 w 195453"/>
                    <a:gd name="connsiteY7" fmla="*/ 138430 h 228918"/>
                    <a:gd name="connsiteX8" fmla="*/ 26385 w 195453"/>
                    <a:gd name="connsiteY8" fmla="*/ 78899 h 228918"/>
                    <a:gd name="connsiteX9" fmla="*/ 64485 w 195453"/>
                    <a:gd name="connsiteY9" fmla="*/ 33655 h 228918"/>
                    <a:gd name="connsiteX10" fmla="*/ 143067 w 1954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3267 w 195653"/>
                    <a:gd name="connsiteY0" fmla="*/ 86042 h 228918"/>
                    <a:gd name="connsiteX1" fmla="*/ 138504 w 195653"/>
                    <a:gd name="connsiteY1" fmla="*/ 45561 h 228918"/>
                    <a:gd name="connsiteX2" fmla="*/ 57542 w 195653"/>
                    <a:gd name="connsiteY2" fmla="*/ 317 h 228918"/>
                    <a:gd name="connsiteX3" fmla="*/ 391 w 195653"/>
                    <a:gd name="connsiteY3" fmla="*/ 81279 h 228918"/>
                    <a:gd name="connsiteX4" fmla="*/ 78973 w 195653"/>
                    <a:gd name="connsiteY4" fmla="*/ 147955 h 228918"/>
                    <a:gd name="connsiteX5" fmla="*/ 195653 w 195653"/>
                    <a:gd name="connsiteY5" fmla="*/ 228918 h 228918"/>
                    <a:gd name="connsiteX6" fmla="*/ 169460 w 195653"/>
                    <a:gd name="connsiteY6" fmla="*/ 186055 h 228918"/>
                    <a:gd name="connsiteX7" fmla="*/ 107547 w 195653"/>
                    <a:gd name="connsiteY7" fmla="*/ 138430 h 228918"/>
                    <a:gd name="connsiteX8" fmla="*/ 26585 w 195653"/>
                    <a:gd name="connsiteY8" fmla="*/ 78899 h 228918"/>
                    <a:gd name="connsiteX9" fmla="*/ 64685 w 195653"/>
                    <a:gd name="connsiteY9" fmla="*/ 33655 h 228918"/>
                    <a:gd name="connsiteX10" fmla="*/ 143267 w 195653"/>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6042 h 228918"/>
                    <a:gd name="connsiteX1" fmla="*/ 138113 w 195262"/>
                    <a:gd name="connsiteY1" fmla="*/ 45561 h 228918"/>
                    <a:gd name="connsiteX2" fmla="*/ 57151 w 195262"/>
                    <a:gd name="connsiteY2" fmla="*/ 317 h 228918"/>
                    <a:gd name="connsiteX3" fmla="*/ 0 w 195262"/>
                    <a:gd name="connsiteY3" fmla="*/ 81279 h 228918"/>
                    <a:gd name="connsiteX4" fmla="*/ 78582 w 195262"/>
                    <a:gd name="connsiteY4" fmla="*/ 147955 h 228918"/>
                    <a:gd name="connsiteX5" fmla="*/ 195262 w 195262"/>
                    <a:gd name="connsiteY5" fmla="*/ 228918 h 228918"/>
                    <a:gd name="connsiteX6" fmla="*/ 169069 w 195262"/>
                    <a:gd name="connsiteY6" fmla="*/ 186055 h 228918"/>
                    <a:gd name="connsiteX7" fmla="*/ 107156 w 195262"/>
                    <a:gd name="connsiteY7" fmla="*/ 138430 h 228918"/>
                    <a:gd name="connsiteX8" fmla="*/ 26194 w 195262"/>
                    <a:gd name="connsiteY8" fmla="*/ 78899 h 228918"/>
                    <a:gd name="connsiteX9" fmla="*/ 64294 w 195262"/>
                    <a:gd name="connsiteY9" fmla="*/ 33655 h 228918"/>
                    <a:gd name="connsiteX10" fmla="*/ 142876 w 195262"/>
                    <a:gd name="connsiteY10" fmla="*/ 86042 h 228918"/>
                    <a:gd name="connsiteX0" fmla="*/ 142876 w 195262"/>
                    <a:gd name="connsiteY0" fmla="*/ 85725 h 228601"/>
                    <a:gd name="connsiteX1" fmla="*/ 138113 w 195262"/>
                    <a:gd name="connsiteY1" fmla="*/ 45244 h 228601"/>
                    <a:gd name="connsiteX2" fmla="*/ 57151 w 195262"/>
                    <a:gd name="connsiteY2" fmla="*/ 0 h 228601"/>
                    <a:gd name="connsiteX3" fmla="*/ 0 w 195262"/>
                    <a:gd name="connsiteY3" fmla="*/ 80962 h 228601"/>
                    <a:gd name="connsiteX4" fmla="*/ 78582 w 195262"/>
                    <a:gd name="connsiteY4" fmla="*/ 147638 h 228601"/>
                    <a:gd name="connsiteX5" fmla="*/ 195262 w 195262"/>
                    <a:gd name="connsiteY5" fmla="*/ 228601 h 228601"/>
                    <a:gd name="connsiteX6" fmla="*/ 169069 w 195262"/>
                    <a:gd name="connsiteY6" fmla="*/ 185738 h 228601"/>
                    <a:gd name="connsiteX7" fmla="*/ 107156 w 195262"/>
                    <a:gd name="connsiteY7" fmla="*/ 138113 h 228601"/>
                    <a:gd name="connsiteX8" fmla="*/ 26194 w 195262"/>
                    <a:gd name="connsiteY8" fmla="*/ 78582 h 228601"/>
                    <a:gd name="connsiteX9" fmla="*/ 64294 w 195262"/>
                    <a:gd name="connsiteY9" fmla="*/ 33338 h 228601"/>
                    <a:gd name="connsiteX10" fmla="*/ 142876 w 195262"/>
                    <a:gd name="connsiteY10" fmla="*/ 85725 h 228601"/>
                    <a:gd name="connsiteX0" fmla="*/ 142876 w 195262"/>
                    <a:gd name="connsiteY0" fmla="*/ 86337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2876 w 195262"/>
                    <a:gd name="connsiteY10" fmla="*/ 86337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6932 h 229213"/>
                    <a:gd name="connsiteX1" fmla="*/ 138113 w 195262"/>
                    <a:gd name="connsiteY1" fmla="*/ 48833 h 229213"/>
                    <a:gd name="connsiteX2" fmla="*/ 57151 w 195262"/>
                    <a:gd name="connsiteY2" fmla="*/ 612 h 229213"/>
                    <a:gd name="connsiteX3" fmla="*/ 0 w 195262"/>
                    <a:gd name="connsiteY3" fmla="*/ 81574 h 229213"/>
                    <a:gd name="connsiteX4" fmla="*/ 78582 w 195262"/>
                    <a:gd name="connsiteY4" fmla="*/ 148250 h 229213"/>
                    <a:gd name="connsiteX5" fmla="*/ 195262 w 195262"/>
                    <a:gd name="connsiteY5" fmla="*/ 229213 h 229213"/>
                    <a:gd name="connsiteX6" fmla="*/ 169069 w 195262"/>
                    <a:gd name="connsiteY6" fmla="*/ 186350 h 229213"/>
                    <a:gd name="connsiteX7" fmla="*/ 107156 w 195262"/>
                    <a:gd name="connsiteY7" fmla="*/ 138725 h 229213"/>
                    <a:gd name="connsiteX8" fmla="*/ 26194 w 195262"/>
                    <a:gd name="connsiteY8" fmla="*/ 79194 h 229213"/>
                    <a:gd name="connsiteX9" fmla="*/ 64294 w 195262"/>
                    <a:gd name="connsiteY9" fmla="*/ 33950 h 229213"/>
                    <a:gd name="connsiteX10" fmla="*/ 141090 w 195262"/>
                    <a:gd name="connsiteY10" fmla="*/ 86932 h 229213"/>
                    <a:gd name="connsiteX0" fmla="*/ 141090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1090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42876 w 195262"/>
                    <a:gd name="connsiteY0" fmla="*/ 87044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42876 w 195262"/>
                    <a:gd name="connsiteY10" fmla="*/ 87044 h 229325"/>
                    <a:gd name="connsiteX0" fmla="*/ 151210 w 195262"/>
                    <a:gd name="connsiteY0" fmla="*/ 74543 h 229325"/>
                    <a:gd name="connsiteX1" fmla="*/ 138113 w 195262"/>
                    <a:gd name="connsiteY1" fmla="*/ 48945 h 229325"/>
                    <a:gd name="connsiteX2" fmla="*/ 57151 w 195262"/>
                    <a:gd name="connsiteY2" fmla="*/ 724 h 229325"/>
                    <a:gd name="connsiteX3" fmla="*/ 0 w 195262"/>
                    <a:gd name="connsiteY3" fmla="*/ 81686 h 229325"/>
                    <a:gd name="connsiteX4" fmla="*/ 78582 w 195262"/>
                    <a:gd name="connsiteY4" fmla="*/ 148362 h 229325"/>
                    <a:gd name="connsiteX5" fmla="*/ 195262 w 195262"/>
                    <a:gd name="connsiteY5" fmla="*/ 229325 h 229325"/>
                    <a:gd name="connsiteX6" fmla="*/ 169069 w 195262"/>
                    <a:gd name="connsiteY6" fmla="*/ 186462 h 229325"/>
                    <a:gd name="connsiteX7" fmla="*/ 107156 w 195262"/>
                    <a:gd name="connsiteY7" fmla="*/ 138837 h 229325"/>
                    <a:gd name="connsiteX8" fmla="*/ 26194 w 195262"/>
                    <a:gd name="connsiteY8" fmla="*/ 79306 h 229325"/>
                    <a:gd name="connsiteX9" fmla="*/ 64294 w 195262"/>
                    <a:gd name="connsiteY9" fmla="*/ 34062 h 229325"/>
                    <a:gd name="connsiteX10" fmla="*/ 151210 w 195262"/>
                    <a:gd name="connsiteY10" fmla="*/ 74543 h 229325"/>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1210 w 195262"/>
                    <a:gd name="connsiteY0" fmla="*/ 74656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1210 w 195262"/>
                    <a:gd name="connsiteY10" fmla="*/ 74656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4187 w 195262"/>
                    <a:gd name="connsiteY0" fmla="*/ 72870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4187 w 195262"/>
                    <a:gd name="connsiteY10" fmla="*/ 72870 h 229438"/>
                    <a:gd name="connsiteX0" fmla="*/ 157164 w 195262"/>
                    <a:gd name="connsiteY0" fmla="*/ 73465 h 229438"/>
                    <a:gd name="connsiteX1" fmla="*/ 135732 w 195262"/>
                    <a:gd name="connsiteY1" fmla="*/ 47272 h 229438"/>
                    <a:gd name="connsiteX2" fmla="*/ 57151 w 195262"/>
                    <a:gd name="connsiteY2" fmla="*/ 837 h 229438"/>
                    <a:gd name="connsiteX3" fmla="*/ 0 w 195262"/>
                    <a:gd name="connsiteY3" fmla="*/ 81799 h 229438"/>
                    <a:gd name="connsiteX4" fmla="*/ 78582 w 195262"/>
                    <a:gd name="connsiteY4" fmla="*/ 148475 h 229438"/>
                    <a:gd name="connsiteX5" fmla="*/ 195262 w 195262"/>
                    <a:gd name="connsiteY5" fmla="*/ 229438 h 229438"/>
                    <a:gd name="connsiteX6" fmla="*/ 169069 w 195262"/>
                    <a:gd name="connsiteY6" fmla="*/ 186575 h 229438"/>
                    <a:gd name="connsiteX7" fmla="*/ 107156 w 195262"/>
                    <a:gd name="connsiteY7" fmla="*/ 138950 h 229438"/>
                    <a:gd name="connsiteX8" fmla="*/ 26194 w 195262"/>
                    <a:gd name="connsiteY8" fmla="*/ 79419 h 229438"/>
                    <a:gd name="connsiteX9" fmla="*/ 64294 w 195262"/>
                    <a:gd name="connsiteY9" fmla="*/ 34175 h 229438"/>
                    <a:gd name="connsiteX10" fmla="*/ 157164 w 195262"/>
                    <a:gd name="connsiteY10" fmla="*/ 73465 h 229438"/>
                    <a:gd name="connsiteX0" fmla="*/ 157164 w 195262"/>
                    <a:gd name="connsiteY0" fmla="*/ 73638 h 229611"/>
                    <a:gd name="connsiteX1" fmla="*/ 135137 w 195262"/>
                    <a:gd name="connsiteY1" fmla="*/ 45064 h 229611"/>
                    <a:gd name="connsiteX2" fmla="*/ 57151 w 195262"/>
                    <a:gd name="connsiteY2" fmla="*/ 1010 h 229611"/>
                    <a:gd name="connsiteX3" fmla="*/ 0 w 195262"/>
                    <a:gd name="connsiteY3" fmla="*/ 81972 h 229611"/>
                    <a:gd name="connsiteX4" fmla="*/ 78582 w 195262"/>
                    <a:gd name="connsiteY4" fmla="*/ 148648 h 229611"/>
                    <a:gd name="connsiteX5" fmla="*/ 195262 w 195262"/>
                    <a:gd name="connsiteY5" fmla="*/ 229611 h 229611"/>
                    <a:gd name="connsiteX6" fmla="*/ 169069 w 195262"/>
                    <a:gd name="connsiteY6" fmla="*/ 186748 h 229611"/>
                    <a:gd name="connsiteX7" fmla="*/ 107156 w 195262"/>
                    <a:gd name="connsiteY7" fmla="*/ 139123 h 229611"/>
                    <a:gd name="connsiteX8" fmla="*/ 26194 w 195262"/>
                    <a:gd name="connsiteY8" fmla="*/ 79592 h 229611"/>
                    <a:gd name="connsiteX9" fmla="*/ 64294 w 195262"/>
                    <a:gd name="connsiteY9" fmla="*/ 34348 h 229611"/>
                    <a:gd name="connsiteX10" fmla="*/ 157164 w 195262"/>
                    <a:gd name="connsiteY10" fmla="*/ 73638 h 229611"/>
                    <a:gd name="connsiteX0" fmla="*/ 157164 w 195262"/>
                    <a:gd name="connsiteY0" fmla="*/ 73638 h 229611"/>
                    <a:gd name="connsiteX1" fmla="*/ 147345 w 195262"/>
                    <a:gd name="connsiteY1" fmla="*/ 60211 h 229611"/>
                    <a:gd name="connsiteX2" fmla="*/ 135137 w 195262"/>
                    <a:gd name="connsiteY2" fmla="*/ 45064 h 229611"/>
                    <a:gd name="connsiteX3" fmla="*/ 57151 w 195262"/>
                    <a:gd name="connsiteY3" fmla="*/ 1010 h 229611"/>
                    <a:gd name="connsiteX4" fmla="*/ 0 w 195262"/>
                    <a:gd name="connsiteY4" fmla="*/ 81972 h 229611"/>
                    <a:gd name="connsiteX5" fmla="*/ 78582 w 195262"/>
                    <a:gd name="connsiteY5" fmla="*/ 148648 h 229611"/>
                    <a:gd name="connsiteX6" fmla="*/ 195262 w 195262"/>
                    <a:gd name="connsiteY6" fmla="*/ 229611 h 229611"/>
                    <a:gd name="connsiteX7" fmla="*/ 169069 w 195262"/>
                    <a:gd name="connsiteY7" fmla="*/ 186748 h 229611"/>
                    <a:gd name="connsiteX8" fmla="*/ 107156 w 195262"/>
                    <a:gd name="connsiteY8" fmla="*/ 139123 h 229611"/>
                    <a:gd name="connsiteX9" fmla="*/ 26194 w 195262"/>
                    <a:gd name="connsiteY9" fmla="*/ 79592 h 229611"/>
                    <a:gd name="connsiteX10" fmla="*/ 64294 w 195262"/>
                    <a:gd name="connsiteY10" fmla="*/ 34348 h 229611"/>
                    <a:gd name="connsiteX11" fmla="*/ 157164 w 195262"/>
                    <a:gd name="connsiteY11" fmla="*/ 73638 h 229611"/>
                    <a:gd name="connsiteX0" fmla="*/ 157164 w 195262"/>
                    <a:gd name="connsiteY0" fmla="*/ 73549 h 229522"/>
                    <a:gd name="connsiteX1" fmla="*/ 147345 w 195262"/>
                    <a:gd name="connsiteY1" fmla="*/ 60122 h 229522"/>
                    <a:gd name="connsiteX2" fmla="*/ 133351 w 195262"/>
                    <a:gd name="connsiteY2" fmla="*/ 46166 h 229522"/>
                    <a:gd name="connsiteX3" fmla="*/ 57151 w 195262"/>
                    <a:gd name="connsiteY3" fmla="*/ 921 h 229522"/>
                    <a:gd name="connsiteX4" fmla="*/ 0 w 195262"/>
                    <a:gd name="connsiteY4" fmla="*/ 81883 h 229522"/>
                    <a:gd name="connsiteX5" fmla="*/ 78582 w 195262"/>
                    <a:gd name="connsiteY5" fmla="*/ 148559 h 229522"/>
                    <a:gd name="connsiteX6" fmla="*/ 195262 w 195262"/>
                    <a:gd name="connsiteY6" fmla="*/ 229522 h 229522"/>
                    <a:gd name="connsiteX7" fmla="*/ 169069 w 195262"/>
                    <a:gd name="connsiteY7" fmla="*/ 186659 h 229522"/>
                    <a:gd name="connsiteX8" fmla="*/ 107156 w 195262"/>
                    <a:gd name="connsiteY8" fmla="*/ 139034 h 229522"/>
                    <a:gd name="connsiteX9" fmla="*/ 26194 w 195262"/>
                    <a:gd name="connsiteY9" fmla="*/ 79503 h 229522"/>
                    <a:gd name="connsiteX10" fmla="*/ 64294 w 195262"/>
                    <a:gd name="connsiteY10" fmla="*/ 34259 h 229522"/>
                    <a:gd name="connsiteX11" fmla="*/ 157164 w 195262"/>
                    <a:gd name="connsiteY11" fmla="*/ 73549 h 229522"/>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5262"/>
                    <a:gd name="connsiteY0" fmla="*/ 73241 h 229214"/>
                    <a:gd name="connsiteX1" fmla="*/ 133351 w 195262"/>
                    <a:gd name="connsiteY1" fmla="*/ 45858 h 229214"/>
                    <a:gd name="connsiteX2" fmla="*/ 57151 w 195262"/>
                    <a:gd name="connsiteY2" fmla="*/ 613 h 229214"/>
                    <a:gd name="connsiteX3" fmla="*/ 0 w 195262"/>
                    <a:gd name="connsiteY3" fmla="*/ 81575 h 229214"/>
                    <a:gd name="connsiteX4" fmla="*/ 78582 w 195262"/>
                    <a:gd name="connsiteY4" fmla="*/ 148251 h 229214"/>
                    <a:gd name="connsiteX5" fmla="*/ 195262 w 195262"/>
                    <a:gd name="connsiteY5" fmla="*/ 229214 h 229214"/>
                    <a:gd name="connsiteX6" fmla="*/ 169069 w 195262"/>
                    <a:gd name="connsiteY6" fmla="*/ 186351 h 229214"/>
                    <a:gd name="connsiteX7" fmla="*/ 107156 w 195262"/>
                    <a:gd name="connsiteY7" fmla="*/ 138726 h 229214"/>
                    <a:gd name="connsiteX8" fmla="*/ 26194 w 195262"/>
                    <a:gd name="connsiteY8" fmla="*/ 79195 h 229214"/>
                    <a:gd name="connsiteX9" fmla="*/ 64294 w 195262"/>
                    <a:gd name="connsiteY9" fmla="*/ 33951 h 229214"/>
                    <a:gd name="connsiteX10" fmla="*/ 157164 w 195262"/>
                    <a:gd name="connsiteY10" fmla="*/ 73241 h 229214"/>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69069 w 198834"/>
                    <a:gd name="connsiteY6" fmla="*/ 186351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7156 w 198834"/>
                    <a:gd name="connsiteY7" fmla="*/ 138726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26194 w 198834"/>
                    <a:gd name="connsiteY8" fmla="*/ 79195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4294 w 198834"/>
                    <a:gd name="connsiteY9" fmla="*/ 33951 h 207188"/>
                    <a:gd name="connsiteX10" fmla="*/ 157164 w 198834"/>
                    <a:gd name="connsiteY10" fmla="*/ 73241 h 207188"/>
                    <a:gd name="connsiteX0" fmla="*/ 157164 w 198834"/>
                    <a:gd name="connsiteY0" fmla="*/ 73241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57164 w 198834"/>
                    <a:gd name="connsiteY10" fmla="*/ 73241 h 207188"/>
                    <a:gd name="connsiteX0" fmla="*/ 166689 w 198834"/>
                    <a:gd name="connsiteY0" fmla="*/ 79194 h 207188"/>
                    <a:gd name="connsiteX1" fmla="*/ 133351 w 198834"/>
                    <a:gd name="connsiteY1" fmla="*/ 45858 h 207188"/>
                    <a:gd name="connsiteX2" fmla="*/ 57151 w 198834"/>
                    <a:gd name="connsiteY2" fmla="*/ 613 h 207188"/>
                    <a:gd name="connsiteX3" fmla="*/ 0 w 198834"/>
                    <a:gd name="connsiteY3" fmla="*/ 81575 h 207188"/>
                    <a:gd name="connsiteX4" fmla="*/ 78582 w 198834"/>
                    <a:gd name="connsiteY4" fmla="*/ 148251 h 207188"/>
                    <a:gd name="connsiteX5" fmla="*/ 198834 w 198834"/>
                    <a:gd name="connsiteY5" fmla="*/ 207188 h 207188"/>
                    <a:gd name="connsiteX6" fmla="*/ 170260 w 198834"/>
                    <a:gd name="connsiteY6" fmla="*/ 184565 h 207188"/>
                    <a:gd name="connsiteX7" fmla="*/ 102394 w 198834"/>
                    <a:gd name="connsiteY7" fmla="*/ 142893 h 207188"/>
                    <a:gd name="connsiteX8" fmla="*/ 10121 w 198834"/>
                    <a:gd name="connsiteY8" fmla="*/ 81576 h 207188"/>
                    <a:gd name="connsiteX9" fmla="*/ 62508 w 198834"/>
                    <a:gd name="connsiteY9" fmla="*/ 26212 h 207188"/>
                    <a:gd name="connsiteX10" fmla="*/ 166689 w 198834"/>
                    <a:gd name="connsiteY10" fmla="*/ 79194 h 207188"/>
                    <a:gd name="connsiteX0" fmla="*/ 166689 w 217289"/>
                    <a:gd name="connsiteY0" fmla="*/ 79194 h 219094"/>
                    <a:gd name="connsiteX1" fmla="*/ 133351 w 217289"/>
                    <a:gd name="connsiteY1" fmla="*/ 45858 h 219094"/>
                    <a:gd name="connsiteX2" fmla="*/ 57151 w 217289"/>
                    <a:gd name="connsiteY2" fmla="*/ 613 h 219094"/>
                    <a:gd name="connsiteX3" fmla="*/ 0 w 217289"/>
                    <a:gd name="connsiteY3" fmla="*/ 81575 h 219094"/>
                    <a:gd name="connsiteX4" fmla="*/ 78582 w 217289"/>
                    <a:gd name="connsiteY4" fmla="*/ 148251 h 219094"/>
                    <a:gd name="connsiteX5" fmla="*/ 217289 w 217289"/>
                    <a:gd name="connsiteY5" fmla="*/ 219094 h 219094"/>
                    <a:gd name="connsiteX6" fmla="*/ 170260 w 217289"/>
                    <a:gd name="connsiteY6" fmla="*/ 184565 h 219094"/>
                    <a:gd name="connsiteX7" fmla="*/ 102394 w 217289"/>
                    <a:gd name="connsiteY7" fmla="*/ 142893 h 219094"/>
                    <a:gd name="connsiteX8" fmla="*/ 10121 w 217289"/>
                    <a:gd name="connsiteY8" fmla="*/ 81576 h 219094"/>
                    <a:gd name="connsiteX9" fmla="*/ 62508 w 217289"/>
                    <a:gd name="connsiteY9" fmla="*/ 26212 h 219094"/>
                    <a:gd name="connsiteX10" fmla="*/ 166689 w 217289"/>
                    <a:gd name="connsiteY10" fmla="*/ 79194 h 219094"/>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0260 w 217289"/>
                    <a:gd name="connsiteY6" fmla="*/ 184619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66689 w 217289"/>
                    <a:gd name="connsiteY0" fmla="*/ 79248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66689 w 217289"/>
                    <a:gd name="connsiteY10" fmla="*/ 79248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3770 h 219148"/>
                    <a:gd name="connsiteX1" fmla="*/ 136328 w 217289"/>
                    <a:gd name="connsiteY1" fmla="*/ 44722 h 219148"/>
                    <a:gd name="connsiteX2" fmla="*/ 57151 w 217289"/>
                    <a:gd name="connsiteY2" fmla="*/ 667 h 219148"/>
                    <a:gd name="connsiteX3" fmla="*/ 0 w 217289"/>
                    <a:gd name="connsiteY3" fmla="*/ 81629 h 219148"/>
                    <a:gd name="connsiteX4" fmla="*/ 78582 w 217289"/>
                    <a:gd name="connsiteY4" fmla="*/ 148305 h 219148"/>
                    <a:gd name="connsiteX5" fmla="*/ 217289 w 217289"/>
                    <a:gd name="connsiteY5" fmla="*/ 219148 h 219148"/>
                    <a:gd name="connsiteX6" fmla="*/ 172641 w 217289"/>
                    <a:gd name="connsiteY6" fmla="*/ 184024 h 219148"/>
                    <a:gd name="connsiteX7" fmla="*/ 102394 w 217289"/>
                    <a:gd name="connsiteY7" fmla="*/ 142947 h 219148"/>
                    <a:gd name="connsiteX8" fmla="*/ 10121 w 217289"/>
                    <a:gd name="connsiteY8" fmla="*/ 81630 h 219148"/>
                    <a:gd name="connsiteX9" fmla="*/ 62508 w 217289"/>
                    <a:gd name="connsiteY9" fmla="*/ 26266 h 219148"/>
                    <a:gd name="connsiteX10" fmla="*/ 176809 w 217289"/>
                    <a:gd name="connsiteY10" fmla="*/ 63770 h 219148"/>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2641 w 217289"/>
                    <a:gd name="connsiteY6" fmla="*/ 184280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7289"/>
                    <a:gd name="connsiteY0" fmla="*/ 64026 h 219404"/>
                    <a:gd name="connsiteX1" fmla="*/ 133352 w 217289"/>
                    <a:gd name="connsiteY1" fmla="*/ 40216 h 219404"/>
                    <a:gd name="connsiteX2" fmla="*/ 57151 w 217289"/>
                    <a:gd name="connsiteY2" fmla="*/ 923 h 219404"/>
                    <a:gd name="connsiteX3" fmla="*/ 0 w 217289"/>
                    <a:gd name="connsiteY3" fmla="*/ 81885 h 219404"/>
                    <a:gd name="connsiteX4" fmla="*/ 78582 w 217289"/>
                    <a:gd name="connsiteY4" fmla="*/ 148561 h 219404"/>
                    <a:gd name="connsiteX5" fmla="*/ 217289 w 217289"/>
                    <a:gd name="connsiteY5" fmla="*/ 219404 h 219404"/>
                    <a:gd name="connsiteX6" fmla="*/ 170855 w 217289"/>
                    <a:gd name="connsiteY6" fmla="*/ 188447 h 219404"/>
                    <a:gd name="connsiteX7" fmla="*/ 102394 w 217289"/>
                    <a:gd name="connsiteY7" fmla="*/ 143203 h 219404"/>
                    <a:gd name="connsiteX8" fmla="*/ 10121 w 217289"/>
                    <a:gd name="connsiteY8" fmla="*/ 81886 h 219404"/>
                    <a:gd name="connsiteX9" fmla="*/ 62508 w 217289"/>
                    <a:gd name="connsiteY9" fmla="*/ 26522 h 219404"/>
                    <a:gd name="connsiteX10" fmla="*/ 176809 w 217289"/>
                    <a:gd name="connsiteY10" fmla="*/ 64026 h 219404"/>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10121 w 219075"/>
                    <a:gd name="connsiteY8" fmla="*/ 81886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2508 w 219075"/>
                    <a:gd name="connsiteY9" fmla="*/ 26522 h 217023"/>
                    <a:gd name="connsiteX10" fmla="*/ 176809 w 219075"/>
                    <a:gd name="connsiteY10" fmla="*/ 64026 h 217023"/>
                    <a:gd name="connsiteX0" fmla="*/ 176809 w 219075"/>
                    <a:gd name="connsiteY0" fmla="*/ 64026 h 217023"/>
                    <a:gd name="connsiteX1" fmla="*/ 133352 w 219075"/>
                    <a:gd name="connsiteY1" fmla="*/ 40216 h 217023"/>
                    <a:gd name="connsiteX2" fmla="*/ 57151 w 219075"/>
                    <a:gd name="connsiteY2" fmla="*/ 923 h 217023"/>
                    <a:gd name="connsiteX3" fmla="*/ 0 w 219075"/>
                    <a:gd name="connsiteY3" fmla="*/ 81885 h 217023"/>
                    <a:gd name="connsiteX4" fmla="*/ 78582 w 219075"/>
                    <a:gd name="connsiteY4" fmla="*/ 148561 h 217023"/>
                    <a:gd name="connsiteX5" fmla="*/ 219075 w 219075"/>
                    <a:gd name="connsiteY5" fmla="*/ 217023 h 217023"/>
                    <a:gd name="connsiteX6" fmla="*/ 170855 w 219075"/>
                    <a:gd name="connsiteY6" fmla="*/ 188447 h 217023"/>
                    <a:gd name="connsiteX7" fmla="*/ 102394 w 219075"/>
                    <a:gd name="connsiteY7" fmla="*/ 143203 h 217023"/>
                    <a:gd name="connsiteX8" fmla="*/ 25599 w 219075"/>
                    <a:gd name="connsiteY8" fmla="*/ 88434 h 217023"/>
                    <a:gd name="connsiteX9" fmla="*/ 65485 w 219075"/>
                    <a:gd name="connsiteY9" fmla="*/ 34857 h 217023"/>
                    <a:gd name="connsiteX10" fmla="*/ 176809 w 219075"/>
                    <a:gd name="connsiteY10" fmla="*/ 64026 h 217023"/>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65485 w 219075"/>
                    <a:gd name="connsiteY9" fmla="*/ 35282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25599 w 219075"/>
                    <a:gd name="connsiteY8" fmla="*/ 88859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41672 w 219075"/>
                    <a:gd name="connsiteY8" fmla="*/ 90050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75606 w 219075"/>
                    <a:gd name="connsiteY9" fmla="*/ 32306 h 217448"/>
                    <a:gd name="connsiteX10" fmla="*/ 176809 w 219075"/>
                    <a:gd name="connsiteY10" fmla="*/ 64451 h 217448"/>
                    <a:gd name="connsiteX0" fmla="*/ 176809 w 219075"/>
                    <a:gd name="connsiteY0" fmla="*/ 64451 h 217448"/>
                    <a:gd name="connsiteX1" fmla="*/ 127399 w 219075"/>
                    <a:gd name="connsiteY1" fmla="*/ 34688 h 217448"/>
                    <a:gd name="connsiteX2" fmla="*/ 57151 w 219075"/>
                    <a:gd name="connsiteY2" fmla="*/ 1348 h 217448"/>
                    <a:gd name="connsiteX3" fmla="*/ 0 w 219075"/>
                    <a:gd name="connsiteY3" fmla="*/ 82310 h 217448"/>
                    <a:gd name="connsiteX4" fmla="*/ 78582 w 219075"/>
                    <a:gd name="connsiteY4" fmla="*/ 148986 h 217448"/>
                    <a:gd name="connsiteX5" fmla="*/ 219075 w 219075"/>
                    <a:gd name="connsiteY5" fmla="*/ 217448 h 217448"/>
                    <a:gd name="connsiteX6" fmla="*/ 170855 w 219075"/>
                    <a:gd name="connsiteY6" fmla="*/ 188872 h 217448"/>
                    <a:gd name="connsiteX7" fmla="*/ 102394 w 219075"/>
                    <a:gd name="connsiteY7" fmla="*/ 143628 h 217448"/>
                    <a:gd name="connsiteX8" fmla="*/ 80675 w 219075"/>
                    <a:gd name="connsiteY8" fmla="*/ 104135 h 217448"/>
                    <a:gd name="connsiteX9" fmla="*/ 114609 w 219075"/>
                    <a:gd name="connsiteY9" fmla="*/ 57225 h 217448"/>
                    <a:gd name="connsiteX10" fmla="*/ 176809 w 219075"/>
                    <a:gd name="connsiteY10" fmla="*/ 64451 h 217448"/>
                    <a:gd name="connsiteX0" fmla="*/ 176985 w 219251"/>
                    <a:gd name="connsiteY0" fmla="*/ 44710 h 197707"/>
                    <a:gd name="connsiteX1" fmla="*/ 127575 w 219251"/>
                    <a:gd name="connsiteY1" fmla="*/ 14947 h 197707"/>
                    <a:gd name="connsiteX2" fmla="*/ 59494 w 219251"/>
                    <a:gd name="connsiteY2" fmla="*/ 3275 h 197707"/>
                    <a:gd name="connsiteX3" fmla="*/ 176 w 219251"/>
                    <a:gd name="connsiteY3" fmla="*/ 62569 h 197707"/>
                    <a:gd name="connsiteX4" fmla="*/ 78758 w 219251"/>
                    <a:gd name="connsiteY4" fmla="*/ 129245 h 197707"/>
                    <a:gd name="connsiteX5" fmla="*/ 219251 w 219251"/>
                    <a:gd name="connsiteY5" fmla="*/ 197707 h 197707"/>
                    <a:gd name="connsiteX6" fmla="*/ 171031 w 219251"/>
                    <a:gd name="connsiteY6" fmla="*/ 169131 h 197707"/>
                    <a:gd name="connsiteX7" fmla="*/ 102570 w 219251"/>
                    <a:gd name="connsiteY7" fmla="*/ 123887 h 197707"/>
                    <a:gd name="connsiteX8" fmla="*/ 80851 w 219251"/>
                    <a:gd name="connsiteY8" fmla="*/ 84394 h 197707"/>
                    <a:gd name="connsiteX9" fmla="*/ 114785 w 219251"/>
                    <a:gd name="connsiteY9" fmla="*/ 37484 h 197707"/>
                    <a:gd name="connsiteX10" fmla="*/ 176985 w 219251"/>
                    <a:gd name="connsiteY10" fmla="*/ 44710 h 197707"/>
                    <a:gd name="connsiteX0" fmla="*/ 176976 w 219242"/>
                    <a:gd name="connsiteY0" fmla="*/ 453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6976 w 219242"/>
                    <a:gd name="connsiteY10" fmla="*/ 45351 h 198348"/>
                    <a:gd name="connsiteX0" fmla="*/ 179143 w 219242"/>
                    <a:gd name="connsiteY0" fmla="*/ 38851 h 198348"/>
                    <a:gd name="connsiteX1" fmla="*/ 111315 w 219242"/>
                    <a:gd name="connsiteY1" fmla="*/ 13421 h 198348"/>
                    <a:gd name="connsiteX2" fmla="*/ 59485 w 219242"/>
                    <a:gd name="connsiteY2" fmla="*/ 3916 h 198348"/>
                    <a:gd name="connsiteX3" fmla="*/ 167 w 219242"/>
                    <a:gd name="connsiteY3" fmla="*/ 63210 h 198348"/>
                    <a:gd name="connsiteX4" fmla="*/ 78749 w 219242"/>
                    <a:gd name="connsiteY4" fmla="*/ 129886 h 198348"/>
                    <a:gd name="connsiteX5" fmla="*/ 219242 w 219242"/>
                    <a:gd name="connsiteY5" fmla="*/ 198348 h 198348"/>
                    <a:gd name="connsiteX6" fmla="*/ 171022 w 219242"/>
                    <a:gd name="connsiteY6" fmla="*/ 169772 h 198348"/>
                    <a:gd name="connsiteX7" fmla="*/ 102561 w 219242"/>
                    <a:gd name="connsiteY7" fmla="*/ 124528 h 198348"/>
                    <a:gd name="connsiteX8" fmla="*/ 80842 w 219242"/>
                    <a:gd name="connsiteY8" fmla="*/ 85035 h 198348"/>
                    <a:gd name="connsiteX9" fmla="*/ 114776 w 219242"/>
                    <a:gd name="connsiteY9" fmla="*/ 38125 h 198348"/>
                    <a:gd name="connsiteX10" fmla="*/ 179143 w 219242"/>
                    <a:gd name="connsiteY10" fmla="*/ 38851 h 198348"/>
                    <a:gd name="connsiteX0" fmla="*/ 179143 w 179143"/>
                    <a:gd name="connsiteY0" fmla="*/ 38851 h 188597"/>
                    <a:gd name="connsiteX1" fmla="*/ 111315 w 179143"/>
                    <a:gd name="connsiteY1" fmla="*/ 13421 h 188597"/>
                    <a:gd name="connsiteX2" fmla="*/ 59485 w 179143"/>
                    <a:gd name="connsiteY2" fmla="*/ 3916 h 188597"/>
                    <a:gd name="connsiteX3" fmla="*/ 167 w 179143"/>
                    <a:gd name="connsiteY3" fmla="*/ 63210 h 188597"/>
                    <a:gd name="connsiteX4" fmla="*/ 78749 w 179143"/>
                    <a:gd name="connsiteY4" fmla="*/ 129886 h 188597"/>
                    <a:gd name="connsiteX5" fmla="*/ 158571 w 179143"/>
                    <a:gd name="connsiteY5" fmla="*/ 188597 h 188597"/>
                    <a:gd name="connsiteX6" fmla="*/ 171022 w 179143"/>
                    <a:gd name="connsiteY6" fmla="*/ 169772 h 188597"/>
                    <a:gd name="connsiteX7" fmla="*/ 102561 w 179143"/>
                    <a:gd name="connsiteY7" fmla="*/ 124528 h 188597"/>
                    <a:gd name="connsiteX8" fmla="*/ 80842 w 179143"/>
                    <a:gd name="connsiteY8" fmla="*/ 85035 h 188597"/>
                    <a:gd name="connsiteX9" fmla="*/ 114776 w 179143"/>
                    <a:gd name="connsiteY9" fmla="*/ 38125 h 188597"/>
                    <a:gd name="connsiteX10" fmla="*/ 179143 w 179143"/>
                    <a:gd name="connsiteY10" fmla="*/ 38851 h 188597"/>
                    <a:gd name="connsiteX0" fmla="*/ 179143 w 221806"/>
                    <a:gd name="connsiteY0" fmla="*/ 38851 h 207072"/>
                    <a:gd name="connsiteX1" fmla="*/ 111315 w 221806"/>
                    <a:gd name="connsiteY1" fmla="*/ 13421 h 207072"/>
                    <a:gd name="connsiteX2" fmla="*/ 59485 w 221806"/>
                    <a:gd name="connsiteY2" fmla="*/ 3916 h 207072"/>
                    <a:gd name="connsiteX3" fmla="*/ 167 w 221806"/>
                    <a:gd name="connsiteY3" fmla="*/ 63210 h 207072"/>
                    <a:gd name="connsiteX4" fmla="*/ 78749 w 221806"/>
                    <a:gd name="connsiteY4" fmla="*/ 129886 h 207072"/>
                    <a:gd name="connsiteX5" fmla="*/ 158571 w 221806"/>
                    <a:gd name="connsiteY5" fmla="*/ 188597 h 207072"/>
                    <a:gd name="connsiteX6" fmla="*/ 220859 w 221806"/>
                    <a:gd name="connsiteY6" fmla="*/ 205525 h 207072"/>
                    <a:gd name="connsiteX7" fmla="*/ 102561 w 221806"/>
                    <a:gd name="connsiteY7" fmla="*/ 124528 h 207072"/>
                    <a:gd name="connsiteX8" fmla="*/ 80842 w 221806"/>
                    <a:gd name="connsiteY8" fmla="*/ 85035 h 207072"/>
                    <a:gd name="connsiteX9" fmla="*/ 114776 w 221806"/>
                    <a:gd name="connsiteY9" fmla="*/ 38125 h 207072"/>
                    <a:gd name="connsiteX10" fmla="*/ 179143 w 221806"/>
                    <a:gd name="connsiteY10" fmla="*/ 38851 h 207072"/>
                    <a:gd name="connsiteX0" fmla="*/ 145807 w 188470"/>
                    <a:gd name="connsiteY0" fmla="*/ 39573 h 207794"/>
                    <a:gd name="connsiteX1" fmla="*/ 77979 w 188470"/>
                    <a:gd name="connsiteY1" fmla="*/ 14143 h 207794"/>
                    <a:gd name="connsiteX2" fmla="*/ 26149 w 188470"/>
                    <a:gd name="connsiteY2" fmla="*/ 4638 h 207794"/>
                    <a:gd name="connsiteX3" fmla="*/ 417 w 188470"/>
                    <a:gd name="connsiteY3" fmla="*/ 73683 h 207794"/>
                    <a:gd name="connsiteX4" fmla="*/ 45413 w 188470"/>
                    <a:gd name="connsiteY4" fmla="*/ 130608 h 207794"/>
                    <a:gd name="connsiteX5" fmla="*/ 125235 w 188470"/>
                    <a:gd name="connsiteY5" fmla="*/ 189319 h 207794"/>
                    <a:gd name="connsiteX6" fmla="*/ 187523 w 188470"/>
                    <a:gd name="connsiteY6" fmla="*/ 206247 h 207794"/>
                    <a:gd name="connsiteX7" fmla="*/ 69225 w 188470"/>
                    <a:gd name="connsiteY7" fmla="*/ 125250 h 207794"/>
                    <a:gd name="connsiteX8" fmla="*/ 47506 w 188470"/>
                    <a:gd name="connsiteY8" fmla="*/ 85757 h 207794"/>
                    <a:gd name="connsiteX9" fmla="*/ 81440 w 188470"/>
                    <a:gd name="connsiteY9" fmla="*/ 38847 h 207794"/>
                    <a:gd name="connsiteX10" fmla="*/ 145807 w 188470"/>
                    <a:gd name="connsiteY10" fmla="*/ 39573 h 207794"/>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47393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69112 w 188357"/>
                    <a:gd name="connsiteY7" fmla="*/ 117964 h 200508"/>
                    <a:gd name="connsiteX8" fmla="*/ 60394 w 188357"/>
                    <a:gd name="connsiteY8" fmla="*/ 78471 h 200508"/>
                    <a:gd name="connsiteX9" fmla="*/ 81327 w 188357"/>
                    <a:gd name="connsiteY9" fmla="*/ 31561 h 200508"/>
                    <a:gd name="connsiteX10" fmla="*/ 145694 w 188357"/>
                    <a:gd name="connsiteY10" fmla="*/ 32287 h 200508"/>
                    <a:gd name="connsiteX0" fmla="*/ 145694 w 188357"/>
                    <a:gd name="connsiteY0" fmla="*/ 32287 h 200508"/>
                    <a:gd name="connsiteX1" fmla="*/ 77866 w 188357"/>
                    <a:gd name="connsiteY1" fmla="*/ 6857 h 200508"/>
                    <a:gd name="connsiteX2" fmla="*/ 28203 w 188357"/>
                    <a:gd name="connsiteY2" fmla="*/ 10353 h 200508"/>
                    <a:gd name="connsiteX3" fmla="*/ 304 w 188357"/>
                    <a:gd name="connsiteY3" fmla="*/ 66397 h 200508"/>
                    <a:gd name="connsiteX4" fmla="*/ 45300 w 188357"/>
                    <a:gd name="connsiteY4" fmla="*/ 123322 h 200508"/>
                    <a:gd name="connsiteX5" fmla="*/ 125122 w 188357"/>
                    <a:gd name="connsiteY5" fmla="*/ 182033 h 200508"/>
                    <a:gd name="connsiteX6" fmla="*/ 187410 w 188357"/>
                    <a:gd name="connsiteY6" fmla="*/ 198961 h 200508"/>
                    <a:gd name="connsiteX7" fmla="*/ 87530 w 188357"/>
                    <a:gd name="connsiteY7" fmla="*/ 119047 h 200508"/>
                    <a:gd name="connsiteX8" fmla="*/ 60394 w 188357"/>
                    <a:gd name="connsiteY8" fmla="*/ 78471 h 200508"/>
                    <a:gd name="connsiteX9" fmla="*/ 81327 w 188357"/>
                    <a:gd name="connsiteY9" fmla="*/ 31561 h 200508"/>
                    <a:gd name="connsiteX10" fmla="*/ 145694 w 188357"/>
                    <a:gd name="connsiteY10" fmla="*/ 32287 h 200508"/>
                    <a:gd name="connsiteX0" fmla="*/ 146180 w 188843"/>
                    <a:gd name="connsiteY0" fmla="*/ 32287 h 200508"/>
                    <a:gd name="connsiteX1" fmla="*/ 78352 w 188843"/>
                    <a:gd name="connsiteY1" fmla="*/ 6857 h 200508"/>
                    <a:gd name="connsiteX2" fmla="*/ 28689 w 188843"/>
                    <a:gd name="connsiteY2" fmla="*/ 10353 h 200508"/>
                    <a:gd name="connsiteX3" fmla="*/ 790 w 188843"/>
                    <a:gd name="connsiteY3" fmla="*/ 66397 h 200508"/>
                    <a:gd name="connsiteX4" fmla="*/ 58787 w 188843"/>
                    <a:gd name="connsiteY4" fmla="*/ 128739 h 200508"/>
                    <a:gd name="connsiteX5" fmla="*/ 125608 w 188843"/>
                    <a:gd name="connsiteY5" fmla="*/ 182033 h 200508"/>
                    <a:gd name="connsiteX6" fmla="*/ 187896 w 188843"/>
                    <a:gd name="connsiteY6" fmla="*/ 198961 h 200508"/>
                    <a:gd name="connsiteX7" fmla="*/ 88016 w 188843"/>
                    <a:gd name="connsiteY7" fmla="*/ 119047 h 200508"/>
                    <a:gd name="connsiteX8" fmla="*/ 60880 w 188843"/>
                    <a:gd name="connsiteY8" fmla="*/ 78471 h 200508"/>
                    <a:gd name="connsiteX9" fmla="*/ 81813 w 188843"/>
                    <a:gd name="connsiteY9" fmla="*/ 31561 h 200508"/>
                    <a:gd name="connsiteX10" fmla="*/ 146180 w 188843"/>
                    <a:gd name="connsiteY10" fmla="*/ 32287 h 200508"/>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9394"/>
                    <a:gd name="connsiteY0" fmla="*/ 32287 h 201270"/>
                    <a:gd name="connsiteX1" fmla="*/ 78352 w 189394"/>
                    <a:gd name="connsiteY1" fmla="*/ 6857 h 201270"/>
                    <a:gd name="connsiteX2" fmla="*/ 28689 w 189394"/>
                    <a:gd name="connsiteY2" fmla="*/ 10353 h 201270"/>
                    <a:gd name="connsiteX3" fmla="*/ 790 w 189394"/>
                    <a:gd name="connsiteY3" fmla="*/ 66397 h 201270"/>
                    <a:gd name="connsiteX4" fmla="*/ 58787 w 189394"/>
                    <a:gd name="connsiteY4" fmla="*/ 128739 h 201270"/>
                    <a:gd name="connsiteX5" fmla="*/ 125608 w 189394"/>
                    <a:gd name="connsiteY5" fmla="*/ 182033 h 201270"/>
                    <a:gd name="connsiteX6" fmla="*/ 187896 w 189394"/>
                    <a:gd name="connsiteY6" fmla="*/ 198961 h 201270"/>
                    <a:gd name="connsiteX7" fmla="*/ 88016 w 189394"/>
                    <a:gd name="connsiteY7" fmla="*/ 119047 h 201270"/>
                    <a:gd name="connsiteX8" fmla="*/ 60880 w 189394"/>
                    <a:gd name="connsiteY8" fmla="*/ 78471 h 201270"/>
                    <a:gd name="connsiteX9" fmla="*/ 81813 w 189394"/>
                    <a:gd name="connsiteY9" fmla="*/ 31561 h 201270"/>
                    <a:gd name="connsiteX10" fmla="*/ 146180 w 189394"/>
                    <a:gd name="connsiteY10" fmla="*/ 32287 h 201270"/>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80 w 187896"/>
                    <a:gd name="connsiteY0" fmla="*/ 32287 h 198961"/>
                    <a:gd name="connsiteX1" fmla="*/ 78352 w 187896"/>
                    <a:gd name="connsiteY1" fmla="*/ 6857 h 198961"/>
                    <a:gd name="connsiteX2" fmla="*/ 28689 w 187896"/>
                    <a:gd name="connsiteY2" fmla="*/ 10353 h 198961"/>
                    <a:gd name="connsiteX3" fmla="*/ 790 w 187896"/>
                    <a:gd name="connsiteY3" fmla="*/ 66397 h 198961"/>
                    <a:gd name="connsiteX4" fmla="*/ 58787 w 187896"/>
                    <a:gd name="connsiteY4" fmla="*/ 128739 h 198961"/>
                    <a:gd name="connsiteX5" fmla="*/ 125608 w 187896"/>
                    <a:gd name="connsiteY5" fmla="*/ 182033 h 198961"/>
                    <a:gd name="connsiteX6" fmla="*/ 187896 w 187896"/>
                    <a:gd name="connsiteY6" fmla="*/ 198961 h 198961"/>
                    <a:gd name="connsiteX7" fmla="*/ 88016 w 187896"/>
                    <a:gd name="connsiteY7" fmla="*/ 119047 h 198961"/>
                    <a:gd name="connsiteX8" fmla="*/ 60880 w 187896"/>
                    <a:gd name="connsiteY8" fmla="*/ 78471 h 198961"/>
                    <a:gd name="connsiteX9" fmla="*/ 81813 w 187896"/>
                    <a:gd name="connsiteY9" fmla="*/ 31561 h 198961"/>
                    <a:gd name="connsiteX10" fmla="*/ 146180 w 187896"/>
                    <a:gd name="connsiteY10" fmla="*/ 32287 h 198961"/>
                    <a:gd name="connsiteX0" fmla="*/ 146144 w 187860"/>
                    <a:gd name="connsiteY0" fmla="*/ 33050 h 199724"/>
                    <a:gd name="connsiteX1" fmla="*/ 70732 w 187860"/>
                    <a:gd name="connsiteY1" fmla="*/ 6537 h 199724"/>
                    <a:gd name="connsiteX2" fmla="*/ 28653 w 187860"/>
                    <a:gd name="connsiteY2" fmla="*/ 11116 h 199724"/>
                    <a:gd name="connsiteX3" fmla="*/ 754 w 187860"/>
                    <a:gd name="connsiteY3" fmla="*/ 67160 h 199724"/>
                    <a:gd name="connsiteX4" fmla="*/ 58751 w 187860"/>
                    <a:gd name="connsiteY4" fmla="*/ 129502 h 199724"/>
                    <a:gd name="connsiteX5" fmla="*/ 125572 w 187860"/>
                    <a:gd name="connsiteY5" fmla="*/ 182796 h 199724"/>
                    <a:gd name="connsiteX6" fmla="*/ 187860 w 187860"/>
                    <a:gd name="connsiteY6" fmla="*/ 199724 h 199724"/>
                    <a:gd name="connsiteX7" fmla="*/ 87980 w 187860"/>
                    <a:gd name="connsiteY7" fmla="*/ 119810 h 199724"/>
                    <a:gd name="connsiteX8" fmla="*/ 60844 w 187860"/>
                    <a:gd name="connsiteY8" fmla="*/ 79234 h 199724"/>
                    <a:gd name="connsiteX9" fmla="*/ 81777 w 187860"/>
                    <a:gd name="connsiteY9" fmla="*/ 32324 h 199724"/>
                    <a:gd name="connsiteX10" fmla="*/ 146144 w 187860"/>
                    <a:gd name="connsiteY10" fmla="*/ 33050 h 199724"/>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30226 h 196900"/>
                    <a:gd name="connsiteX1" fmla="*/ 70732 w 187860"/>
                    <a:gd name="connsiteY1" fmla="*/ 3713 h 196900"/>
                    <a:gd name="connsiteX2" fmla="*/ 28653 w 187860"/>
                    <a:gd name="connsiteY2" fmla="*/ 8292 h 196900"/>
                    <a:gd name="connsiteX3" fmla="*/ 754 w 187860"/>
                    <a:gd name="connsiteY3" fmla="*/ 64336 h 196900"/>
                    <a:gd name="connsiteX4" fmla="*/ 58751 w 187860"/>
                    <a:gd name="connsiteY4" fmla="*/ 126678 h 196900"/>
                    <a:gd name="connsiteX5" fmla="*/ 125572 w 187860"/>
                    <a:gd name="connsiteY5" fmla="*/ 179972 h 196900"/>
                    <a:gd name="connsiteX6" fmla="*/ 187860 w 187860"/>
                    <a:gd name="connsiteY6" fmla="*/ 196900 h 196900"/>
                    <a:gd name="connsiteX7" fmla="*/ 87980 w 187860"/>
                    <a:gd name="connsiteY7" fmla="*/ 116986 h 196900"/>
                    <a:gd name="connsiteX8" fmla="*/ 60844 w 187860"/>
                    <a:gd name="connsiteY8" fmla="*/ 76410 h 196900"/>
                    <a:gd name="connsiteX9" fmla="*/ 81777 w 187860"/>
                    <a:gd name="connsiteY9" fmla="*/ 29500 h 196900"/>
                    <a:gd name="connsiteX10" fmla="*/ 146144 w 187860"/>
                    <a:gd name="connsiteY10" fmla="*/ 30226 h 196900"/>
                    <a:gd name="connsiteX0" fmla="*/ 146144 w 187860"/>
                    <a:gd name="connsiteY0" fmla="*/ 28766 h 195440"/>
                    <a:gd name="connsiteX1" fmla="*/ 70732 w 187860"/>
                    <a:gd name="connsiteY1" fmla="*/ 2253 h 195440"/>
                    <a:gd name="connsiteX2" fmla="*/ 28653 w 187860"/>
                    <a:gd name="connsiteY2" fmla="*/ 6832 h 195440"/>
                    <a:gd name="connsiteX3" fmla="*/ 754 w 187860"/>
                    <a:gd name="connsiteY3" fmla="*/ 62876 h 195440"/>
                    <a:gd name="connsiteX4" fmla="*/ 58751 w 187860"/>
                    <a:gd name="connsiteY4" fmla="*/ 125218 h 195440"/>
                    <a:gd name="connsiteX5" fmla="*/ 125572 w 187860"/>
                    <a:gd name="connsiteY5" fmla="*/ 178512 h 195440"/>
                    <a:gd name="connsiteX6" fmla="*/ 187860 w 187860"/>
                    <a:gd name="connsiteY6" fmla="*/ 195440 h 195440"/>
                    <a:gd name="connsiteX7" fmla="*/ 87980 w 187860"/>
                    <a:gd name="connsiteY7" fmla="*/ 115526 h 195440"/>
                    <a:gd name="connsiteX8" fmla="*/ 60844 w 187860"/>
                    <a:gd name="connsiteY8" fmla="*/ 74950 h 195440"/>
                    <a:gd name="connsiteX9" fmla="*/ 81777 w 187860"/>
                    <a:gd name="connsiteY9" fmla="*/ 28040 h 195440"/>
                    <a:gd name="connsiteX10" fmla="*/ 146144 w 187860"/>
                    <a:gd name="connsiteY10" fmla="*/ 28766 h 195440"/>
                    <a:gd name="connsiteX0" fmla="*/ 146748 w 188464"/>
                    <a:gd name="connsiteY0" fmla="*/ 26993 h 193667"/>
                    <a:gd name="connsiteX1" fmla="*/ 71336 w 188464"/>
                    <a:gd name="connsiteY1" fmla="*/ 480 h 193667"/>
                    <a:gd name="connsiteX2" fmla="*/ 22709 w 188464"/>
                    <a:gd name="connsiteY2" fmla="*/ 12798 h 193667"/>
                    <a:gd name="connsiteX3" fmla="*/ 1358 w 188464"/>
                    <a:gd name="connsiteY3" fmla="*/ 61103 h 193667"/>
                    <a:gd name="connsiteX4" fmla="*/ 59355 w 188464"/>
                    <a:gd name="connsiteY4" fmla="*/ 123445 h 193667"/>
                    <a:gd name="connsiteX5" fmla="*/ 126176 w 188464"/>
                    <a:gd name="connsiteY5" fmla="*/ 176739 h 193667"/>
                    <a:gd name="connsiteX6" fmla="*/ 188464 w 188464"/>
                    <a:gd name="connsiteY6" fmla="*/ 193667 h 193667"/>
                    <a:gd name="connsiteX7" fmla="*/ 88584 w 188464"/>
                    <a:gd name="connsiteY7" fmla="*/ 113753 h 193667"/>
                    <a:gd name="connsiteX8" fmla="*/ 61448 w 188464"/>
                    <a:gd name="connsiteY8" fmla="*/ 73177 h 193667"/>
                    <a:gd name="connsiteX9" fmla="*/ 82381 w 188464"/>
                    <a:gd name="connsiteY9" fmla="*/ 26267 h 193667"/>
                    <a:gd name="connsiteX10" fmla="*/ 146748 w 188464"/>
                    <a:gd name="connsiteY10" fmla="*/ 26993 h 193667"/>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1177 w 178193"/>
                    <a:gd name="connsiteY8" fmla="*/ 73265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78313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477 w 178193"/>
                    <a:gd name="connsiteY0" fmla="*/ 27081 h 193755"/>
                    <a:gd name="connsiteX1" fmla="*/ 61065 w 178193"/>
                    <a:gd name="connsiteY1" fmla="*/ 568 h 193755"/>
                    <a:gd name="connsiteX2" fmla="*/ 12438 w 178193"/>
                    <a:gd name="connsiteY2" fmla="*/ 12886 h 193755"/>
                    <a:gd name="connsiteX3" fmla="*/ 2398 w 178193"/>
                    <a:gd name="connsiteY3" fmla="*/ 68335 h 193755"/>
                    <a:gd name="connsiteX4" fmla="*/ 49084 w 178193"/>
                    <a:gd name="connsiteY4" fmla="*/ 123533 h 193755"/>
                    <a:gd name="connsiteX5" fmla="*/ 115905 w 178193"/>
                    <a:gd name="connsiteY5" fmla="*/ 176827 h 193755"/>
                    <a:gd name="connsiteX6" fmla="*/ 178193 w 178193"/>
                    <a:gd name="connsiteY6" fmla="*/ 193755 h 193755"/>
                    <a:gd name="connsiteX7" fmla="*/ 86648 w 178193"/>
                    <a:gd name="connsiteY7" fmla="*/ 113841 h 193755"/>
                    <a:gd name="connsiteX8" fmla="*/ 57726 w 178193"/>
                    <a:gd name="connsiteY8" fmla="*/ 76242 h 193755"/>
                    <a:gd name="connsiteX9" fmla="*/ 72110 w 178193"/>
                    <a:gd name="connsiteY9" fmla="*/ 26355 h 193755"/>
                    <a:gd name="connsiteX10" fmla="*/ 136477 w 178193"/>
                    <a:gd name="connsiteY10" fmla="*/ 27081 h 193755"/>
                    <a:gd name="connsiteX0" fmla="*/ 136733 w 178449"/>
                    <a:gd name="connsiteY0" fmla="*/ 27081 h 193755"/>
                    <a:gd name="connsiteX1" fmla="*/ 61321 w 178449"/>
                    <a:gd name="connsiteY1" fmla="*/ 568 h 193755"/>
                    <a:gd name="connsiteX2" fmla="*/ 12694 w 178449"/>
                    <a:gd name="connsiteY2" fmla="*/ 12886 h 193755"/>
                    <a:gd name="connsiteX3" fmla="*/ 2654 w 178449"/>
                    <a:gd name="connsiteY3" fmla="*/ 68335 h 193755"/>
                    <a:gd name="connsiteX4" fmla="*/ 52912 w 178449"/>
                    <a:gd name="connsiteY4" fmla="*/ 124724 h 193755"/>
                    <a:gd name="connsiteX5" fmla="*/ 116161 w 178449"/>
                    <a:gd name="connsiteY5" fmla="*/ 176827 h 193755"/>
                    <a:gd name="connsiteX6" fmla="*/ 178449 w 178449"/>
                    <a:gd name="connsiteY6" fmla="*/ 193755 h 193755"/>
                    <a:gd name="connsiteX7" fmla="*/ 86904 w 178449"/>
                    <a:gd name="connsiteY7" fmla="*/ 113841 h 193755"/>
                    <a:gd name="connsiteX8" fmla="*/ 57982 w 178449"/>
                    <a:gd name="connsiteY8" fmla="*/ 76242 h 193755"/>
                    <a:gd name="connsiteX9" fmla="*/ 72366 w 178449"/>
                    <a:gd name="connsiteY9" fmla="*/ 26355 h 193755"/>
                    <a:gd name="connsiteX10" fmla="*/ 136733 w 178449"/>
                    <a:gd name="connsiteY10" fmla="*/ 27081 h 193755"/>
                    <a:gd name="connsiteX0" fmla="*/ 132532 w 174248"/>
                    <a:gd name="connsiteY0" fmla="*/ 27165 h 193839"/>
                    <a:gd name="connsiteX1" fmla="*/ 57120 w 174248"/>
                    <a:gd name="connsiteY1" fmla="*/ 652 h 193839"/>
                    <a:gd name="connsiteX2" fmla="*/ 8493 w 174248"/>
                    <a:gd name="connsiteY2" fmla="*/ 12970 h 193839"/>
                    <a:gd name="connsiteX3" fmla="*/ 3811 w 174248"/>
                    <a:gd name="connsiteY3" fmla="*/ 73777 h 193839"/>
                    <a:gd name="connsiteX4" fmla="*/ 48711 w 174248"/>
                    <a:gd name="connsiteY4" fmla="*/ 124808 h 193839"/>
                    <a:gd name="connsiteX5" fmla="*/ 111960 w 174248"/>
                    <a:gd name="connsiteY5" fmla="*/ 176911 h 193839"/>
                    <a:gd name="connsiteX6" fmla="*/ 174248 w 174248"/>
                    <a:gd name="connsiteY6" fmla="*/ 193839 h 193839"/>
                    <a:gd name="connsiteX7" fmla="*/ 82703 w 174248"/>
                    <a:gd name="connsiteY7" fmla="*/ 113925 h 193839"/>
                    <a:gd name="connsiteX8" fmla="*/ 53781 w 174248"/>
                    <a:gd name="connsiteY8" fmla="*/ 76326 h 193839"/>
                    <a:gd name="connsiteX9" fmla="*/ 68165 w 174248"/>
                    <a:gd name="connsiteY9" fmla="*/ 26439 h 193839"/>
                    <a:gd name="connsiteX10" fmla="*/ 132532 w 174248"/>
                    <a:gd name="connsiteY10" fmla="*/ 27165 h 193839"/>
                    <a:gd name="connsiteX0" fmla="*/ 130997 w 172713"/>
                    <a:gd name="connsiteY0" fmla="*/ 26875 h 193549"/>
                    <a:gd name="connsiteX1" fmla="*/ 55585 w 172713"/>
                    <a:gd name="connsiteY1" fmla="*/ 362 h 193549"/>
                    <a:gd name="connsiteX2" fmla="*/ 11721 w 172713"/>
                    <a:gd name="connsiteY2" fmla="*/ 16847 h 193549"/>
                    <a:gd name="connsiteX3" fmla="*/ 2276 w 172713"/>
                    <a:gd name="connsiteY3" fmla="*/ 73487 h 193549"/>
                    <a:gd name="connsiteX4" fmla="*/ 47176 w 172713"/>
                    <a:gd name="connsiteY4" fmla="*/ 124518 h 193549"/>
                    <a:gd name="connsiteX5" fmla="*/ 110425 w 172713"/>
                    <a:gd name="connsiteY5" fmla="*/ 176621 h 193549"/>
                    <a:gd name="connsiteX6" fmla="*/ 172713 w 172713"/>
                    <a:gd name="connsiteY6" fmla="*/ 193549 h 193549"/>
                    <a:gd name="connsiteX7" fmla="*/ 81168 w 172713"/>
                    <a:gd name="connsiteY7" fmla="*/ 113635 h 193549"/>
                    <a:gd name="connsiteX8" fmla="*/ 52246 w 172713"/>
                    <a:gd name="connsiteY8" fmla="*/ 76036 h 193549"/>
                    <a:gd name="connsiteX9" fmla="*/ 66630 w 172713"/>
                    <a:gd name="connsiteY9" fmla="*/ 26149 h 193549"/>
                    <a:gd name="connsiteX10" fmla="*/ 130997 w 172713"/>
                    <a:gd name="connsiteY10" fmla="*/ 26875 h 193549"/>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81168 w 182238"/>
                    <a:gd name="connsiteY7" fmla="*/ 113635 h 196526"/>
                    <a:gd name="connsiteX8" fmla="*/ 52246 w 182238"/>
                    <a:gd name="connsiteY8" fmla="*/ 76036 h 196526"/>
                    <a:gd name="connsiteX9" fmla="*/ 66630 w 182238"/>
                    <a:gd name="connsiteY9" fmla="*/ 26149 h 196526"/>
                    <a:gd name="connsiteX10" fmla="*/ 130997 w 182238"/>
                    <a:gd name="connsiteY10" fmla="*/ 26875 h 196526"/>
                    <a:gd name="connsiteX0" fmla="*/ 130997 w 182238"/>
                    <a:gd name="connsiteY0" fmla="*/ 26875 h 196526"/>
                    <a:gd name="connsiteX1" fmla="*/ 55585 w 182238"/>
                    <a:gd name="connsiteY1" fmla="*/ 362 h 196526"/>
                    <a:gd name="connsiteX2" fmla="*/ 11721 w 182238"/>
                    <a:gd name="connsiteY2" fmla="*/ 16847 h 196526"/>
                    <a:gd name="connsiteX3" fmla="*/ 2276 w 182238"/>
                    <a:gd name="connsiteY3" fmla="*/ 73487 h 196526"/>
                    <a:gd name="connsiteX4" fmla="*/ 47176 w 182238"/>
                    <a:gd name="connsiteY4" fmla="*/ 124518 h 196526"/>
                    <a:gd name="connsiteX5" fmla="*/ 110425 w 182238"/>
                    <a:gd name="connsiteY5" fmla="*/ 176621 h 196526"/>
                    <a:gd name="connsiteX6" fmla="*/ 182238 w 182238"/>
                    <a:gd name="connsiteY6" fmla="*/ 196526 h 196526"/>
                    <a:gd name="connsiteX7" fmla="*/ 90098 w 182238"/>
                    <a:gd name="connsiteY7" fmla="*/ 117207 h 196526"/>
                    <a:gd name="connsiteX8" fmla="*/ 52246 w 182238"/>
                    <a:gd name="connsiteY8" fmla="*/ 76036 h 196526"/>
                    <a:gd name="connsiteX9" fmla="*/ 66630 w 182238"/>
                    <a:gd name="connsiteY9" fmla="*/ 26149 h 196526"/>
                    <a:gd name="connsiteX10" fmla="*/ 130997 w 182238"/>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6672 w 182280"/>
                    <a:gd name="connsiteY9" fmla="*/ 2614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2288 w 182280"/>
                    <a:gd name="connsiteY8" fmla="*/ 76036 h 196526"/>
                    <a:gd name="connsiteX9" fmla="*/ 61910 w 182280"/>
                    <a:gd name="connsiteY9" fmla="*/ 36269 h 196526"/>
                    <a:gd name="connsiteX10" fmla="*/ 131039 w 182280"/>
                    <a:gd name="connsiteY10" fmla="*/ 26875 h 196526"/>
                    <a:gd name="connsiteX0" fmla="*/ 131039 w 182280"/>
                    <a:gd name="connsiteY0" fmla="*/ 26875 h 196526"/>
                    <a:gd name="connsiteX1" fmla="*/ 55627 w 182280"/>
                    <a:gd name="connsiteY1" fmla="*/ 362 h 196526"/>
                    <a:gd name="connsiteX2" fmla="*/ 11763 w 182280"/>
                    <a:gd name="connsiteY2" fmla="*/ 16847 h 196526"/>
                    <a:gd name="connsiteX3" fmla="*/ 2318 w 182280"/>
                    <a:gd name="connsiteY3" fmla="*/ 73487 h 196526"/>
                    <a:gd name="connsiteX4" fmla="*/ 47813 w 182280"/>
                    <a:gd name="connsiteY4" fmla="*/ 119756 h 196526"/>
                    <a:gd name="connsiteX5" fmla="*/ 110467 w 182280"/>
                    <a:gd name="connsiteY5" fmla="*/ 176621 h 196526"/>
                    <a:gd name="connsiteX6" fmla="*/ 182280 w 182280"/>
                    <a:gd name="connsiteY6" fmla="*/ 196526 h 196526"/>
                    <a:gd name="connsiteX7" fmla="*/ 90140 w 182280"/>
                    <a:gd name="connsiteY7" fmla="*/ 117207 h 196526"/>
                    <a:gd name="connsiteX8" fmla="*/ 58837 w 182280"/>
                    <a:gd name="connsiteY8" fmla="*/ 86752 h 196526"/>
                    <a:gd name="connsiteX9" fmla="*/ 61910 w 182280"/>
                    <a:gd name="connsiteY9" fmla="*/ 36269 h 196526"/>
                    <a:gd name="connsiteX10" fmla="*/ 131039 w 182280"/>
                    <a:gd name="connsiteY10" fmla="*/ 26875 h 196526"/>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6687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92206 w 184346"/>
                    <a:gd name="connsiteY7" fmla="*/ 117142 h 196461"/>
                    <a:gd name="connsiteX8" fmla="*/ 60903 w 184346"/>
                    <a:gd name="connsiteY8" fmla="*/ 81329 h 196461"/>
                    <a:gd name="connsiteX9" fmla="*/ 63976 w 184346"/>
                    <a:gd name="connsiteY9" fmla="*/ 36204 h 196461"/>
                    <a:gd name="connsiteX10" fmla="*/ 133105 w 184346"/>
                    <a:gd name="connsiteY10" fmla="*/ 26810 h 196461"/>
                    <a:gd name="connsiteX0" fmla="*/ 133105 w 184346"/>
                    <a:gd name="connsiteY0" fmla="*/ 26810 h 196461"/>
                    <a:gd name="connsiteX1" fmla="*/ 57693 w 184346"/>
                    <a:gd name="connsiteY1" fmla="*/ 297 h 196461"/>
                    <a:gd name="connsiteX2" fmla="*/ 13829 w 184346"/>
                    <a:gd name="connsiteY2" fmla="*/ 16782 h 196461"/>
                    <a:gd name="connsiteX3" fmla="*/ 2003 w 184346"/>
                    <a:gd name="connsiteY3" fmla="*/ 61516 h 196461"/>
                    <a:gd name="connsiteX4" fmla="*/ 49879 w 184346"/>
                    <a:gd name="connsiteY4" fmla="*/ 119691 h 196461"/>
                    <a:gd name="connsiteX5" fmla="*/ 112533 w 184346"/>
                    <a:gd name="connsiteY5" fmla="*/ 176556 h 196461"/>
                    <a:gd name="connsiteX6" fmla="*/ 184346 w 184346"/>
                    <a:gd name="connsiteY6" fmla="*/ 196461 h 196461"/>
                    <a:gd name="connsiteX7" fmla="*/ 111256 w 184346"/>
                    <a:gd name="connsiteY7" fmla="*/ 132620 h 196461"/>
                    <a:gd name="connsiteX8" fmla="*/ 60903 w 184346"/>
                    <a:gd name="connsiteY8" fmla="*/ 81329 h 196461"/>
                    <a:gd name="connsiteX9" fmla="*/ 63976 w 184346"/>
                    <a:gd name="connsiteY9" fmla="*/ 36204 h 196461"/>
                    <a:gd name="connsiteX10" fmla="*/ 133105 w 184346"/>
                    <a:gd name="connsiteY10" fmla="*/ 26810 h 1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46" h="196461">
                      <a:moveTo>
                        <a:pt x="133105" y="26810"/>
                      </a:moveTo>
                      <a:cubicBezTo>
                        <a:pt x="113063" y="19269"/>
                        <a:pt x="71981" y="8235"/>
                        <a:pt x="57693" y="297"/>
                      </a:cubicBezTo>
                      <a:cubicBezTo>
                        <a:pt x="33285" y="-1688"/>
                        <a:pt x="23111" y="6579"/>
                        <a:pt x="13829" y="16782"/>
                      </a:cubicBezTo>
                      <a:cubicBezTo>
                        <a:pt x="4547" y="26985"/>
                        <a:pt x="-4005" y="44365"/>
                        <a:pt x="2003" y="61516"/>
                      </a:cubicBezTo>
                      <a:cubicBezTo>
                        <a:pt x="8011" y="78667"/>
                        <a:pt x="31457" y="100518"/>
                        <a:pt x="49879" y="119691"/>
                      </a:cubicBezTo>
                      <a:cubicBezTo>
                        <a:pt x="68301" y="138864"/>
                        <a:pt x="104512" y="160027"/>
                        <a:pt x="112533" y="176556"/>
                      </a:cubicBezTo>
                      <a:cubicBezTo>
                        <a:pt x="134198" y="182107"/>
                        <a:pt x="156257" y="188255"/>
                        <a:pt x="184346" y="196461"/>
                      </a:cubicBezTo>
                      <a:cubicBezTo>
                        <a:pt x="177589" y="178119"/>
                        <a:pt x="131830" y="151809"/>
                        <a:pt x="111256" y="132620"/>
                      </a:cubicBezTo>
                      <a:cubicBezTo>
                        <a:pt x="90682" y="113431"/>
                        <a:pt x="68783" y="97398"/>
                        <a:pt x="60903" y="81329"/>
                      </a:cubicBezTo>
                      <a:cubicBezTo>
                        <a:pt x="53023" y="65260"/>
                        <a:pt x="51942" y="45290"/>
                        <a:pt x="63976" y="36204"/>
                      </a:cubicBezTo>
                      <a:cubicBezTo>
                        <a:pt x="76010" y="27118"/>
                        <a:pt x="92227" y="15103"/>
                        <a:pt x="133105" y="26810"/>
                      </a:cubicBezTo>
                      <a:close/>
                    </a:path>
                  </a:pathLst>
                </a:custGeom>
                <a:gradFill>
                  <a:gsLst>
                    <a:gs pos="0">
                      <a:schemeClr val="bg1">
                        <a:lumMod val="85000"/>
                      </a:schemeClr>
                    </a:gs>
                    <a:gs pos="50000">
                      <a:schemeClr val="bg1">
                        <a:lumMod val="85000"/>
                      </a:schemeClr>
                    </a:gs>
                    <a:gs pos="100000">
                      <a:schemeClr val="bg1">
                        <a:lumMod val="65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4" name="涙形 43"/>
              <p:cNvSpPr>
                <a:spLocks noChangeAspect="1"/>
              </p:cNvSpPr>
              <p:nvPr/>
            </p:nvSpPr>
            <p:spPr>
              <a:xfrm rot="18900000">
                <a:off x="4200121" y="1786823"/>
                <a:ext cx="43205" cy="43200"/>
              </a:xfrm>
              <a:prstGeom prst="teardrop">
                <a:avLst>
                  <a:gd name="adj" fmla="val 149984"/>
                </a:avLst>
              </a:pr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涙形 44"/>
              <p:cNvSpPr>
                <a:spLocks noChangeAspect="1"/>
              </p:cNvSpPr>
              <p:nvPr/>
            </p:nvSpPr>
            <p:spPr>
              <a:xfrm rot="18900000">
                <a:off x="4201560" y="1942522"/>
                <a:ext cx="43205" cy="43200"/>
              </a:xfrm>
              <a:prstGeom prst="teardrop">
                <a:avLst>
                  <a:gd name="adj" fmla="val 149984"/>
                </a:avLst>
              </a:pr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涙形 45"/>
              <p:cNvSpPr>
                <a:spLocks noChangeAspect="1"/>
              </p:cNvSpPr>
              <p:nvPr/>
            </p:nvSpPr>
            <p:spPr>
              <a:xfrm rot="18900000">
                <a:off x="4201560" y="2080541"/>
                <a:ext cx="43205" cy="43200"/>
              </a:xfrm>
              <a:prstGeom prst="teardrop">
                <a:avLst>
                  <a:gd name="adj" fmla="val 149984"/>
                </a:avLst>
              </a:pr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 name="グループ化 6"/>
          <p:cNvGrpSpPr/>
          <p:nvPr/>
        </p:nvGrpSpPr>
        <p:grpSpPr>
          <a:xfrm>
            <a:off x="5958103" y="2097342"/>
            <a:ext cx="1333325" cy="4472508"/>
            <a:chOff x="5158083" y="2097342"/>
            <a:chExt cx="1333325" cy="4472508"/>
          </a:xfrm>
        </p:grpSpPr>
        <p:grpSp>
          <p:nvGrpSpPr>
            <p:cNvPr id="89" name="グループ化 88"/>
            <p:cNvGrpSpPr>
              <a:grpSpLocks noChangeAspect="1"/>
            </p:cNvGrpSpPr>
            <p:nvPr/>
          </p:nvGrpSpPr>
          <p:grpSpPr>
            <a:xfrm>
              <a:off x="5158083" y="2097342"/>
              <a:ext cx="1333325" cy="4472508"/>
              <a:chOff x="1964952" y="1918139"/>
              <a:chExt cx="969267" cy="3251311"/>
            </a:xfrm>
          </p:grpSpPr>
          <p:sp>
            <p:nvSpPr>
              <p:cNvPr id="130" name="角丸四角形 129"/>
              <p:cNvSpPr/>
              <p:nvPr/>
            </p:nvSpPr>
            <p:spPr>
              <a:xfrm>
                <a:off x="2483768"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 name="角丸四角形 130"/>
              <p:cNvSpPr/>
              <p:nvPr/>
            </p:nvSpPr>
            <p:spPr>
              <a:xfrm>
                <a:off x="2159732" y="3829462"/>
                <a:ext cx="252028" cy="1339988"/>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 name="角丸四角形 131"/>
              <p:cNvSpPr/>
              <p:nvPr/>
            </p:nvSpPr>
            <p:spPr>
              <a:xfrm rot="20874261">
                <a:off x="2781819" y="2692076"/>
                <a:ext cx="152400" cy="1132484"/>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 name="角丸四角形 132"/>
              <p:cNvSpPr/>
              <p:nvPr/>
            </p:nvSpPr>
            <p:spPr>
              <a:xfrm rot="637421">
                <a:off x="1964952" y="2713442"/>
                <a:ext cx="152400" cy="1111497"/>
              </a:xfrm>
              <a:prstGeom prst="roundRect">
                <a:avLst>
                  <a:gd name="adj" fmla="val 50000"/>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 name="角丸四角形 133"/>
              <p:cNvSpPr/>
              <p:nvPr/>
            </p:nvSpPr>
            <p:spPr>
              <a:xfrm>
                <a:off x="2159732" y="2688680"/>
                <a:ext cx="576064" cy="1244376"/>
              </a:xfrm>
              <a:prstGeom prst="roundRect">
                <a:avLst>
                  <a:gd name="adj" fmla="val 28877"/>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 name="スマイル 134"/>
              <p:cNvSpPr/>
              <p:nvPr/>
            </p:nvSpPr>
            <p:spPr>
              <a:xfrm>
                <a:off x="2051720" y="1918139"/>
                <a:ext cx="792088" cy="770541"/>
              </a:xfrm>
              <a:prstGeom prst="smileyFace">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path path="circl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角丸四角形 23"/>
            <p:cNvSpPr/>
            <p:nvPr/>
          </p:nvSpPr>
          <p:spPr>
            <a:xfrm rot="20874261">
              <a:off x="6170589" y="3170311"/>
              <a:ext cx="271556" cy="778035"/>
            </a:xfrm>
            <a:custGeom>
              <a:avLst/>
              <a:gdLst>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0 w 209642"/>
                <a:gd name="connsiteY7" fmla="*/ 1453026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9642 w 209642"/>
                <a:gd name="connsiteY4" fmla="*/ 1453026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04821 w 209642"/>
                <a:gd name="connsiteY6" fmla="*/ 1557847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110292 w 209642"/>
                <a:gd name="connsiteY6" fmla="*/ 1382876 h 1557847"/>
                <a:gd name="connsiteX7" fmla="*/ 5990 w 209642"/>
                <a:gd name="connsiteY7" fmla="*/ 1288708 h 1557847"/>
                <a:gd name="connsiteX8" fmla="*/ 0 w 209642"/>
                <a:gd name="connsiteY8" fmla="*/ 104821 h 1557847"/>
                <a:gd name="connsiteX0" fmla="*/ 0 w 209642"/>
                <a:gd name="connsiteY0" fmla="*/ 104821 h 1557847"/>
                <a:gd name="connsiteX1" fmla="*/ 104821 w 209642"/>
                <a:gd name="connsiteY1" fmla="*/ 0 h 1557847"/>
                <a:gd name="connsiteX2" fmla="*/ 104821 w 209642"/>
                <a:gd name="connsiteY2" fmla="*/ 0 h 1557847"/>
                <a:gd name="connsiteX3" fmla="*/ 209642 w 209642"/>
                <a:gd name="connsiteY3" fmla="*/ 104821 h 1557847"/>
                <a:gd name="connsiteX4" fmla="*/ 200997 w 209642"/>
                <a:gd name="connsiteY4" fmla="*/ 1266089 h 1557847"/>
                <a:gd name="connsiteX5" fmla="*/ 104821 w 209642"/>
                <a:gd name="connsiteY5" fmla="*/ 1557847 h 1557847"/>
                <a:gd name="connsiteX6" fmla="*/ 5990 w 209642"/>
                <a:gd name="connsiteY6" fmla="*/ 1288708 h 1557847"/>
                <a:gd name="connsiteX7" fmla="*/ 0 w 209642"/>
                <a:gd name="connsiteY7" fmla="*/ 104821 h 1557847"/>
                <a:gd name="connsiteX0" fmla="*/ 0 w 209642"/>
                <a:gd name="connsiteY0" fmla="*/ 104821 h 1296487"/>
                <a:gd name="connsiteX1" fmla="*/ 104821 w 209642"/>
                <a:gd name="connsiteY1" fmla="*/ 0 h 1296487"/>
                <a:gd name="connsiteX2" fmla="*/ 104821 w 209642"/>
                <a:gd name="connsiteY2" fmla="*/ 0 h 1296487"/>
                <a:gd name="connsiteX3" fmla="*/ 209642 w 209642"/>
                <a:gd name="connsiteY3" fmla="*/ 104821 h 1296487"/>
                <a:gd name="connsiteX4" fmla="*/ 200997 w 209642"/>
                <a:gd name="connsiteY4" fmla="*/ 1266089 h 1296487"/>
                <a:gd name="connsiteX5" fmla="*/ 100013 w 209642"/>
                <a:gd name="connsiteY5" fmla="*/ 1281393 h 1296487"/>
                <a:gd name="connsiteX6" fmla="*/ 5990 w 209642"/>
                <a:gd name="connsiteY6" fmla="*/ 1288708 h 1296487"/>
                <a:gd name="connsiteX7" fmla="*/ 0 w 209642"/>
                <a:gd name="connsiteY7" fmla="*/ 104821 h 1296487"/>
                <a:gd name="connsiteX0" fmla="*/ 0 w 209642"/>
                <a:gd name="connsiteY0" fmla="*/ 104821 h 1424382"/>
                <a:gd name="connsiteX1" fmla="*/ 104821 w 209642"/>
                <a:gd name="connsiteY1" fmla="*/ 0 h 1424382"/>
                <a:gd name="connsiteX2" fmla="*/ 104821 w 209642"/>
                <a:gd name="connsiteY2" fmla="*/ 0 h 1424382"/>
                <a:gd name="connsiteX3" fmla="*/ 209642 w 209642"/>
                <a:gd name="connsiteY3" fmla="*/ 104821 h 1424382"/>
                <a:gd name="connsiteX4" fmla="*/ 200997 w 209642"/>
                <a:gd name="connsiteY4" fmla="*/ 1266089 h 1424382"/>
                <a:gd name="connsiteX5" fmla="*/ 5990 w 209642"/>
                <a:gd name="connsiteY5" fmla="*/ 1288708 h 1424382"/>
                <a:gd name="connsiteX6" fmla="*/ 0 w 209642"/>
                <a:gd name="connsiteY6" fmla="*/ 104821 h 1424382"/>
                <a:gd name="connsiteX0" fmla="*/ 0 w 209642"/>
                <a:gd name="connsiteY0" fmla="*/ 104821 h 1374949"/>
                <a:gd name="connsiteX1" fmla="*/ 104821 w 209642"/>
                <a:gd name="connsiteY1" fmla="*/ 0 h 1374949"/>
                <a:gd name="connsiteX2" fmla="*/ 104821 w 209642"/>
                <a:gd name="connsiteY2" fmla="*/ 0 h 1374949"/>
                <a:gd name="connsiteX3" fmla="*/ 209642 w 209642"/>
                <a:gd name="connsiteY3" fmla="*/ 104821 h 1374949"/>
                <a:gd name="connsiteX4" fmla="*/ 200997 w 209642"/>
                <a:gd name="connsiteY4" fmla="*/ 1266089 h 1374949"/>
                <a:gd name="connsiteX5" fmla="*/ 5990 w 209642"/>
                <a:gd name="connsiteY5" fmla="*/ 1288708 h 1374949"/>
                <a:gd name="connsiteX6" fmla="*/ 0 w 209642"/>
                <a:gd name="connsiteY6" fmla="*/ 104821 h 1374949"/>
                <a:gd name="connsiteX0" fmla="*/ 0 w 209642"/>
                <a:gd name="connsiteY0" fmla="*/ 104821 h 1290631"/>
                <a:gd name="connsiteX1" fmla="*/ 104821 w 209642"/>
                <a:gd name="connsiteY1" fmla="*/ 0 h 1290631"/>
                <a:gd name="connsiteX2" fmla="*/ 104821 w 209642"/>
                <a:gd name="connsiteY2" fmla="*/ 0 h 1290631"/>
                <a:gd name="connsiteX3" fmla="*/ 209642 w 209642"/>
                <a:gd name="connsiteY3" fmla="*/ 104821 h 1290631"/>
                <a:gd name="connsiteX4" fmla="*/ 200997 w 209642"/>
                <a:gd name="connsiteY4" fmla="*/ 1266089 h 1290631"/>
                <a:gd name="connsiteX5" fmla="*/ 5990 w 209642"/>
                <a:gd name="connsiteY5" fmla="*/ 1288708 h 1290631"/>
                <a:gd name="connsiteX6" fmla="*/ 0 w 209642"/>
                <a:gd name="connsiteY6" fmla="*/ 104821 h 1290631"/>
                <a:gd name="connsiteX0" fmla="*/ 16100 w 225742"/>
                <a:gd name="connsiteY0" fmla="*/ 104821 h 1289442"/>
                <a:gd name="connsiteX1" fmla="*/ 120921 w 225742"/>
                <a:gd name="connsiteY1" fmla="*/ 0 h 1289442"/>
                <a:gd name="connsiteX2" fmla="*/ 120921 w 225742"/>
                <a:gd name="connsiteY2" fmla="*/ 0 h 1289442"/>
                <a:gd name="connsiteX3" fmla="*/ 225742 w 225742"/>
                <a:gd name="connsiteY3" fmla="*/ 104821 h 1289442"/>
                <a:gd name="connsiteX4" fmla="*/ 217097 w 225742"/>
                <a:gd name="connsiteY4" fmla="*/ 1266089 h 1289442"/>
                <a:gd name="connsiteX5" fmla="*/ 0 w 225742"/>
                <a:gd name="connsiteY5" fmla="*/ 1287177 h 1289442"/>
                <a:gd name="connsiteX6" fmla="*/ 16100 w 225742"/>
                <a:gd name="connsiteY6" fmla="*/ 104821 h 1289442"/>
                <a:gd name="connsiteX0" fmla="*/ 16100 w 258370"/>
                <a:gd name="connsiteY0" fmla="*/ 104821 h 1290111"/>
                <a:gd name="connsiteX1" fmla="*/ 120921 w 258370"/>
                <a:gd name="connsiteY1" fmla="*/ 0 h 1290111"/>
                <a:gd name="connsiteX2" fmla="*/ 120921 w 258370"/>
                <a:gd name="connsiteY2" fmla="*/ 0 h 1290111"/>
                <a:gd name="connsiteX3" fmla="*/ 225742 w 258370"/>
                <a:gd name="connsiteY3" fmla="*/ 104821 h 1290111"/>
                <a:gd name="connsiteX4" fmla="*/ 258215 w 258370"/>
                <a:gd name="connsiteY4" fmla="*/ 1268496 h 1290111"/>
                <a:gd name="connsiteX5" fmla="*/ 0 w 258370"/>
                <a:gd name="connsiteY5" fmla="*/ 1287177 h 1290111"/>
                <a:gd name="connsiteX6" fmla="*/ 16100 w 258370"/>
                <a:gd name="connsiteY6" fmla="*/ 104821 h 1290111"/>
                <a:gd name="connsiteX0" fmla="*/ 16100 w 258370"/>
                <a:gd name="connsiteY0" fmla="*/ 104821 h 1287567"/>
                <a:gd name="connsiteX1" fmla="*/ 120921 w 258370"/>
                <a:gd name="connsiteY1" fmla="*/ 0 h 1287567"/>
                <a:gd name="connsiteX2" fmla="*/ 120921 w 258370"/>
                <a:gd name="connsiteY2" fmla="*/ 0 h 1287567"/>
                <a:gd name="connsiteX3" fmla="*/ 225742 w 258370"/>
                <a:gd name="connsiteY3" fmla="*/ 104821 h 1287567"/>
                <a:gd name="connsiteX4" fmla="*/ 258215 w 258370"/>
                <a:gd name="connsiteY4" fmla="*/ 1268496 h 1287567"/>
                <a:gd name="connsiteX5" fmla="*/ 0 w 258370"/>
                <a:gd name="connsiteY5" fmla="*/ 1287177 h 1287567"/>
                <a:gd name="connsiteX6" fmla="*/ 16100 w 258370"/>
                <a:gd name="connsiteY6" fmla="*/ 104821 h 1287567"/>
                <a:gd name="connsiteX0" fmla="*/ 16100 w 258215"/>
                <a:gd name="connsiteY0" fmla="*/ 104821 h 1287567"/>
                <a:gd name="connsiteX1" fmla="*/ 120921 w 258215"/>
                <a:gd name="connsiteY1" fmla="*/ 0 h 1287567"/>
                <a:gd name="connsiteX2" fmla="*/ 120921 w 258215"/>
                <a:gd name="connsiteY2" fmla="*/ 0 h 1287567"/>
                <a:gd name="connsiteX3" fmla="*/ 225742 w 258215"/>
                <a:gd name="connsiteY3" fmla="*/ 104821 h 1287567"/>
                <a:gd name="connsiteX4" fmla="*/ 258215 w 258215"/>
                <a:gd name="connsiteY4" fmla="*/ 1268496 h 1287567"/>
                <a:gd name="connsiteX5" fmla="*/ 0 w 258215"/>
                <a:gd name="connsiteY5" fmla="*/ 1287177 h 1287567"/>
                <a:gd name="connsiteX6" fmla="*/ 16100 w 258215"/>
                <a:gd name="connsiteY6" fmla="*/ 104821 h 1287567"/>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 name="connsiteX0" fmla="*/ 29441 w 271556"/>
                <a:gd name="connsiteY0" fmla="*/ 104821 h 1275454"/>
                <a:gd name="connsiteX1" fmla="*/ 134262 w 271556"/>
                <a:gd name="connsiteY1" fmla="*/ 0 h 1275454"/>
                <a:gd name="connsiteX2" fmla="*/ 134262 w 271556"/>
                <a:gd name="connsiteY2" fmla="*/ 0 h 1275454"/>
                <a:gd name="connsiteX3" fmla="*/ 239083 w 271556"/>
                <a:gd name="connsiteY3" fmla="*/ 104821 h 1275454"/>
                <a:gd name="connsiteX4" fmla="*/ 271556 w 271556"/>
                <a:gd name="connsiteY4" fmla="*/ 1268496 h 1275454"/>
                <a:gd name="connsiteX5" fmla="*/ 0 w 271556"/>
                <a:gd name="connsiteY5" fmla="*/ 1274711 h 1275454"/>
                <a:gd name="connsiteX6" fmla="*/ 29441 w 271556"/>
                <a:gd name="connsiteY6" fmla="*/ 104821 h 127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56" h="1275454">
                  <a:moveTo>
                    <a:pt x="29441" y="104821"/>
                  </a:moveTo>
                  <a:cubicBezTo>
                    <a:pt x="29441" y="46930"/>
                    <a:pt x="76371" y="0"/>
                    <a:pt x="134262" y="0"/>
                  </a:cubicBezTo>
                  <a:lnTo>
                    <a:pt x="134262" y="0"/>
                  </a:lnTo>
                  <a:cubicBezTo>
                    <a:pt x="192153" y="0"/>
                    <a:pt x="239083" y="46930"/>
                    <a:pt x="239083" y="104821"/>
                  </a:cubicBezTo>
                  <a:cubicBezTo>
                    <a:pt x="236201" y="491910"/>
                    <a:pt x="236816" y="1116742"/>
                    <a:pt x="271556" y="1268496"/>
                  </a:cubicBezTo>
                  <a:cubicBezTo>
                    <a:pt x="206560" y="1266997"/>
                    <a:pt x="74184" y="1278414"/>
                    <a:pt x="0" y="1274711"/>
                  </a:cubicBezTo>
                  <a:cubicBezTo>
                    <a:pt x="20554" y="1117948"/>
                    <a:pt x="29441" y="554223"/>
                    <a:pt x="29441" y="104821"/>
                  </a:cubicBezTo>
                  <a:close/>
                </a:path>
              </a:pathLst>
            </a:custGeom>
            <a:gradFill flip="none" rotWithShape="1">
              <a:gsLst>
                <a:gs pos="58000">
                  <a:srgbClr val="66FFFF"/>
                </a:gs>
                <a:gs pos="100000">
                  <a:srgbClr val="00CC99"/>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 name="角丸四角形 24"/>
            <p:cNvSpPr/>
            <p:nvPr/>
          </p:nvSpPr>
          <p:spPr>
            <a:xfrm rot="637421">
              <a:off x="5192925" y="3197034"/>
              <a:ext cx="271584" cy="763595"/>
            </a:xfrm>
            <a:custGeom>
              <a:avLst/>
              <a:gdLst>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104821 w 209642"/>
                <a:gd name="connsiteY6" fmla="*/ 1528977 h 1528977"/>
                <a:gd name="connsiteX7" fmla="*/ 0 w 209642"/>
                <a:gd name="connsiteY7" fmla="*/ 1424156 h 1528977"/>
                <a:gd name="connsiteX8" fmla="*/ 0 w 209642"/>
                <a:gd name="connsiteY8" fmla="*/ 104821 h 1528977"/>
                <a:gd name="connsiteX0" fmla="*/ 0 w 209642"/>
                <a:gd name="connsiteY0" fmla="*/ 104821 h 1528977"/>
                <a:gd name="connsiteX1" fmla="*/ 104821 w 209642"/>
                <a:gd name="connsiteY1" fmla="*/ 0 h 1528977"/>
                <a:gd name="connsiteX2" fmla="*/ 104821 w 209642"/>
                <a:gd name="connsiteY2" fmla="*/ 0 h 1528977"/>
                <a:gd name="connsiteX3" fmla="*/ 209642 w 209642"/>
                <a:gd name="connsiteY3" fmla="*/ 104821 h 1528977"/>
                <a:gd name="connsiteX4" fmla="*/ 209642 w 209642"/>
                <a:gd name="connsiteY4" fmla="*/ 1424156 h 1528977"/>
                <a:gd name="connsiteX5" fmla="*/ 104821 w 209642"/>
                <a:gd name="connsiteY5" fmla="*/ 1528977 h 1528977"/>
                <a:gd name="connsiteX6" fmla="*/ 0 w 209642"/>
                <a:gd name="connsiteY6" fmla="*/ 1424156 h 1528977"/>
                <a:gd name="connsiteX7" fmla="*/ 0 w 209642"/>
                <a:gd name="connsiteY7" fmla="*/ 104821 h 1528977"/>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0 w 209642"/>
                <a:gd name="connsiteY5" fmla="*/ 1424156 h 1424156"/>
                <a:gd name="connsiteX6" fmla="*/ 0 w 209642"/>
                <a:gd name="connsiteY6" fmla="*/ 104821 h 1424156"/>
                <a:gd name="connsiteX0" fmla="*/ 0 w 209642"/>
                <a:gd name="connsiteY0" fmla="*/ 104821 h 1523663"/>
                <a:gd name="connsiteX1" fmla="*/ 104821 w 209642"/>
                <a:gd name="connsiteY1" fmla="*/ 0 h 1523663"/>
                <a:gd name="connsiteX2" fmla="*/ 104821 w 209642"/>
                <a:gd name="connsiteY2" fmla="*/ 0 h 1523663"/>
                <a:gd name="connsiteX3" fmla="*/ 209642 w 209642"/>
                <a:gd name="connsiteY3" fmla="*/ 104821 h 1523663"/>
                <a:gd name="connsiteX4" fmla="*/ 209642 w 209642"/>
                <a:gd name="connsiteY4" fmla="*/ 1424156 h 1523663"/>
                <a:gd name="connsiteX5" fmla="*/ 0 w 209642"/>
                <a:gd name="connsiteY5" fmla="*/ 1424156 h 1523663"/>
                <a:gd name="connsiteX6" fmla="*/ 0 w 209642"/>
                <a:gd name="connsiteY6" fmla="*/ 104821 h 1523663"/>
                <a:gd name="connsiteX0" fmla="*/ 0 w 209642"/>
                <a:gd name="connsiteY0" fmla="*/ 104821 h 1426636"/>
                <a:gd name="connsiteX1" fmla="*/ 104821 w 209642"/>
                <a:gd name="connsiteY1" fmla="*/ 0 h 1426636"/>
                <a:gd name="connsiteX2" fmla="*/ 104821 w 209642"/>
                <a:gd name="connsiteY2" fmla="*/ 0 h 1426636"/>
                <a:gd name="connsiteX3" fmla="*/ 209642 w 209642"/>
                <a:gd name="connsiteY3" fmla="*/ 104821 h 1426636"/>
                <a:gd name="connsiteX4" fmla="*/ 209642 w 209642"/>
                <a:gd name="connsiteY4" fmla="*/ 1424156 h 1426636"/>
                <a:gd name="connsiteX5" fmla="*/ 0 w 209642"/>
                <a:gd name="connsiteY5" fmla="*/ 1424156 h 1426636"/>
                <a:gd name="connsiteX6" fmla="*/ 0 w 209642"/>
                <a:gd name="connsiteY6" fmla="*/ 104821 h 1426636"/>
                <a:gd name="connsiteX0" fmla="*/ 0 w 209642"/>
                <a:gd name="connsiteY0" fmla="*/ 104821 h 1424156"/>
                <a:gd name="connsiteX1" fmla="*/ 104821 w 209642"/>
                <a:gd name="connsiteY1" fmla="*/ 0 h 1424156"/>
                <a:gd name="connsiteX2" fmla="*/ 104821 w 209642"/>
                <a:gd name="connsiteY2" fmla="*/ 0 h 1424156"/>
                <a:gd name="connsiteX3" fmla="*/ 209642 w 209642"/>
                <a:gd name="connsiteY3" fmla="*/ 104821 h 1424156"/>
                <a:gd name="connsiteX4" fmla="*/ 209642 w 209642"/>
                <a:gd name="connsiteY4" fmla="*/ 1424156 h 1424156"/>
                <a:gd name="connsiteX5" fmla="*/ 2295 w 209642"/>
                <a:gd name="connsiteY5" fmla="*/ 1232558 h 1424156"/>
                <a:gd name="connsiteX6" fmla="*/ 0 w 209642"/>
                <a:gd name="connsiteY6" fmla="*/ 104821 h 1424156"/>
                <a:gd name="connsiteX0" fmla="*/ 0 w 213668"/>
                <a:gd name="connsiteY0" fmla="*/ 104821 h 1241791"/>
                <a:gd name="connsiteX1" fmla="*/ 104821 w 213668"/>
                <a:gd name="connsiteY1" fmla="*/ 0 h 1241791"/>
                <a:gd name="connsiteX2" fmla="*/ 104821 w 213668"/>
                <a:gd name="connsiteY2" fmla="*/ 0 h 1241791"/>
                <a:gd name="connsiteX3" fmla="*/ 209642 w 213668"/>
                <a:gd name="connsiteY3" fmla="*/ 104821 h 1241791"/>
                <a:gd name="connsiteX4" fmla="*/ 213668 w 213668"/>
                <a:gd name="connsiteY4" fmla="*/ 1241791 h 1241791"/>
                <a:gd name="connsiteX5" fmla="*/ 2295 w 213668"/>
                <a:gd name="connsiteY5" fmla="*/ 1232558 h 1241791"/>
                <a:gd name="connsiteX6" fmla="*/ 0 w 213668"/>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49461"/>
                <a:gd name="connsiteY0" fmla="*/ 104821 h 1241791"/>
                <a:gd name="connsiteX1" fmla="*/ 140614 w 249461"/>
                <a:gd name="connsiteY1" fmla="*/ 0 h 1241791"/>
                <a:gd name="connsiteX2" fmla="*/ 140614 w 249461"/>
                <a:gd name="connsiteY2" fmla="*/ 0 h 1241791"/>
                <a:gd name="connsiteX3" fmla="*/ 245435 w 249461"/>
                <a:gd name="connsiteY3" fmla="*/ 104821 h 1241791"/>
                <a:gd name="connsiteX4" fmla="*/ 249461 w 249461"/>
                <a:gd name="connsiteY4" fmla="*/ 1241791 h 1241791"/>
                <a:gd name="connsiteX5" fmla="*/ 0 w 249461"/>
                <a:gd name="connsiteY5" fmla="*/ 1233331 h 1241791"/>
                <a:gd name="connsiteX6" fmla="*/ 35793 w 249461"/>
                <a:gd name="connsiteY6" fmla="*/ 104821 h 1241791"/>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 name="connsiteX0" fmla="*/ 35793 w 271584"/>
                <a:gd name="connsiteY0" fmla="*/ 104821 h 1240826"/>
                <a:gd name="connsiteX1" fmla="*/ 140614 w 271584"/>
                <a:gd name="connsiteY1" fmla="*/ 0 h 1240826"/>
                <a:gd name="connsiteX2" fmla="*/ 140614 w 271584"/>
                <a:gd name="connsiteY2" fmla="*/ 0 h 1240826"/>
                <a:gd name="connsiteX3" fmla="*/ 245435 w 271584"/>
                <a:gd name="connsiteY3" fmla="*/ 104821 h 1240826"/>
                <a:gd name="connsiteX4" fmla="*/ 271584 w 271584"/>
                <a:gd name="connsiteY4" fmla="*/ 1240826 h 1240826"/>
                <a:gd name="connsiteX5" fmla="*/ 0 w 271584"/>
                <a:gd name="connsiteY5" fmla="*/ 1233331 h 1240826"/>
                <a:gd name="connsiteX6" fmla="*/ 35793 w 271584"/>
                <a:gd name="connsiteY6" fmla="*/ 104821 h 12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84" h="1240826">
                  <a:moveTo>
                    <a:pt x="35793" y="104821"/>
                  </a:moveTo>
                  <a:cubicBezTo>
                    <a:pt x="35793" y="46930"/>
                    <a:pt x="82723" y="0"/>
                    <a:pt x="140614" y="0"/>
                  </a:cubicBezTo>
                  <a:lnTo>
                    <a:pt x="140614" y="0"/>
                  </a:lnTo>
                  <a:cubicBezTo>
                    <a:pt x="198505" y="0"/>
                    <a:pt x="245435" y="46930"/>
                    <a:pt x="245435" y="104821"/>
                  </a:cubicBezTo>
                  <a:cubicBezTo>
                    <a:pt x="254151" y="483489"/>
                    <a:pt x="238260" y="1070686"/>
                    <a:pt x="271584" y="1240826"/>
                  </a:cubicBezTo>
                  <a:cubicBezTo>
                    <a:pt x="184689" y="1234687"/>
                    <a:pt x="78015" y="1241229"/>
                    <a:pt x="0" y="1233331"/>
                  </a:cubicBezTo>
                  <a:cubicBezTo>
                    <a:pt x="30221" y="1073573"/>
                    <a:pt x="23862" y="480991"/>
                    <a:pt x="35793" y="104821"/>
                  </a:cubicBezTo>
                  <a:close/>
                </a:path>
              </a:pathLst>
            </a:custGeom>
            <a:gradFill flip="none" rotWithShape="1">
              <a:gsLst>
                <a:gs pos="58000">
                  <a:srgbClr val="66FFFF"/>
                </a:gs>
                <a:gs pos="100000">
                  <a:srgbClr val="00CC99"/>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角丸四角形 25"/>
            <p:cNvSpPr/>
            <p:nvPr/>
          </p:nvSpPr>
          <p:spPr>
            <a:xfrm>
              <a:off x="5264099" y="3157299"/>
              <a:ext cx="1189028" cy="1881803"/>
            </a:xfrm>
            <a:custGeom>
              <a:avLst/>
              <a:gdLst>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12083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798503"/>
                <a:gd name="connsiteY0" fmla="*/ 230584 h 2342667"/>
                <a:gd name="connsiteX1" fmla="*/ 230584 w 798503"/>
                <a:gd name="connsiteY1" fmla="*/ 0 h 2342667"/>
                <a:gd name="connsiteX2" fmla="*/ 567919 w 798503"/>
                <a:gd name="connsiteY2" fmla="*/ 0 h 2342667"/>
                <a:gd name="connsiteX3" fmla="*/ 798503 w 798503"/>
                <a:gd name="connsiteY3" fmla="*/ 230584 h 2342667"/>
                <a:gd name="connsiteX4" fmla="*/ 798503 w 798503"/>
                <a:gd name="connsiteY4" fmla="*/ 2121608 h 2342667"/>
                <a:gd name="connsiteX5" fmla="*/ 567919 w 798503"/>
                <a:gd name="connsiteY5" fmla="*/ 2342667 h 2342667"/>
                <a:gd name="connsiteX6" fmla="*/ 230584 w 798503"/>
                <a:gd name="connsiteY6" fmla="*/ 2342667 h 2342667"/>
                <a:gd name="connsiteX7" fmla="*/ 0 w 798503"/>
                <a:gd name="connsiteY7" fmla="*/ 2112083 h 2342667"/>
                <a:gd name="connsiteX8" fmla="*/ 0 w 798503"/>
                <a:gd name="connsiteY8"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0 w 813168"/>
                <a:gd name="connsiteY9" fmla="*/ 230584 h 2342667"/>
                <a:gd name="connsiteX0" fmla="*/ 0 w 813168"/>
                <a:gd name="connsiteY0" fmla="*/ 230584 h 2342667"/>
                <a:gd name="connsiteX1" fmla="*/ 230584 w 813168"/>
                <a:gd name="connsiteY1" fmla="*/ 0 h 2342667"/>
                <a:gd name="connsiteX2" fmla="*/ 567919 w 813168"/>
                <a:gd name="connsiteY2" fmla="*/ 0 h 2342667"/>
                <a:gd name="connsiteX3" fmla="*/ 798503 w 813168"/>
                <a:gd name="connsiteY3" fmla="*/ 230584 h 2342667"/>
                <a:gd name="connsiteX4" fmla="*/ 813078 w 813168"/>
                <a:gd name="connsiteY4" fmla="*/ 1085120 h 2342667"/>
                <a:gd name="connsiteX5" fmla="*/ 798503 w 813168"/>
                <a:gd name="connsiteY5" fmla="*/ 2121608 h 2342667"/>
                <a:gd name="connsiteX6" fmla="*/ 567919 w 813168"/>
                <a:gd name="connsiteY6" fmla="*/ 2342667 h 2342667"/>
                <a:gd name="connsiteX7" fmla="*/ 230584 w 813168"/>
                <a:gd name="connsiteY7" fmla="*/ 2342667 h 2342667"/>
                <a:gd name="connsiteX8" fmla="*/ 0 w 813168"/>
                <a:gd name="connsiteY8" fmla="*/ 2112083 h 2342667"/>
                <a:gd name="connsiteX9" fmla="*/ 3452 w 813168"/>
                <a:gd name="connsiteY9" fmla="*/ 1066070 h 2342667"/>
                <a:gd name="connsiteX10" fmla="*/ 0 w 8131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27468"/>
                <a:gd name="connsiteY0" fmla="*/ 230584 h 2342667"/>
                <a:gd name="connsiteX1" fmla="*/ 344884 w 927468"/>
                <a:gd name="connsiteY1" fmla="*/ 0 h 2342667"/>
                <a:gd name="connsiteX2" fmla="*/ 682219 w 927468"/>
                <a:gd name="connsiteY2" fmla="*/ 0 h 2342667"/>
                <a:gd name="connsiteX3" fmla="*/ 912803 w 927468"/>
                <a:gd name="connsiteY3" fmla="*/ 230584 h 2342667"/>
                <a:gd name="connsiteX4" fmla="*/ 927378 w 927468"/>
                <a:gd name="connsiteY4" fmla="*/ 1085120 h 2342667"/>
                <a:gd name="connsiteX5" fmla="*/ 912803 w 927468"/>
                <a:gd name="connsiteY5" fmla="*/ 2121608 h 2342667"/>
                <a:gd name="connsiteX6" fmla="*/ 682219 w 927468"/>
                <a:gd name="connsiteY6" fmla="*/ 2342667 h 2342667"/>
                <a:gd name="connsiteX7" fmla="*/ 344884 w 927468"/>
                <a:gd name="connsiteY7" fmla="*/ 2342667 h 2342667"/>
                <a:gd name="connsiteX8" fmla="*/ 0 w 927468"/>
                <a:gd name="connsiteY8" fmla="*/ 2197808 h 2342667"/>
                <a:gd name="connsiteX9" fmla="*/ 117752 w 927468"/>
                <a:gd name="connsiteY9" fmla="*/ 1066070 h 2342667"/>
                <a:gd name="connsiteX10" fmla="*/ 114300 w 927468"/>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82219 w 989003"/>
                <a:gd name="connsiteY6" fmla="*/ 2342667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342667"/>
                <a:gd name="connsiteX1" fmla="*/ 344884 w 989003"/>
                <a:gd name="connsiteY1" fmla="*/ 0 h 2342667"/>
                <a:gd name="connsiteX2" fmla="*/ 682219 w 989003"/>
                <a:gd name="connsiteY2" fmla="*/ 0 h 2342667"/>
                <a:gd name="connsiteX3" fmla="*/ 912803 w 989003"/>
                <a:gd name="connsiteY3" fmla="*/ 230584 h 2342667"/>
                <a:gd name="connsiteX4" fmla="*/ 927378 w 989003"/>
                <a:gd name="connsiteY4" fmla="*/ 1085120 h 2342667"/>
                <a:gd name="connsiteX5" fmla="*/ 989003 w 989003"/>
                <a:gd name="connsiteY5" fmla="*/ 2207333 h 2342667"/>
                <a:gd name="connsiteX6" fmla="*/ 691744 w 989003"/>
                <a:gd name="connsiteY6" fmla="*/ 2237892 h 2342667"/>
                <a:gd name="connsiteX7" fmla="*/ 344884 w 989003"/>
                <a:gd name="connsiteY7" fmla="*/ 2342667 h 2342667"/>
                <a:gd name="connsiteX8" fmla="*/ 0 w 989003"/>
                <a:gd name="connsiteY8" fmla="*/ 2197808 h 2342667"/>
                <a:gd name="connsiteX9" fmla="*/ 117752 w 989003"/>
                <a:gd name="connsiteY9" fmla="*/ 1066070 h 2342667"/>
                <a:gd name="connsiteX10" fmla="*/ 114300 w 989003"/>
                <a:gd name="connsiteY10" fmla="*/ 230584 h 2342667"/>
                <a:gd name="connsiteX0" fmla="*/ 114300 w 989003"/>
                <a:gd name="connsiteY0" fmla="*/ 230584 h 2239224"/>
                <a:gd name="connsiteX1" fmla="*/ 344884 w 989003"/>
                <a:gd name="connsiteY1" fmla="*/ 0 h 2239224"/>
                <a:gd name="connsiteX2" fmla="*/ 682219 w 989003"/>
                <a:gd name="connsiteY2" fmla="*/ 0 h 2239224"/>
                <a:gd name="connsiteX3" fmla="*/ 912803 w 989003"/>
                <a:gd name="connsiteY3" fmla="*/ 230584 h 2239224"/>
                <a:gd name="connsiteX4" fmla="*/ 927378 w 989003"/>
                <a:gd name="connsiteY4" fmla="*/ 1085120 h 2239224"/>
                <a:gd name="connsiteX5" fmla="*/ 989003 w 989003"/>
                <a:gd name="connsiteY5" fmla="*/ 2207333 h 2239224"/>
                <a:gd name="connsiteX6" fmla="*/ 691744 w 989003"/>
                <a:gd name="connsiteY6" fmla="*/ 2237892 h 2239224"/>
                <a:gd name="connsiteX7" fmla="*/ 344884 w 989003"/>
                <a:gd name="connsiteY7" fmla="*/ 2237892 h 2239224"/>
                <a:gd name="connsiteX8" fmla="*/ 0 w 989003"/>
                <a:gd name="connsiteY8" fmla="*/ 2197808 h 2239224"/>
                <a:gd name="connsiteX9" fmla="*/ 117752 w 989003"/>
                <a:gd name="connsiteY9" fmla="*/ 1066070 h 2239224"/>
                <a:gd name="connsiteX10" fmla="*/ 114300 w 989003"/>
                <a:gd name="connsiteY10" fmla="*/ 230584 h 2239224"/>
                <a:gd name="connsiteX0" fmla="*/ 114300 w 1255703"/>
                <a:gd name="connsiteY0" fmla="*/ 230584 h 2248422"/>
                <a:gd name="connsiteX1" fmla="*/ 344884 w 1255703"/>
                <a:gd name="connsiteY1" fmla="*/ 0 h 2248422"/>
                <a:gd name="connsiteX2" fmla="*/ 682219 w 1255703"/>
                <a:gd name="connsiteY2" fmla="*/ 0 h 2248422"/>
                <a:gd name="connsiteX3" fmla="*/ 912803 w 1255703"/>
                <a:gd name="connsiteY3" fmla="*/ 230584 h 2248422"/>
                <a:gd name="connsiteX4" fmla="*/ 927378 w 1255703"/>
                <a:gd name="connsiteY4" fmla="*/ 1085120 h 2248422"/>
                <a:gd name="connsiteX5" fmla="*/ 1255703 w 1255703"/>
                <a:gd name="connsiteY5" fmla="*/ 2226383 h 2248422"/>
                <a:gd name="connsiteX6" fmla="*/ 691744 w 1255703"/>
                <a:gd name="connsiteY6" fmla="*/ 2237892 h 2248422"/>
                <a:gd name="connsiteX7" fmla="*/ 344884 w 1255703"/>
                <a:gd name="connsiteY7" fmla="*/ 2237892 h 2248422"/>
                <a:gd name="connsiteX8" fmla="*/ 0 w 1255703"/>
                <a:gd name="connsiteY8" fmla="*/ 2197808 h 2248422"/>
                <a:gd name="connsiteX9" fmla="*/ 117752 w 1255703"/>
                <a:gd name="connsiteY9" fmla="*/ 1066070 h 2248422"/>
                <a:gd name="connsiteX10" fmla="*/ 114300 w 1255703"/>
                <a:gd name="connsiteY10" fmla="*/ 230584 h 2248422"/>
                <a:gd name="connsiteX0" fmla="*/ 219075 w 1360478"/>
                <a:gd name="connsiteY0" fmla="*/ 230584 h 2248422"/>
                <a:gd name="connsiteX1" fmla="*/ 449659 w 1360478"/>
                <a:gd name="connsiteY1" fmla="*/ 0 h 2248422"/>
                <a:gd name="connsiteX2" fmla="*/ 786994 w 1360478"/>
                <a:gd name="connsiteY2" fmla="*/ 0 h 2248422"/>
                <a:gd name="connsiteX3" fmla="*/ 1017578 w 1360478"/>
                <a:gd name="connsiteY3" fmla="*/ 230584 h 2248422"/>
                <a:gd name="connsiteX4" fmla="*/ 1032153 w 1360478"/>
                <a:gd name="connsiteY4" fmla="*/ 1085120 h 2248422"/>
                <a:gd name="connsiteX5" fmla="*/ 1360478 w 1360478"/>
                <a:gd name="connsiteY5" fmla="*/ 2226383 h 2248422"/>
                <a:gd name="connsiteX6" fmla="*/ 796519 w 1360478"/>
                <a:gd name="connsiteY6" fmla="*/ 2237892 h 2248422"/>
                <a:gd name="connsiteX7" fmla="*/ 449659 w 1360478"/>
                <a:gd name="connsiteY7" fmla="*/ 2237892 h 2248422"/>
                <a:gd name="connsiteX8" fmla="*/ 0 w 1360478"/>
                <a:gd name="connsiteY8" fmla="*/ 2207333 h 2248422"/>
                <a:gd name="connsiteX9" fmla="*/ 222527 w 1360478"/>
                <a:gd name="connsiteY9" fmla="*/ 1066070 h 2248422"/>
                <a:gd name="connsiteX10" fmla="*/ 219075 w 1360478"/>
                <a:gd name="connsiteY10" fmla="*/ 230584 h 2248422"/>
                <a:gd name="connsiteX0" fmla="*/ 219075 w 1246178"/>
                <a:gd name="connsiteY0" fmla="*/ 230584 h 2242984"/>
                <a:gd name="connsiteX1" fmla="*/ 449659 w 1246178"/>
                <a:gd name="connsiteY1" fmla="*/ 0 h 2242984"/>
                <a:gd name="connsiteX2" fmla="*/ 786994 w 1246178"/>
                <a:gd name="connsiteY2" fmla="*/ 0 h 2242984"/>
                <a:gd name="connsiteX3" fmla="*/ 1017578 w 1246178"/>
                <a:gd name="connsiteY3" fmla="*/ 230584 h 2242984"/>
                <a:gd name="connsiteX4" fmla="*/ 1032153 w 1246178"/>
                <a:gd name="connsiteY4" fmla="*/ 1085120 h 2242984"/>
                <a:gd name="connsiteX5" fmla="*/ 1246178 w 1246178"/>
                <a:gd name="connsiteY5" fmla="*/ 2216858 h 2242984"/>
                <a:gd name="connsiteX6" fmla="*/ 796519 w 1246178"/>
                <a:gd name="connsiteY6" fmla="*/ 2237892 h 2242984"/>
                <a:gd name="connsiteX7" fmla="*/ 449659 w 1246178"/>
                <a:gd name="connsiteY7" fmla="*/ 2237892 h 2242984"/>
                <a:gd name="connsiteX8" fmla="*/ 0 w 1246178"/>
                <a:gd name="connsiteY8" fmla="*/ 2207333 h 2242984"/>
                <a:gd name="connsiteX9" fmla="*/ 222527 w 1246178"/>
                <a:gd name="connsiteY9" fmla="*/ 1066070 h 2242984"/>
                <a:gd name="connsiteX10" fmla="*/ 219075 w 1246178"/>
                <a:gd name="connsiteY10" fmla="*/ 230584 h 2242984"/>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46698"/>
                <a:gd name="connsiteX1" fmla="*/ 392509 w 1189028"/>
                <a:gd name="connsiteY1" fmla="*/ 0 h 2246698"/>
                <a:gd name="connsiteX2" fmla="*/ 729844 w 1189028"/>
                <a:gd name="connsiteY2" fmla="*/ 0 h 2246698"/>
                <a:gd name="connsiteX3" fmla="*/ 960428 w 1189028"/>
                <a:gd name="connsiteY3" fmla="*/ 230584 h 2246698"/>
                <a:gd name="connsiteX4" fmla="*/ 975003 w 1189028"/>
                <a:gd name="connsiteY4" fmla="*/ 1085120 h 2246698"/>
                <a:gd name="connsiteX5" fmla="*/ 1189028 w 1189028"/>
                <a:gd name="connsiteY5" fmla="*/ 2216858 h 2246698"/>
                <a:gd name="connsiteX6" fmla="*/ 739369 w 1189028"/>
                <a:gd name="connsiteY6" fmla="*/ 2237892 h 2246698"/>
                <a:gd name="connsiteX7" fmla="*/ 392509 w 1189028"/>
                <a:gd name="connsiteY7" fmla="*/ 2237892 h 2246698"/>
                <a:gd name="connsiteX8" fmla="*/ 0 w 1189028"/>
                <a:gd name="connsiteY8" fmla="*/ 2216858 h 2246698"/>
                <a:gd name="connsiteX9" fmla="*/ 165377 w 1189028"/>
                <a:gd name="connsiteY9" fmla="*/ 1066070 h 2246698"/>
                <a:gd name="connsiteX10" fmla="*/ 161925 w 1189028"/>
                <a:gd name="connsiteY10" fmla="*/ 230584 h 2246698"/>
                <a:gd name="connsiteX0" fmla="*/ 161925 w 1189028"/>
                <a:gd name="connsiteY0" fmla="*/ 230584 h 2259058"/>
                <a:gd name="connsiteX1" fmla="*/ 392509 w 1189028"/>
                <a:gd name="connsiteY1" fmla="*/ 0 h 2259058"/>
                <a:gd name="connsiteX2" fmla="*/ 729844 w 1189028"/>
                <a:gd name="connsiteY2" fmla="*/ 0 h 2259058"/>
                <a:gd name="connsiteX3" fmla="*/ 960428 w 1189028"/>
                <a:gd name="connsiteY3" fmla="*/ 230584 h 2259058"/>
                <a:gd name="connsiteX4" fmla="*/ 975003 w 1189028"/>
                <a:gd name="connsiteY4" fmla="*/ 1085120 h 2259058"/>
                <a:gd name="connsiteX5" fmla="*/ 1189028 w 1189028"/>
                <a:gd name="connsiteY5" fmla="*/ 2216858 h 2259058"/>
                <a:gd name="connsiteX6" fmla="*/ 739369 w 1189028"/>
                <a:gd name="connsiteY6" fmla="*/ 2237892 h 2259058"/>
                <a:gd name="connsiteX7" fmla="*/ 392509 w 1189028"/>
                <a:gd name="connsiteY7" fmla="*/ 2237892 h 2259058"/>
                <a:gd name="connsiteX8" fmla="*/ 0 w 1189028"/>
                <a:gd name="connsiteY8" fmla="*/ 2216858 h 2259058"/>
                <a:gd name="connsiteX9" fmla="*/ 165377 w 1189028"/>
                <a:gd name="connsiteY9" fmla="*/ 1066070 h 2259058"/>
                <a:gd name="connsiteX10" fmla="*/ 161925 w 1189028"/>
                <a:gd name="connsiteY10" fmla="*/ 230584 h 2259058"/>
                <a:gd name="connsiteX0" fmla="*/ 161925 w 1189028"/>
                <a:gd name="connsiteY0" fmla="*/ 230584 h 2271533"/>
                <a:gd name="connsiteX1" fmla="*/ 392509 w 1189028"/>
                <a:gd name="connsiteY1" fmla="*/ 0 h 2271533"/>
                <a:gd name="connsiteX2" fmla="*/ 729844 w 1189028"/>
                <a:gd name="connsiteY2" fmla="*/ 0 h 2271533"/>
                <a:gd name="connsiteX3" fmla="*/ 960428 w 1189028"/>
                <a:gd name="connsiteY3" fmla="*/ 230584 h 2271533"/>
                <a:gd name="connsiteX4" fmla="*/ 975003 w 1189028"/>
                <a:gd name="connsiteY4" fmla="*/ 1085120 h 2271533"/>
                <a:gd name="connsiteX5" fmla="*/ 1189028 w 1189028"/>
                <a:gd name="connsiteY5" fmla="*/ 2216858 h 2271533"/>
                <a:gd name="connsiteX6" fmla="*/ 739369 w 1189028"/>
                <a:gd name="connsiteY6" fmla="*/ 2237892 h 2271533"/>
                <a:gd name="connsiteX7" fmla="*/ 392509 w 1189028"/>
                <a:gd name="connsiteY7" fmla="*/ 2237892 h 2271533"/>
                <a:gd name="connsiteX8" fmla="*/ 0 w 1189028"/>
                <a:gd name="connsiteY8" fmla="*/ 2216858 h 2271533"/>
                <a:gd name="connsiteX9" fmla="*/ 165377 w 1189028"/>
                <a:gd name="connsiteY9" fmla="*/ 1066070 h 2271533"/>
                <a:gd name="connsiteX10" fmla="*/ 161925 w 1189028"/>
                <a:gd name="connsiteY10" fmla="*/ 230584 h 2271533"/>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 name="connsiteX0" fmla="*/ 161925 w 1189028"/>
                <a:gd name="connsiteY0" fmla="*/ 230584 h 2284929"/>
                <a:gd name="connsiteX1" fmla="*/ 392509 w 1189028"/>
                <a:gd name="connsiteY1" fmla="*/ 0 h 2284929"/>
                <a:gd name="connsiteX2" fmla="*/ 729844 w 1189028"/>
                <a:gd name="connsiteY2" fmla="*/ 0 h 2284929"/>
                <a:gd name="connsiteX3" fmla="*/ 960428 w 1189028"/>
                <a:gd name="connsiteY3" fmla="*/ 230584 h 2284929"/>
                <a:gd name="connsiteX4" fmla="*/ 975003 w 1189028"/>
                <a:gd name="connsiteY4" fmla="*/ 1085120 h 2284929"/>
                <a:gd name="connsiteX5" fmla="*/ 1189028 w 1189028"/>
                <a:gd name="connsiteY5" fmla="*/ 2216858 h 2284929"/>
                <a:gd name="connsiteX6" fmla="*/ 739369 w 1189028"/>
                <a:gd name="connsiteY6" fmla="*/ 2237892 h 2284929"/>
                <a:gd name="connsiteX7" fmla="*/ 392509 w 1189028"/>
                <a:gd name="connsiteY7" fmla="*/ 2237892 h 2284929"/>
                <a:gd name="connsiteX8" fmla="*/ 0 w 1189028"/>
                <a:gd name="connsiteY8" fmla="*/ 2216858 h 2284929"/>
                <a:gd name="connsiteX9" fmla="*/ 165377 w 1189028"/>
                <a:gd name="connsiteY9" fmla="*/ 1066070 h 2284929"/>
                <a:gd name="connsiteX10" fmla="*/ 161925 w 1189028"/>
                <a:gd name="connsiteY10" fmla="*/ 230584 h 2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028" h="2284929">
                  <a:moveTo>
                    <a:pt x="161925" y="230584"/>
                  </a:moveTo>
                  <a:cubicBezTo>
                    <a:pt x="161925" y="103236"/>
                    <a:pt x="265161" y="0"/>
                    <a:pt x="392509" y="0"/>
                  </a:cubicBezTo>
                  <a:lnTo>
                    <a:pt x="729844" y="0"/>
                  </a:lnTo>
                  <a:cubicBezTo>
                    <a:pt x="857192" y="0"/>
                    <a:pt x="960428" y="103236"/>
                    <a:pt x="960428" y="230584"/>
                  </a:cubicBezTo>
                  <a:cubicBezTo>
                    <a:pt x="958936" y="512254"/>
                    <a:pt x="976495" y="803450"/>
                    <a:pt x="975003" y="1085120"/>
                  </a:cubicBezTo>
                  <a:cubicBezTo>
                    <a:pt x="1046345" y="1462366"/>
                    <a:pt x="1041486" y="1868187"/>
                    <a:pt x="1189028" y="2216858"/>
                  </a:cubicBezTo>
                  <a:cubicBezTo>
                    <a:pt x="1046153" y="2258481"/>
                    <a:pt x="857192" y="2304567"/>
                    <a:pt x="739369" y="2237892"/>
                  </a:cubicBezTo>
                  <a:cubicBezTo>
                    <a:pt x="633274" y="2285517"/>
                    <a:pt x="489079" y="2314092"/>
                    <a:pt x="392509" y="2237892"/>
                  </a:cubicBezTo>
                  <a:cubicBezTo>
                    <a:pt x="284211" y="2323617"/>
                    <a:pt x="161925" y="2268006"/>
                    <a:pt x="0" y="2216858"/>
                  </a:cubicBezTo>
                  <a:cubicBezTo>
                    <a:pt x="105926" y="1874537"/>
                    <a:pt x="164226" y="1408391"/>
                    <a:pt x="165377" y="1066070"/>
                  </a:cubicBezTo>
                  <a:cubicBezTo>
                    <a:pt x="164226" y="787575"/>
                    <a:pt x="163076" y="509079"/>
                    <a:pt x="161925" y="230584"/>
                  </a:cubicBezTo>
                  <a:close/>
                </a:path>
              </a:pathLst>
            </a:custGeom>
            <a:gradFill flip="none" rotWithShape="1">
              <a:gsLst>
                <a:gs pos="68000">
                  <a:srgbClr val="66FFFF"/>
                </a:gs>
                <a:gs pos="100000">
                  <a:srgbClr val="00CC99"/>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36" name="円形吹き出し 135"/>
          <p:cNvSpPr/>
          <p:nvPr/>
        </p:nvSpPr>
        <p:spPr>
          <a:xfrm>
            <a:off x="7452320" y="2628000"/>
            <a:ext cx="1224136" cy="881351"/>
          </a:xfrm>
          <a:prstGeom prst="wedgeEllipseCallout">
            <a:avLst>
              <a:gd name="adj1" fmla="val -60273"/>
              <a:gd name="adj2" fmla="val 48391"/>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冷たくない</a:t>
            </a:r>
          </a:p>
        </p:txBody>
      </p:sp>
      <p:sp>
        <p:nvSpPr>
          <p:cNvPr id="137" name="正方形/長方形 136"/>
          <p:cNvSpPr/>
          <p:nvPr/>
        </p:nvSpPr>
        <p:spPr>
          <a:xfrm>
            <a:off x="634683" y="764704"/>
            <a:ext cx="8064896" cy="369332"/>
          </a:xfrm>
          <a:prstGeom prst="rect">
            <a:avLst/>
          </a:prstGeom>
        </p:spPr>
        <p:txBody>
          <a:bodyPr wrap="square">
            <a:spAutoFit/>
          </a:bodyPr>
          <a:lstStyle/>
          <a:p>
            <a:r>
              <a:rPr lang="ja-JP" altLang="en-US" dirty="0"/>
              <a:t>水が蒸発して服を冷やす。</a:t>
            </a:r>
            <a:endParaRPr lang="en-US" altLang="ja-JP" dirty="0"/>
          </a:p>
        </p:txBody>
      </p:sp>
      <p:sp>
        <p:nvSpPr>
          <p:cNvPr id="81" name="角丸四角形吹き出し 80"/>
          <p:cNvSpPr>
            <a:spLocks/>
          </p:cNvSpPr>
          <p:nvPr/>
        </p:nvSpPr>
        <p:spPr>
          <a:xfrm>
            <a:off x="3347864" y="4072824"/>
            <a:ext cx="1944216" cy="1060456"/>
          </a:xfrm>
          <a:prstGeom prst="wedgeRoundRectCallout">
            <a:avLst>
              <a:gd name="adj1" fmla="val -64182"/>
              <a:gd name="adj2" fmla="val -34169"/>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水の蒸発する</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速さは？</a:t>
            </a:r>
          </a:p>
        </p:txBody>
      </p:sp>
    </p:spTree>
    <p:extLst>
      <p:ext uri="{BB962C8B-B14F-4D97-AF65-F5344CB8AC3E}">
        <p14:creationId xmlns:p14="http://schemas.microsoft.com/office/powerpoint/2010/main" val="101962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水分子の拡散モデル</a:t>
            </a:r>
            <a:endParaRPr kumimoji="1" lang="ja-JP" altLang="en-US" dirty="0"/>
          </a:p>
        </p:txBody>
      </p:sp>
      <p:sp>
        <p:nvSpPr>
          <p:cNvPr id="3" name="テキスト プレースホルダー 2"/>
          <p:cNvSpPr>
            <a:spLocks noGrp="1"/>
          </p:cNvSpPr>
          <p:nvPr>
            <p:ph type="body" sz="quarter" idx="13"/>
          </p:nvPr>
        </p:nvSpPr>
        <p:spPr/>
        <p:txBody>
          <a:bodyPr>
            <a:normAutofit/>
          </a:bodyPr>
          <a:lstStyle/>
          <a:p>
            <a:r>
              <a:rPr lang="ja-JP" altLang="en-US" dirty="0"/>
              <a:t>界面律速</a:t>
            </a:r>
            <a:r>
              <a:rPr lang="en-US" altLang="ja-JP" dirty="0"/>
              <a:t>×</a:t>
            </a:r>
            <a:r>
              <a:rPr lang="ja-JP" altLang="en-US" dirty="0"/>
              <a:t>拡散律速</a:t>
            </a:r>
            <a:endParaRPr lang="en-US" altLang="ja-JP" dirty="0"/>
          </a:p>
        </p:txBody>
      </p:sp>
      <p:sp>
        <p:nvSpPr>
          <p:cNvPr id="22" name="正方形/長方形 21"/>
          <p:cNvSpPr/>
          <p:nvPr/>
        </p:nvSpPr>
        <p:spPr>
          <a:xfrm>
            <a:off x="634683" y="764704"/>
            <a:ext cx="8064896" cy="369332"/>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30℃</a:t>
            </a:r>
            <a:r>
              <a:rPr lang="ja-JP" altLang="en-US" dirty="0"/>
              <a:t>の空気と水の壁と</a:t>
            </a:r>
            <a:r>
              <a:rPr lang="en-US" altLang="ja-JP" dirty="0">
                <a:latin typeface="Cambria Math" panose="02040503050406030204" pitchFamily="18" charset="0"/>
                <a:ea typeface="Cambria Math" panose="02040503050406030204" pitchFamily="18" charset="0"/>
              </a:rPr>
              <a:t>30℃</a:t>
            </a:r>
            <a:r>
              <a:rPr lang="ja-JP" altLang="en-US" dirty="0"/>
              <a:t>の熱源</a:t>
            </a:r>
            <a:endParaRPr lang="ja-JP" altLang="en-US" dirty="0">
              <a:latin typeface="Cambria Math" panose="02040503050406030204" pitchFamily="18" charset="0"/>
            </a:endParaRPr>
          </a:p>
        </p:txBody>
      </p:sp>
      <p:grpSp>
        <p:nvGrpSpPr>
          <p:cNvPr id="8" name="グループ化 7"/>
          <p:cNvGrpSpPr/>
          <p:nvPr/>
        </p:nvGrpSpPr>
        <p:grpSpPr>
          <a:xfrm>
            <a:off x="1346909" y="1811194"/>
            <a:ext cx="6719123" cy="4068819"/>
            <a:chOff x="1337423" y="1810244"/>
            <a:chExt cx="6719123" cy="4068819"/>
          </a:xfrm>
        </p:grpSpPr>
        <p:grpSp>
          <p:nvGrpSpPr>
            <p:cNvPr id="7" name="グループ化 6"/>
            <p:cNvGrpSpPr/>
            <p:nvPr/>
          </p:nvGrpSpPr>
          <p:grpSpPr>
            <a:xfrm>
              <a:off x="1337423" y="1810244"/>
              <a:ext cx="1932510" cy="3778602"/>
              <a:chOff x="1337423" y="1810244"/>
              <a:chExt cx="1932510" cy="3778602"/>
            </a:xfrm>
          </p:grpSpPr>
          <p:sp>
            <p:nvSpPr>
              <p:cNvPr id="28" name="直方体 27"/>
              <p:cNvSpPr>
                <a:spLocks noChangeAspect="1"/>
              </p:cNvSpPr>
              <p:nvPr/>
            </p:nvSpPr>
            <p:spPr>
              <a:xfrm>
                <a:off x="1973599" y="1810244"/>
                <a:ext cx="1296334" cy="3778602"/>
              </a:xfrm>
              <a:prstGeom prst="cube">
                <a:avLst>
                  <a:gd name="adj" fmla="val 72923"/>
                </a:avLst>
              </a:prstGeom>
              <a:solidFill>
                <a:srgbClr val="FF733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テキスト ボックス 28"/>
              <p:cNvSpPr txBox="1">
                <a:spLocks noChangeAspect="1"/>
              </p:cNvSpPr>
              <p:nvPr/>
            </p:nvSpPr>
            <p:spPr>
              <a:xfrm>
                <a:off x="1337423" y="3354414"/>
                <a:ext cx="646331" cy="369332"/>
              </a:xfrm>
              <a:prstGeom prst="rect">
                <a:avLst/>
              </a:prstGeom>
              <a:noFill/>
            </p:spPr>
            <p:txBody>
              <a:bodyPr wrap="none" rtlCol="0" anchor="ctr" anchorCtr="0">
                <a:spAutoFit/>
              </a:bodyPr>
              <a:lstStyle/>
              <a:p>
                <a:r>
                  <a:rPr lang="ja-JP" altLang="en-US" dirty="0">
                    <a:effectLst>
                      <a:glow rad="228600">
                        <a:schemeClr val="bg1">
                          <a:alpha val="40000"/>
                        </a:schemeClr>
                      </a:glow>
                    </a:effectLst>
                    <a:latin typeface="+mn-ea"/>
                  </a:rPr>
                  <a:t>熱源</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grpSp>
          <p:nvGrpSpPr>
            <p:cNvPr id="6" name="グループ化 5"/>
            <p:cNvGrpSpPr/>
            <p:nvPr/>
          </p:nvGrpSpPr>
          <p:grpSpPr>
            <a:xfrm>
              <a:off x="2339751" y="1810800"/>
              <a:ext cx="5716795" cy="4068263"/>
              <a:chOff x="2339751" y="1810800"/>
              <a:chExt cx="5716795" cy="4068263"/>
            </a:xfrm>
          </p:grpSpPr>
          <p:grpSp>
            <p:nvGrpSpPr>
              <p:cNvPr id="38" name="グループ化 37"/>
              <p:cNvGrpSpPr/>
              <p:nvPr/>
            </p:nvGrpSpPr>
            <p:grpSpPr>
              <a:xfrm>
                <a:off x="2339751" y="1810800"/>
                <a:ext cx="1296145" cy="3778440"/>
                <a:chOff x="2320980" y="1810800"/>
                <a:chExt cx="1296145" cy="3778440"/>
              </a:xfrm>
            </p:grpSpPr>
            <p:sp>
              <p:nvSpPr>
                <p:cNvPr id="37" name="直方体 36"/>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直方体 24"/>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3871584" y="2060958"/>
                <a:ext cx="646331" cy="369332"/>
              </a:xfrm>
              <a:prstGeom prst="rect">
                <a:avLst/>
              </a:prstGeom>
              <a:noFill/>
            </p:spPr>
            <p:txBody>
              <a:bodyPr wrap="none" rtlCol="0" anchor="ctr" anchorCtr="0">
                <a:spAutoFit/>
              </a:bodyPr>
              <a:lstStyle/>
              <a:p>
                <a:r>
                  <a:rPr kumimoji="1" lang="ja-JP" altLang="en-US" dirty="0">
                    <a:solidFill>
                      <a:schemeClr val="tx1"/>
                    </a:solidFill>
                    <a:effectLst>
                      <a:glow rad="228600">
                        <a:schemeClr val="bg1">
                          <a:alpha val="40000"/>
                        </a:schemeClr>
                      </a:glow>
                    </a:effectLst>
                  </a:rPr>
                  <a:t>空気</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sp>
            <p:nvSpPr>
              <p:cNvPr id="23" name="テキスト ボックス 22"/>
              <p:cNvSpPr txBox="1"/>
              <p:nvPr/>
            </p:nvSpPr>
            <p:spPr>
              <a:xfrm>
                <a:off x="7023891" y="2198554"/>
                <a:ext cx="103265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dirty="0">
                  <a:effectLst>
                    <a:glow rad="228600">
                      <a:schemeClr val="bg1">
                        <a:alpha val="40000"/>
                      </a:schemeClr>
                    </a:glow>
                  </a:effectLst>
                  <a:latin typeface="Cambria Math" panose="02040503050406030204" pitchFamily="18" charset="0"/>
                </a:endParaRPr>
              </a:p>
            </p:txBody>
          </p:sp>
          <p:sp>
            <p:nvSpPr>
              <p:cNvPr id="26" name="テキスト ボックス 25"/>
              <p:cNvSpPr txBox="1"/>
              <p:nvPr/>
            </p:nvSpPr>
            <p:spPr>
              <a:xfrm>
                <a:off x="2875865" y="199672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5"/>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𝑦</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6"/>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𝑧</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7"/>
                      <a:stretch>
                        <a:fillRect l="-8621" r="-6897" b="-11667"/>
                      </a:stretch>
                    </a:blipFill>
                  </p:spPr>
                  <p:txBody>
                    <a:bodyPr/>
                    <a:lstStyle/>
                    <a:p>
                      <a:r>
                        <a:rPr lang="ja-JP" altLang="en-US">
                          <a:noFill/>
                        </a:rPr>
                        <a:t> </a:t>
                      </a:r>
                    </a:p>
                  </p:txBody>
                </p:sp>
              </mc:Fallback>
            </mc:AlternateContent>
          </p:grpSp>
        </p:grpSp>
      </p:grpSp>
      <p:sp>
        <p:nvSpPr>
          <p:cNvPr id="24" name="Rectangle 1"/>
          <p:cNvSpPr>
            <a:spLocks noChangeArrowheads="1"/>
          </p:cNvSpPr>
          <p:nvPr/>
        </p:nvSpPr>
        <p:spPr bwMode="auto">
          <a:xfrm>
            <a:off x="251520" y="6041613"/>
            <a:ext cx="4798528" cy="738664"/>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900" dirty="0">
                <a:solidFill>
                  <a:srgbClr val="333333"/>
                </a:solidFill>
                <a:latin typeface="+mn-ea"/>
                <a:ea typeface="+mn-ea"/>
                <a:cs typeface="メイリオ" pitchFamily="50" charset="-128"/>
              </a:rPr>
              <a:t>日記</a:t>
            </a:r>
            <a:r>
              <a:rPr kumimoji="1" lang="ja-JP" altLang="ja-JP" sz="900" b="0" i="0" u="none" strike="noStrike" cap="none" normalizeH="0" baseline="0" dirty="0">
                <a:ln>
                  <a:noFill/>
                </a:ln>
                <a:solidFill>
                  <a:srgbClr val="333333"/>
                </a:solidFill>
                <a:effectLst/>
                <a:latin typeface="+mn-ea"/>
                <a:ea typeface="+mn-ea"/>
                <a:cs typeface="メイリオ" pitchFamily="50" charset="-128"/>
              </a:rPr>
              <a:t>：</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10</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21</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en-US" altLang="ja-JP" sz="900" dirty="0"/>
              <a:t>[</a:t>
            </a:r>
            <a:r>
              <a:rPr lang="ja-JP" altLang="en-US" sz="900" dirty="0"/>
              <a:t>水の気化熱でどれだけ涼しくなるのか</a:t>
            </a:r>
            <a:r>
              <a:rPr lang="en-US" altLang="ja-JP" sz="900" dirty="0"/>
              <a:t>]</a:t>
            </a:r>
            <a:r>
              <a:rPr lang="ja-JP" altLang="en-US" sz="900" dirty="0">
                <a:hlinkClick r:id="rId8"/>
              </a:rPr>
              <a:t>水蒸気の拡散係数</a:t>
            </a:r>
            <a:r>
              <a:rPr lang="ja-JP" altLang="en-US" sz="900" dirty="0"/>
              <a:t>　</a:t>
            </a:r>
            <a:r>
              <a:rPr lang="ja-JP" altLang="en-US" sz="900" dirty="0">
                <a:hlinkClick r:id="rId9"/>
              </a:rPr>
              <a:t>水蒸気の拡散時間</a:t>
            </a:r>
            <a:endParaRPr lang="en-US" altLang="ja-JP" sz="900" dirty="0"/>
          </a:p>
          <a:p>
            <a:endParaRPr lang="en-US" altLang="ja-JP" sz="900" dirty="0">
              <a:latin typeface="+mn-ea"/>
            </a:endParaRPr>
          </a:p>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p:sp>
        <p:nvSpPr>
          <p:cNvPr id="62" name="円形吹き出し 61"/>
          <p:cNvSpPr/>
          <p:nvPr/>
        </p:nvSpPr>
        <p:spPr>
          <a:xfrm>
            <a:off x="539551" y="4821616"/>
            <a:ext cx="1944217" cy="1001292"/>
          </a:xfrm>
          <a:prstGeom prst="wedgeEllipseCallout">
            <a:avLst>
              <a:gd name="adj1" fmla="val 64541"/>
              <a:gd name="adj2" fmla="val -70331"/>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水分子は</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平均自由行程の</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範囲で往復 </a:t>
            </a:r>
          </a:p>
        </p:txBody>
      </p:sp>
      <p:grpSp>
        <p:nvGrpSpPr>
          <p:cNvPr id="21" name="グループ化 20"/>
          <p:cNvGrpSpPr/>
          <p:nvPr/>
        </p:nvGrpSpPr>
        <p:grpSpPr>
          <a:xfrm>
            <a:off x="2654699" y="3962400"/>
            <a:ext cx="655239" cy="372884"/>
            <a:chOff x="2654699" y="3962400"/>
            <a:chExt cx="655239" cy="372884"/>
          </a:xfrm>
        </p:grpSpPr>
        <p:sp>
          <p:nvSpPr>
            <p:cNvPr id="13" name="フリーフォーム 12"/>
            <p:cNvSpPr/>
            <p:nvPr/>
          </p:nvSpPr>
          <p:spPr>
            <a:xfrm>
              <a:off x="2695575" y="3962400"/>
              <a:ext cx="614363" cy="352425"/>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64294" y="297656"/>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633908">
              <a:off x="2654699" y="421274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 name="グループ化 49"/>
          <p:cNvGrpSpPr/>
          <p:nvPr/>
        </p:nvGrpSpPr>
        <p:grpSpPr>
          <a:xfrm rot="3329037">
            <a:off x="2780639" y="2843005"/>
            <a:ext cx="484249" cy="579846"/>
            <a:chOff x="2639161" y="3778029"/>
            <a:chExt cx="484249" cy="579846"/>
          </a:xfrm>
        </p:grpSpPr>
        <p:sp>
          <p:nvSpPr>
            <p:cNvPr id="51" name="フリーフォーム 50"/>
            <p:cNvSpPr/>
            <p:nvPr/>
          </p:nvSpPr>
          <p:spPr>
            <a:xfrm>
              <a:off x="2695575" y="3778029"/>
              <a:ext cx="427835" cy="536798"/>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 name="connsiteX0" fmla="*/ 11863 w 614363"/>
                <a:gd name="connsiteY0" fmla="*/ 332514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11863" y="332514"/>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633908">
              <a:off x="2639161" y="42353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グループ化 52"/>
          <p:cNvGrpSpPr/>
          <p:nvPr/>
        </p:nvGrpSpPr>
        <p:grpSpPr>
          <a:xfrm rot="1046919">
            <a:off x="2697370" y="4407750"/>
            <a:ext cx="633261" cy="492918"/>
            <a:chOff x="3344570" y="4005263"/>
            <a:chExt cx="728839" cy="492918"/>
          </a:xfrm>
        </p:grpSpPr>
        <p:sp>
          <p:nvSpPr>
            <p:cNvPr id="54" name="フリーフォーム 53"/>
            <p:cNvSpPr/>
            <p:nvPr/>
          </p:nvSpPr>
          <p:spPr>
            <a:xfrm>
              <a:off x="3365090" y="4005263"/>
              <a:ext cx="708319"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6232 w 661988"/>
                <a:gd name="connsiteY6" fmla="*/ 206482 h 492918"/>
                <a:gd name="connsiteX7" fmla="*/ 304800 w 661988"/>
                <a:gd name="connsiteY7" fmla="*/ 404812 h 492918"/>
                <a:gd name="connsiteX8" fmla="*/ 661988 w 661988"/>
                <a:gd name="connsiteY8" fmla="*/ 233362 h 492918"/>
                <a:gd name="connsiteX9" fmla="*/ 195263 w 661988"/>
                <a:gd name="connsiteY9" fmla="*/ 0 h 492918"/>
                <a:gd name="connsiteX0" fmla="*/ 0 w 661605"/>
                <a:gd name="connsiteY0" fmla="*/ 383205 h 492918"/>
                <a:gd name="connsiteX1" fmla="*/ 659224 w 661605"/>
                <a:gd name="connsiteY1" fmla="*/ 152400 h 492918"/>
                <a:gd name="connsiteX2" fmla="*/ 94739 w 661605"/>
                <a:gd name="connsiteY2" fmla="*/ 62280 h 492918"/>
                <a:gd name="connsiteX3" fmla="*/ 597311 w 661605"/>
                <a:gd name="connsiteY3" fmla="*/ 492918 h 492918"/>
                <a:gd name="connsiteX4" fmla="*/ 642555 w 661605"/>
                <a:gd name="connsiteY4" fmla="*/ 323850 h 492918"/>
                <a:gd name="connsiteX5" fmla="*/ 399667 w 661605"/>
                <a:gd name="connsiteY5" fmla="*/ 2381 h 492918"/>
                <a:gd name="connsiteX6" fmla="*/ 145849 w 661605"/>
                <a:gd name="connsiteY6" fmla="*/ 206482 h 492918"/>
                <a:gd name="connsiteX7" fmla="*/ 304417 w 661605"/>
                <a:gd name="connsiteY7" fmla="*/ 404812 h 492918"/>
                <a:gd name="connsiteX8" fmla="*/ 661605 w 661605"/>
                <a:gd name="connsiteY8" fmla="*/ 233362 h 492918"/>
                <a:gd name="connsiteX9" fmla="*/ 194880 w 661605"/>
                <a:gd name="connsiteY9" fmla="*/ 0 h 492918"/>
                <a:gd name="connsiteX0" fmla="*/ 0 w 679376"/>
                <a:gd name="connsiteY0" fmla="*/ 383205 h 492918"/>
                <a:gd name="connsiteX1" fmla="*/ 659224 w 679376"/>
                <a:gd name="connsiteY1" fmla="*/ 152400 h 492918"/>
                <a:gd name="connsiteX2" fmla="*/ 94739 w 679376"/>
                <a:gd name="connsiteY2" fmla="*/ 62280 h 492918"/>
                <a:gd name="connsiteX3" fmla="*/ 597311 w 679376"/>
                <a:gd name="connsiteY3" fmla="*/ 492918 h 492918"/>
                <a:gd name="connsiteX4" fmla="*/ 679376 w 679376"/>
                <a:gd name="connsiteY4" fmla="*/ 409766 h 492918"/>
                <a:gd name="connsiteX5" fmla="*/ 399667 w 679376"/>
                <a:gd name="connsiteY5" fmla="*/ 2381 h 492918"/>
                <a:gd name="connsiteX6" fmla="*/ 145849 w 679376"/>
                <a:gd name="connsiteY6" fmla="*/ 206482 h 492918"/>
                <a:gd name="connsiteX7" fmla="*/ 304417 w 679376"/>
                <a:gd name="connsiteY7" fmla="*/ 404812 h 492918"/>
                <a:gd name="connsiteX8" fmla="*/ 661605 w 679376"/>
                <a:gd name="connsiteY8" fmla="*/ 233362 h 492918"/>
                <a:gd name="connsiteX9" fmla="*/ 194880 w 679376"/>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661605 w 708319"/>
                <a:gd name="connsiteY8" fmla="*/ 233362 h 492918"/>
                <a:gd name="connsiteX9" fmla="*/ 194880 w 708319"/>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563414 w 708319"/>
                <a:gd name="connsiteY8" fmla="*/ 227225 h 492918"/>
                <a:gd name="connsiteX9" fmla="*/ 194880 w 708319"/>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19" h="492918">
                  <a:moveTo>
                    <a:pt x="0" y="383205"/>
                  </a:moveTo>
                  <a:lnTo>
                    <a:pt x="708319" y="23525"/>
                  </a:lnTo>
                  <a:lnTo>
                    <a:pt x="94739" y="62280"/>
                  </a:lnTo>
                  <a:lnTo>
                    <a:pt x="597311" y="492918"/>
                  </a:lnTo>
                  <a:lnTo>
                    <a:pt x="679376" y="409766"/>
                  </a:lnTo>
                  <a:lnTo>
                    <a:pt x="399667" y="2381"/>
                  </a:lnTo>
                  <a:lnTo>
                    <a:pt x="145849" y="206482"/>
                  </a:lnTo>
                  <a:lnTo>
                    <a:pt x="304417" y="404812"/>
                  </a:lnTo>
                  <a:lnTo>
                    <a:pt x="563414" y="227225"/>
                  </a:lnTo>
                  <a:lnTo>
                    <a:pt x="19488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3349142" y="431470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グループ化 55"/>
          <p:cNvGrpSpPr/>
          <p:nvPr/>
        </p:nvGrpSpPr>
        <p:grpSpPr>
          <a:xfrm rot="20589459">
            <a:off x="2690472" y="3456170"/>
            <a:ext cx="712857" cy="403453"/>
            <a:chOff x="4009162" y="4182835"/>
            <a:chExt cx="712857" cy="403453"/>
          </a:xfrm>
        </p:grpSpPr>
        <p:sp>
          <p:nvSpPr>
            <p:cNvPr id="57" name="フリーフォーム 56"/>
            <p:cNvSpPr/>
            <p:nvPr/>
          </p:nvSpPr>
          <p:spPr>
            <a:xfrm>
              <a:off x="4038345" y="4186238"/>
              <a:ext cx="683674"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 name="connsiteX0" fmla="*/ 0 w 683674"/>
                <a:gd name="connsiteY0" fmla="*/ 49958 h 400050"/>
                <a:gd name="connsiteX1" fmla="*/ 669386 w 683674"/>
                <a:gd name="connsiteY1" fmla="*/ 104775 h 400050"/>
                <a:gd name="connsiteX2" fmla="*/ 12161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127068 w 683674"/>
                <a:gd name="connsiteY4" fmla="*/ 339784 h 400050"/>
                <a:gd name="connsiteX5" fmla="*/ 633668 w 683674"/>
                <a:gd name="connsiteY5" fmla="*/ 0 h 400050"/>
                <a:gd name="connsiteX6" fmla="*/ 297911 w 683674"/>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74" h="400050">
                  <a:moveTo>
                    <a:pt x="0" y="49958"/>
                  </a:moveTo>
                  <a:lnTo>
                    <a:pt x="669386" y="104775"/>
                  </a:lnTo>
                  <a:lnTo>
                    <a:pt x="144105" y="180975"/>
                  </a:lnTo>
                  <a:lnTo>
                    <a:pt x="683674" y="285750"/>
                  </a:lnTo>
                  <a:lnTo>
                    <a:pt x="127068" y="339784"/>
                  </a:lnTo>
                  <a:lnTo>
                    <a:pt x="633668" y="0"/>
                  </a:lnTo>
                  <a:lnTo>
                    <a:pt x="297911"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9162" y="41828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グループ化 58"/>
          <p:cNvGrpSpPr/>
          <p:nvPr/>
        </p:nvGrpSpPr>
        <p:grpSpPr>
          <a:xfrm rot="20638831">
            <a:off x="2691783" y="4961916"/>
            <a:ext cx="616216" cy="497682"/>
            <a:chOff x="4760694" y="4136231"/>
            <a:chExt cx="616216" cy="497682"/>
          </a:xfrm>
        </p:grpSpPr>
        <p:sp>
          <p:nvSpPr>
            <p:cNvPr id="60" name="フリーフォーム 59"/>
            <p:cNvSpPr/>
            <p:nvPr/>
          </p:nvSpPr>
          <p:spPr>
            <a:xfrm>
              <a:off x="4793072" y="4136231"/>
              <a:ext cx="583838"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3412"/>
                <a:gd name="connsiteY0" fmla="*/ 158681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8222"/>
                <a:gd name="connsiteY0" fmla="*/ 158681 h 497682"/>
                <a:gd name="connsiteX1" fmla="*/ 633412 w 638222"/>
                <a:gd name="connsiteY1" fmla="*/ 326232 h 497682"/>
                <a:gd name="connsiteX2" fmla="*/ 0 w 638222"/>
                <a:gd name="connsiteY2" fmla="*/ 364332 h 497682"/>
                <a:gd name="connsiteX3" fmla="*/ 638222 w 638222"/>
                <a:gd name="connsiteY3" fmla="*/ 69504 h 497682"/>
                <a:gd name="connsiteX4" fmla="*/ 511968 w 638222"/>
                <a:gd name="connsiteY4" fmla="*/ 0 h 497682"/>
                <a:gd name="connsiteX5" fmla="*/ 190500 w 638222"/>
                <a:gd name="connsiteY5" fmla="*/ 476250 h 497682"/>
                <a:gd name="connsiteX6" fmla="*/ 200025 w 638222"/>
                <a:gd name="connsiteY6" fmla="*/ 33338 h 497682"/>
                <a:gd name="connsiteX7" fmla="*/ 114300 w 638222"/>
                <a:gd name="connsiteY7" fmla="*/ 497682 h 497682"/>
                <a:gd name="connsiteX8" fmla="*/ 457200 w 638222"/>
                <a:gd name="connsiteY8" fmla="*/ 416719 h 497682"/>
                <a:gd name="connsiteX0" fmla="*/ 0 w 583838"/>
                <a:gd name="connsiteY0" fmla="*/ 158681 h 497682"/>
                <a:gd name="connsiteX1" fmla="*/ 579028 w 583838"/>
                <a:gd name="connsiteY1" fmla="*/ 326232 h 497682"/>
                <a:gd name="connsiteX2" fmla="*/ 169614 w 583838"/>
                <a:gd name="connsiteY2" fmla="*/ 290689 h 497682"/>
                <a:gd name="connsiteX3" fmla="*/ 583838 w 583838"/>
                <a:gd name="connsiteY3" fmla="*/ 69504 h 497682"/>
                <a:gd name="connsiteX4" fmla="*/ 457584 w 583838"/>
                <a:gd name="connsiteY4" fmla="*/ 0 h 497682"/>
                <a:gd name="connsiteX5" fmla="*/ 136116 w 583838"/>
                <a:gd name="connsiteY5" fmla="*/ 476250 h 497682"/>
                <a:gd name="connsiteX6" fmla="*/ 145641 w 583838"/>
                <a:gd name="connsiteY6" fmla="*/ 33338 h 497682"/>
                <a:gd name="connsiteX7" fmla="*/ 59916 w 583838"/>
                <a:gd name="connsiteY7" fmla="*/ 497682 h 497682"/>
                <a:gd name="connsiteX8" fmla="*/ 402816 w 583838"/>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38" h="497682">
                  <a:moveTo>
                    <a:pt x="0" y="158681"/>
                  </a:moveTo>
                  <a:lnTo>
                    <a:pt x="579028" y="326232"/>
                  </a:lnTo>
                  <a:lnTo>
                    <a:pt x="169614" y="290689"/>
                  </a:lnTo>
                  <a:lnTo>
                    <a:pt x="583838" y="69504"/>
                  </a:lnTo>
                  <a:lnTo>
                    <a:pt x="457584" y="0"/>
                  </a:lnTo>
                  <a:lnTo>
                    <a:pt x="136116" y="476250"/>
                  </a:lnTo>
                  <a:lnTo>
                    <a:pt x="145641" y="33338"/>
                  </a:lnTo>
                  <a:lnTo>
                    <a:pt x="59916" y="497682"/>
                  </a:lnTo>
                  <a:lnTo>
                    <a:pt x="402816"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32292">
              <a:off x="4760694" y="42463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76" name="円形吹き出し 75"/>
              <p:cNvSpPr>
                <a:spLocks/>
              </p:cNvSpPr>
              <p:nvPr/>
            </p:nvSpPr>
            <p:spPr>
              <a:xfrm>
                <a:off x="2800783" y="5536854"/>
                <a:ext cx="2011848" cy="686318"/>
              </a:xfrm>
              <a:prstGeom prst="wedgeEllipseCallout">
                <a:avLst>
                  <a:gd name="adj1" fmla="val -47991"/>
                  <a:gd name="adj2" fmla="val -77034"/>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延べ</a:t>
                </a:r>
                <a14:m>
                  <m:oMath xmlns:m="http://schemas.openxmlformats.org/officeDocument/2006/math">
                    <m:r>
                      <a:rPr lang="en-US" altLang="ja-JP" sz="1600">
                        <a:solidFill>
                          <a:prstClr val="black"/>
                        </a:solidFill>
                        <a:effectLst>
                          <a:glow rad="177800">
                            <a:prstClr val="white"/>
                          </a:glow>
                        </a:effectLst>
                        <a:latin typeface="Cambria Math"/>
                      </a:rPr>
                      <m:t>5.7</m:t>
                    </m:r>
                    <m:r>
                      <m:rPr>
                        <m:sty m:val="p"/>
                      </m:rPr>
                      <a:rPr lang="el-GR" altLang="ja-JP" sz="1600" i="1" smtClean="0">
                        <a:solidFill>
                          <a:prstClr val="black"/>
                        </a:solidFill>
                        <a:effectLst>
                          <a:glow rad="177800">
                            <a:prstClr val="white"/>
                          </a:glow>
                        </a:effectLst>
                        <a:latin typeface="Cambria Math"/>
                        <a:ea typeface="Cambria Math"/>
                      </a:rPr>
                      <m:t>α</m:t>
                    </m:r>
                    <m:r>
                      <a:rPr lang="en-US" altLang="ja-JP" sz="1600">
                        <a:solidFill>
                          <a:prstClr val="black"/>
                        </a:solidFill>
                        <a:effectLst>
                          <a:glow rad="177800">
                            <a:prstClr val="white"/>
                          </a:glow>
                        </a:effectLst>
                        <a:latin typeface="Cambria Math"/>
                      </a:rPr>
                      <m:t> </m:t>
                    </m:r>
                    <m:r>
                      <m:rPr>
                        <m:sty m:val="p"/>
                      </m:rPr>
                      <a:rPr lang="en-US" altLang="ja-JP" sz="1600">
                        <a:solidFill>
                          <a:prstClr val="black"/>
                        </a:solidFill>
                        <a:effectLst>
                          <a:glow rad="177800">
                            <a:prstClr val="white"/>
                          </a:glow>
                        </a:effectLst>
                        <a:latin typeface="Cambria Math"/>
                      </a:rPr>
                      <m:t>kg</m:t>
                    </m:r>
                    <m:r>
                      <a:rPr lang="en-US" altLang="ja-JP" sz="1600">
                        <a:solidFill>
                          <a:prstClr val="black"/>
                        </a:solidFill>
                        <a:effectLst>
                          <a:glow rad="177800">
                            <a:prstClr val="white"/>
                          </a:glow>
                        </a:effectLst>
                        <a:latin typeface="Cambria Math"/>
                      </a:rPr>
                      <m:t>/</m:t>
                    </m:r>
                    <m:r>
                      <m:rPr>
                        <m:sty m:val="p"/>
                      </m:rPr>
                      <a:rPr lang="en-US" altLang="ja-JP" sz="1600">
                        <a:solidFill>
                          <a:prstClr val="black"/>
                        </a:solidFill>
                        <a:effectLst>
                          <a:glow rad="177800">
                            <a:prstClr val="white"/>
                          </a:glow>
                        </a:effectLst>
                        <a:latin typeface="Cambria Math"/>
                      </a:rPr>
                      <m:t>s</m:t>
                    </m:r>
                  </m:oMath>
                </a14:m>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蒸発する</a:t>
                </a:r>
              </a:p>
            </p:txBody>
          </p:sp>
        </mc:Choice>
        <mc:Fallback xmlns="">
          <p:sp>
            <p:nvSpPr>
              <p:cNvPr id="76" name="円形吹き出し 75"/>
              <p:cNvSpPr>
                <a:spLocks noRot="1" noChangeAspect="1" noMove="1" noResize="1" noEditPoints="1" noAdjustHandles="1" noChangeArrowheads="1" noChangeShapeType="1" noTextEdit="1"/>
              </p:cNvSpPr>
              <p:nvPr/>
            </p:nvSpPr>
            <p:spPr>
              <a:xfrm>
                <a:off x="2800783" y="5536854"/>
                <a:ext cx="2011848" cy="686318"/>
              </a:xfrm>
              <a:prstGeom prst="wedgeEllipseCallout">
                <a:avLst>
                  <a:gd name="adj1" fmla="val -47991"/>
                  <a:gd name="adj2" fmla="val -77034"/>
                </a:avLst>
              </a:prstGeom>
              <a:blipFill rotWithShape="1">
                <a:blip r:embed="rId12"/>
                <a:stretch>
                  <a:fillRect b="-6803"/>
                </a:stretch>
              </a:blipFill>
              <a:ln w="12700" cap="rnd"/>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テキスト ボックス 76"/>
              <p:cNvSpPr txBox="1"/>
              <p:nvPr/>
            </p:nvSpPr>
            <p:spPr>
              <a:xfrm>
                <a:off x="2316196" y="1259468"/>
                <a:ext cx="2740750" cy="369332"/>
              </a:xfrm>
              <a:prstGeom prst="rect">
                <a:avLst/>
              </a:prstGeom>
              <a:noFill/>
            </p:spPr>
            <p:txBody>
              <a:bodyPr wrap="none" rtlCol="0">
                <a:spAutoFit/>
              </a:bodyPr>
              <a:lstStyle/>
              <a:p>
                <a:r>
                  <a:rPr kumimoji="1" lang="ja-JP" altLang="en-US" b="0" dirty="0"/>
                  <a:t>平均自由行程</a:t>
                </a:r>
                <a:r>
                  <a:rPr lang="ja-JP" altLang="en-US" dirty="0"/>
                  <a:t> </a:t>
                </a:r>
                <a14:m>
                  <m:oMath xmlns:m="http://schemas.openxmlformats.org/officeDocument/2006/math">
                    <m:r>
                      <a:rPr kumimoji="1" lang="en-US" altLang="ja-JP" b="0" i="1" smtClean="0">
                        <a:latin typeface="Cambria Math"/>
                      </a:rPr>
                      <m:t>𝑙</m:t>
                    </m:r>
                    <m:r>
                      <a:rPr kumimoji="1" lang="en-US" altLang="ja-JP" b="0" i="1" smtClean="0">
                        <a:latin typeface="Cambria Math"/>
                      </a:rPr>
                      <m:t>=</m:t>
                    </m:r>
                    <m:r>
                      <a:rPr kumimoji="1" lang="en-US" altLang="ja-JP" b="0" i="0" smtClean="0">
                        <a:latin typeface="Cambria Math"/>
                      </a:rPr>
                      <m:t>68[</m:t>
                    </m:r>
                    <m:r>
                      <m:rPr>
                        <m:sty m:val="p"/>
                      </m:rPr>
                      <a:rPr kumimoji="1" lang="en-US" altLang="ja-JP" b="0" i="0" smtClean="0">
                        <a:latin typeface="Cambria Math"/>
                      </a:rPr>
                      <m:t>nm</m:t>
                    </m:r>
                    <m:r>
                      <a:rPr kumimoji="1" lang="en-US" altLang="ja-JP" b="0" i="0" smtClean="0">
                        <a:latin typeface="Cambria Math"/>
                      </a:rPr>
                      <m:t>]</m:t>
                    </m:r>
                  </m:oMath>
                </a14:m>
                <a:endParaRPr kumimoji="1" lang="ja-JP" altLang="en-US" dirty="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2316196" y="1259468"/>
                <a:ext cx="2740750" cy="369332"/>
              </a:xfrm>
              <a:prstGeom prst="rect">
                <a:avLst/>
              </a:prstGeom>
              <a:blipFill rotWithShape="1">
                <a:blip r:embed="rId13"/>
                <a:stretch>
                  <a:fillRect l="-2000" t="-13333" b="-21667"/>
                </a:stretch>
              </a:blipFill>
            </p:spPr>
            <p:txBody>
              <a:bodyPr/>
              <a:lstStyle/>
              <a:p>
                <a:r>
                  <a:rPr lang="ja-JP" altLang="en-US">
                    <a:noFill/>
                  </a:rPr>
                  <a:t> </a:t>
                </a:r>
              </a:p>
            </p:txBody>
          </p:sp>
        </mc:Fallback>
      </mc:AlternateContent>
      <p:sp>
        <p:nvSpPr>
          <p:cNvPr id="79" name="フリーフォーム 78"/>
          <p:cNvSpPr/>
          <p:nvPr/>
        </p:nvSpPr>
        <p:spPr>
          <a:xfrm>
            <a:off x="3671952" y="1689886"/>
            <a:ext cx="468000" cy="0"/>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2" name="テキスト ボックス 81"/>
              <p:cNvSpPr txBox="1"/>
              <p:nvPr/>
            </p:nvSpPr>
            <p:spPr>
              <a:xfrm>
                <a:off x="6804248" y="3356992"/>
                <a:ext cx="2178802" cy="1880708"/>
              </a:xfrm>
              <a:prstGeom prst="rect">
                <a:avLst/>
              </a:prstGeom>
              <a:noFill/>
            </p:spPr>
            <p:txBody>
              <a:bodyPr wrap="none" rtlCol="0">
                <a:spAutoFit/>
              </a:bodyPr>
              <a:lstStyle/>
              <a:p>
                <a:r>
                  <a:rPr lang="ja-JP" altLang="en-US" sz="1050" b="0" dirty="0">
                    <a:latin typeface="+mn-ea"/>
                  </a:rPr>
                  <a:t>計算</a:t>
                </a:r>
                <a:endParaRPr lang="en-US" altLang="ja-JP" sz="1050" b="0" dirty="0">
                  <a:latin typeface="+mn-ea"/>
                </a:endParaRPr>
              </a:p>
              <a:p>
                <a:r>
                  <a:rPr lang="ja-JP" altLang="en-US" sz="1050" b="0" dirty="0">
                    <a:latin typeface="+mn-ea"/>
                  </a:rPr>
                  <a:t>水面から</a:t>
                </a:r>
                <a:r>
                  <a:rPr lang="ja-JP" altLang="en-US" sz="1050" dirty="0">
                    <a:latin typeface="+mn-ea"/>
                  </a:rPr>
                  <a:t>平均自由行程内の</a:t>
                </a:r>
                <a:r>
                  <a:rPr lang="ja-JP" altLang="en-US" sz="1050" b="0" dirty="0">
                    <a:latin typeface="+mn-ea"/>
                  </a:rPr>
                  <a:t>空気が</a:t>
                </a:r>
                <a:endParaRPr lang="en-US" altLang="ja-JP" sz="1050" b="0" dirty="0">
                  <a:latin typeface="+mn-ea"/>
                </a:endParaRPr>
              </a:p>
              <a:p>
                <a:r>
                  <a:rPr lang="ja-JP" altLang="en-US" sz="1050" b="0" dirty="0">
                    <a:latin typeface="+mn-ea"/>
                  </a:rPr>
                  <a:t>水蒸気飽和に</a:t>
                </a:r>
                <a:r>
                  <a:rPr lang="ja-JP" altLang="en-US" sz="1050" dirty="0">
                    <a:latin typeface="+mn-ea"/>
                  </a:rPr>
                  <a:t>達</a:t>
                </a:r>
                <a:r>
                  <a:rPr lang="ja-JP" altLang="en-US" sz="1050" b="0" dirty="0">
                    <a:latin typeface="+mn-ea"/>
                  </a:rPr>
                  <a:t>する時間</a:t>
                </a:r>
                <a:endParaRPr lang="en-US" altLang="ja-JP" sz="1050" b="0" dirty="0">
                  <a:latin typeface="+mn-ea"/>
                </a:endParaRPr>
              </a:p>
              <a:p>
                <a:pPr/>
                <a14:m>
                  <m:oMathPara xmlns:m="http://schemas.openxmlformats.org/officeDocument/2006/math">
                    <m:oMathParaPr>
                      <m:jc m:val="centerGroup"/>
                    </m:oMathParaPr>
                    <m:oMath xmlns:m="http://schemas.openxmlformats.org/officeDocument/2006/math">
                      <m:f>
                        <m:fPr>
                          <m:ctrlPr>
                            <a:rPr lang="en-US" altLang="ja-JP" sz="1050" b="0" i="1" dirty="0" smtClean="0">
                              <a:latin typeface="Cambria Math" panose="02040503050406030204" pitchFamily="18" charset="0"/>
                            </a:rPr>
                          </m:ctrlPr>
                        </m:fPr>
                        <m:num>
                          <m:r>
                            <a:rPr lang="en-US" altLang="ja-JP" sz="1050" b="0" i="1" dirty="0" smtClean="0">
                              <a:latin typeface="Cambria Math"/>
                            </a:rPr>
                            <m:t>𝑙</m:t>
                          </m:r>
                        </m:num>
                        <m:den>
                          <m:r>
                            <a:rPr lang="ja-JP" altLang="en-US" sz="1050" b="0" i="1" dirty="0" smtClean="0">
                              <a:latin typeface="Cambria Math"/>
                            </a:rPr>
                            <m:t>𝛼</m:t>
                          </m:r>
                          <m:r>
                            <a:rPr lang="en-US" altLang="ja-JP" sz="1050" b="0" i="1" dirty="0" smtClean="0">
                              <a:latin typeface="Cambria Math"/>
                            </a:rPr>
                            <m:t>𝑎</m:t>
                          </m:r>
                          <m:sSub>
                            <m:sSubPr>
                              <m:ctrlPr>
                                <a:rPr lang="en-US" altLang="ja-JP" sz="1050" b="0" i="1" dirty="0" smtClean="0">
                                  <a:latin typeface="Cambria Math" panose="02040503050406030204" pitchFamily="18" charset="0"/>
                                </a:rPr>
                              </m:ctrlPr>
                            </m:sSubPr>
                            <m:e>
                              <m:r>
                                <a:rPr lang="en-US" altLang="ja-JP" sz="1050" b="0" i="1" dirty="0" smtClean="0">
                                  <a:latin typeface="Cambria Math"/>
                                </a:rPr>
                                <m:t>𝑣</m:t>
                              </m:r>
                            </m:e>
                            <m:sub>
                              <m:r>
                                <a:rPr lang="en-US" altLang="ja-JP" sz="1050" b="0" i="1" dirty="0" smtClean="0">
                                  <a:latin typeface="Cambria Math"/>
                                </a:rPr>
                                <m:t>𝑥</m:t>
                              </m:r>
                            </m:sub>
                          </m:sSub>
                          <m:r>
                            <a:rPr lang="en-US" altLang="ja-JP" sz="1050" b="0" i="1" dirty="0" smtClean="0">
                              <a:latin typeface="Cambria Math"/>
                            </a:rPr>
                            <m:t>/2</m:t>
                          </m:r>
                        </m:den>
                      </m:f>
                      <m:r>
                        <a:rPr lang="en-US" altLang="ja-JP" sz="1050" b="0" i="1" dirty="0" smtClean="0">
                          <a:latin typeface="Cambria Math"/>
                        </a:rPr>
                        <m:t>=1</m:t>
                      </m:r>
                      <m:r>
                        <a:rPr lang="en-US" altLang="ja-JP" sz="1050" i="1" dirty="0">
                          <a:latin typeface="Cambria Math"/>
                        </a:rPr>
                        <m:t>.1</m:t>
                      </m:r>
                      <m:r>
                        <a:rPr lang="en-US" altLang="ja-JP" sz="1050" b="0" i="1" dirty="0" smtClean="0">
                          <a:latin typeface="Cambria Math"/>
                          <a:ea typeface="Cambria Math"/>
                        </a:rPr>
                        <m:t>×</m:t>
                      </m:r>
                      <m:sSup>
                        <m:sSupPr>
                          <m:ctrlPr>
                            <a:rPr lang="en-US" altLang="ja-JP" sz="1050" i="1" dirty="0">
                              <a:latin typeface="Cambria Math" panose="02040503050406030204" pitchFamily="18" charset="0"/>
                              <a:ea typeface="Cambria Math"/>
                            </a:rPr>
                          </m:ctrlPr>
                        </m:sSupPr>
                        <m:e>
                          <m:r>
                            <a:rPr lang="en-US" altLang="ja-JP" sz="1050" i="1" dirty="0">
                              <a:latin typeface="Cambria Math"/>
                              <a:ea typeface="Cambria Math"/>
                            </a:rPr>
                            <m:t>10</m:t>
                          </m:r>
                        </m:e>
                        <m:sup>
                          <m:r>
                            <a:rPr lang="en-US" altLang="ja-JP" sz="1050" b="0" i="1" dirty="0" smtClean="0">
                              <a:latin typeface="Cambria Math"/>
                              <a:ea typeface="Cambria Math"/>
                            </a:rPr>
                            <m:t>−11</m:t>
                          </m:r>
                        </m:sup>
                      </m:sSup>
                      <m:r>
                        <a:rPr lang="en-US" altLang="ja-JP" sz="1050" b="0" i="1" dirty="0" smtClean="0">
                          <a:latin typeface="Cambria Math"/>
                        </a:rPr>
                        <m:t>/</m:t>
                      </m:r>
                      <m:r>
                        <a:rPr lang="ja-JP" altLang="en-US" sz="1050" b="0" i="1" dirty="0" smtClean="0">
                          <a:latin typeface="Cambria Math"/>
                        </a:rPr>
                        <m:t>𝛼</m:t>
                      </m:r>
                      <m:r>
                        <a:rPr lang="en-US" altLang="ja-JP" sz="1050" b="0" i="0" dirty="0" smtClean="0">
                          <a:latin typeface="Cambria Math"/>
                        </a:rPr>
                        <m:t>[</m:t>
                      </m:r>
                      <m:r>
                        <m:rPr>
                          <m:sty m:val="p"/>
                        </m:rPr>
                        <a:rPr lang="en-US" altLang="ja-JP" sz="1050" b="0" i="0" dirty="0" smtClean="0">
                          <a:latin typeface="Cambria Math"/>
                        </a:rPr>
                        <m:t>s</m:t>
                      </m:r>
                      <m:r>
                        <a:rPr lang="en-US" altLang="ja-JP" sz="1050" b="0" i="0" dirty="0" smtClean="0">
                          <a:latin typeface="Cambria Math"/>
                        </a:rPr>
                        <m:t>]</m:t>
                      </m:r>
                    </m:oMath>
                  </m:oMathPara>
                </a14:m>
                <a:endParaRPr lang="en-US" altLang="ja-JP" sz="1050" dirty="0">
                  <a:latin typeface="Cambria Math"/>
                </a:endParaRPr>
              </a:p>
              <a:p>
                <a:endParaRPr lang="en-US" altLang="ja-JP" sz="1050" b="0" i="1" dirty="0">
                  <a:latin typeface="Cambria Math"/>
                </a:endParaRPr>
              </a:p>
              <a:p>
                <a14:m>
                  <m:oMath xmlns:m="http://schemas.openxmlformats.org/officeDocument/2006/math">
                    <m:r>
                      <a:rPr lang="ja-JP" altLang="en-US" sz="1050" b="0" i="1" smtClean="0">
                        <a:latin typeface="Cambria Math"/>
                      </a:rPr>
                      <m:t>𝛼</m:t>
                    </m:r>
                    <m:r>
                      <a:rPr lang="en-US" altLang="ja-JP" sz="1050" b="0" i="1" smtClean="0">
                        <a:latin typeface="Cambria Math"/>
                      </a:rPr>
                      <m:t>=</m:t>
                    </m:r>
                    <m:sSup>
                      <m:sSupPr>
                        <m:ctrlPr>
                          <a:rPr lang="en-US" altLang="ja-JP" sz="1050" i="1" dirty="0">
                            <a:latin typeface="Cambria Math" panose="02040503050406030204" pitchFamily="18" charset="0"/>
                            <a:ea typeface="Cambria Math"/>
                          </a:rPr>
                        </m:ctrlPr>
                      </m:sSupPr>
                      <m:e>
                        <m:r>
                          <a:rPr lang="en-US" altLang="ja-JP" sz="1050" i="1" dirty="0">
                            <a:latin typeface="Cambria Math"/>
                            <a:ea typeface="Cambria Math"/>
                          </a:rPr>
                          <m:t>10</m:t>
                        </m:r>
                      </m:e>
                      <m:sup>
                        <m:r>
                          <a:rPr lang="en-US" altLang="ja-JP" sz="1050" i="1" dirty="0">
                            <a:latin typeface="Cambria Math"/>
                            <a:ea typeface="Cambria Math"/>
                          </a:rPr>
                          <m:t>−11</m:t>
                        </m:r>
                      </m:sup>
                    </m:sSup>
                  </m:oMath>
                </a14:m>
                <a:r>
                  <a:rPr lang="ja-JP" altLang="en-US" sz="1050" dirty="0">
                    <a:latin typeface="+mn-ea"/>
                  </a:rPr>
                  <a:t>なら</a:t>
                </a:r>
                <a:r>
                  <a:rPr lang="en-US" altLang="ja-JP" sz="1050" dirty="0">
                    <a:latin typeface="Cambria Math" panose="02040503050406030204" pitchFamily="18" charset="0"/>
                    <a:ea typeface="Cambria Math" panose="02040503050406030204" pitchFamily="18" charset="0"/>
                  </a:rPr>
                  <a:t>1</a:t>
                </a:r>
                <a:r>
                  <a:rPr lang="ja-JP" altLang="en-US" sz="1050" dirty="0"/>
                  <a:t>秒で飽和</a:t>
                </a:r>
                <a:endParaRPr lang="en-US" altLang="ja-JP" sz="1050" dirty="0"/>
              </a:p>
              <a:p>
                <a:r>
                  <a:rPr lang="en-US" altLang="ja-JP" sz="1050" dirty="0">
                    <a:latin typeface="Cambria Math" panose="02040503050406030204" pitchFamily="18" charset="0"/>
                    <a:ea typeface="Cambria Math" panose="02040503050406030204" pitchFamily="18" charset="0"/>
                  </a:rPr>
                  <a:t>3</a:t>
                </a:r>
                <a:r>
                  <a:rPr lang="ja-JP" altLang="en-US" sz="1050" dirty="0"/>
                  <a:t>時間で飽和するなら</a:t>
                </a:r>
                <a14:m>
                  <m:oMath xmlns:m="http://schemas.openxmlformats.org/officeDocument/2006/math">
                    <m:r>
                      <a:rPr lang="ja-JP" altLang="en-US" sz="1050" i="1" dirty="0" smtClean="0">
                        <a:latin typeface="Cambria Math"/>
                      </a:rPr>
                      <m:t>𝛼</m:t>
                    </m:r>
                    <m:r>
                      <a:rPr lang="en-US" altLang="ja-JP" sz="1050" i="1" dirty="0" smtClean="0">
                        <a:latin typeface="Cambria Math"/>
                      </a:rPr>
                      <m:t>=</m:t>
                    </m:r>
                    <m:sSup>
                      <m:sSupPr>
                        <m:ctrlPr>
                          <a:rPr lang="en-US" altLang="ja-JP" sz="1050" b="0" i="1" dirty="0" smtClean="0">
                            <a:latin typeface="Cambria Math" panose="02040503050406030204" pitchFamily="18" charset="0"/>
                          </a:rPr>
                        </m:ctrlPr>
                      </m:sSupPr>
                      <m:e>
                        <m:r>
                          <a:rPr lang="en-US" altLang="ja-JP" sz="1050" i="1" dirty="0" smtClean="0">
                            <a:latin typeface="Cambria Math"/>
                          </a:rPr>
                          <m:t>10</m:t>
                        </m:r>
                      </m:e>
                      <m:sup>
                        <m:r>
                          <a:rPr lang="en-US" altLang="ja-JP" sz="1050" i="1" dirty="0" smtClean="0">
                            <a:latin typeface="Cambria Math"/>
                          </a:rPr>
                          <m:t>−16</m:t>
                        </m:r>
                      </m:sup>
                    </m:sSup>
                  </m:oMath>
                </a14:m>
                <a:endParaRPr lang="en-US" altLang="ja-JP" sz="1050" dirty="0"/>
              </a:p>
              <a:p>
                <a:endParaRPr lang="en-US" altLang="ja-JP" sz="1050" dirty="0"/>
              </a:p>
              <a:p>
                <a:r>
                  <a:rPr lang="ja-JP" altLang="en-US" sz="1050" dirty="0">
                    <a:latin typeface="+mn-ea"/>
                  </a:rPr>
                  <a:t>比較：</a:t>
                </a:r>
                <a:r>
                  <a:rPr lang="en-US" altLang="ja-JP" sz="1050" dirty="0">
                    <a:latin typeface="Cambria Math" panose="02040503050406030204" pitchFamily="18" charset="0"/>
                    <a:ea typeface="Cambria Math" panose="02040503050406030204" pitchFamily="18" charset="0"/>
                  </a:rPr>
                  <a:t>1m</a:t>
                </a:r>
                <a:r>
                  <a:rPr lang="ja-JP" altLang="en-US" sz="1050" dirty="0"/>
                  <a:t>の箱が拡散で飽和する</a:t>
                </a:r>
                <a:endParaRPr lang="en-US" altLang="ja-JP" sz="1050" dirty="0"/>
              </a:p>
              <a:p>
                <a:r>
                  <a:rPr lang="ja-JP" altLang="en-US" sz="1050" dirty="0"/>
                  <a:t>時間</a:t>
                </a:r>
                <a14:m>
                  <m:oMath xmlns:m="http://schemas.openxmlformats.org/officeDocument/2006/math">
                    <m:r>
                      <a:rPr lang="en-US" altLang="ja-JP" sz="1050" i="1" dirty="0" smtClean="0">
                        <a:latin typeface="Cambria Math"/>
                        <a:ea typeface="Cambria Math"/>
                      </a:rPr>
                      <m:t>~</m:t>
                    </m:r>
                    <m:r>
                      <a:rPr lang="en-US" altLang="ja-JP" sz="1050" i="1" dirty="0" smtClean="0">
                        <a:latin typeface="Cambria Math"/>
                      </a:rPr>
                      <m:t>1</m:t>
                    </m:r>
                    <m:r>
                      <a:rPr lang="en-US" altLang="ja-JP" sz="1050" b="0" i="1" dirty="0" smtClean="0">
                        <a:latin typeface="Cambria Math"/>
                      </a:rPr>
                      <m:t>.2</m:t>
                    </m:r>
                  </m:oMath>
                </a14:m>
                <a:r>
                  <a:rPr lang="ja-JP" altLang="en-US" sz="1050" dirty="0"/>
                  <a:t>日</a:t>
                </a:r>
                <a:endParaRPr kumimoji="1" lang="ja-JP" altLang="en-US" sz="1050" dirty="0"/>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6804248" y="3356992"/>
                <a:ext cx="2178802" cy="1880708"/>
              </a:xfrm>
              <a:prstGeom prst="rect">
                <a:avLst/>
              </a:prstGeom>
              <a:blipFill rotWithShape="1">
                <a:blip r:embed="rId14"/>
                <a:stretch>
                  <a:fillRect b="-649"/>
                </a:stretch>
              </a:blipFill>
            </p:spPr>
            <p:txBody>
              <a:bodyPr/>
              <a:lstStyle/>
              <a:p>
                <a:r>
                  <a:rPr lang="ja-JP" altLang="en-US">
                    <a:noFill/>
                  </a:rPr>
                  <a:t> </a:t>
                </a:r>
              </a:p>
            </p:txBody>
          </p:sp>
        </mc:Fallback>
      </mc:AlternateContent>
      <p:sp>
        <p:nvSpPr>
          <p:cNvPr id="49" name="正方形/長方形 48"/>
          <p:cNvSpPr/>
          <p:nvPr/>
        </p:nvSpPr>
        <p:spPr>
          <a:xfrm>
            <a:off x="7023891" y="3049042"/>
            <a:ext cx="1552028" cy="369332"/>
          </a:xfrm>
          <a:prstGeom prst="rect">
            <a:avLst/>
          </a:prstGeom>
          <a:solidFill>
            <a:schemeClr val="bg1"/>
          </a:solidFill>
        </p:spPr>
        <p:txBody>
          <a:bodyPr wrap="none">
            <a:spAutoFit/>
          </a:bodyPr>
          <a:lstStyle/>
          <a:p>
            <a:r>
              <a:rPr lang="ja-JP" altLang="en-US" dirty="0">
                <a:latin typeface="Cambria Math" panose="02040503050406030204" pitchFamily="18" charset="0"/>
              </a:rPr>
              <a:t>水分子</a:t>
            </a:r>
            <a:r>
              <a:rPr lang="en-US" altLang="ja-JP" dirty="0">
                <a:latin typeface="Cambria Math" panose="02040503050406030204" pitchFamily="18" charset="0"/>
              </a:rPr>
              <a:t>30.40g</a:t>
            </a:r>
            <a:endParaRPr lang="en-US" altLang="ja-JP" dirty="0">
              <a:latin typeface="+mn-ea"/>
            </a:endParaRPr>
          </a:p>
        </p:txBody>
      </p:sp>
      <p:sp>
        <p:nvSpPr>
          <p:cNvPr id="63" name="それらしい大きさ"/>
          <p:cNvSpPr txBox="1"/>
          <p:nvPr/>
        </p:nvSpPr>
        <p:spPr>
          <a:xfrm>
            <a:off x="4935948" y="1044024"/>
            <a:ext cx="3005951"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この範囲の飽和時間は？</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mc:AlternateContent xmlns:mc="http://schemas.openxmlformats.org/markup-compatibility/2006" xmlns:a14="http://schemas.microsoft.com/office/drawing/2010/main">
        <mc:Choice Requires="a14">
          <p:sp>
            <p:nvSpPr>
              <p:cNvPr id="64" name="角丸四角形吹き出し 41">
                <a:extLst>
                  <a:ext uri="{FF2B5EF4-FFF2-40B4-BE49-F238E27FC236}">
                    <a16:creationId xmlns:a16="http://schemas.microsoft.com/office/drawing/2014/main" id="{F15F6D1F-A968-4D14-83DC-1F0C9F395063}"/>
                  </a:ext>
                </a:extLst>
              </p:cNvPr>
              <p:cNvSpPr>
                <a:spLocks/>
              </p:cNvSpPr>
              <p:nvPr/>
            </p:nvSpPr>
            <p:spPr>
              <a:xfrm>
                <a:off x="6156175" y="5409818"/>
                <a:ext cx="2543403" cy="813354"/>
              </a:xfrm>
              <a:prstGeom prst="wedgeEllipseCallout">
                <a:avLst>
                  <a:gd name="adj1" fmla="val -5104"/>
                  <a:gd name="adj2" fmla="val -73664"/>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14:m>
                  <m:oMath xmlns:m="http://schemas.openxmlformats.org/officeDocument/2006/math">
                    <m:r>
                      <m:rPr>
                        <m:sty m:val="p"/>
                      </m:rPr>
                      <a:rPr lang="el-GR" altLang="ja-JP" sz="1600" i="1" dirty="0" smtClean="0">
                        <a:solidFill>
                          <a:prstClr val="black"/>
                        </a:solidFill>
                        <a:effectLst>
                          <a:glow rad="177800">
                            <a:prstClr val="white"/>
                          </a:glow>
                        </a:effectLst>
                        <a:latin typeface="Cambria Math"/>
                        <a:ea typeface="Cambria Math"/>
                      </a:rPr>
                      <m:t>α</m:t>
                    </m:r>
                    <m:r>
                      <a:rPr lang="en-US" altLang="ja-JP" sz="1600" dirty="0">
                        <a:solidFill>
                          <a:prstClr val="black"/>
                        </a:solidFill>
                        <a:effectLst>
                          <a:glow rad="177800">
                            <a:prstClr val="white"/>
                          </a:glow>
                        </a:effectLst>
                        <a:latin typeface="Cambria Math"/>
                      </a:rPr>
                      <m:t>&lt;</m:t>
                    </m:r>
                    <m:sSup>
                      <m:sSupPr>
                        <m:ctrlPr>
                          <a:rPr lang="en-US" altLang="ja-JP" sz="1600" i="1" dirty="0">
                            <a:solidFill>
                              <a:prstClr val="black"/>
                            </a:solidFill>
                            <a:effectLst>
                              <a:glow rad="177800">
                                <a:prstClr val="white"/>
                              </a:glow>
                            </a:effectLst>
                            <a:latin typeface="Cambria Math" panose="02040503050406030204" pitchFamily="18" charset="0"/>
                          </a:rPr>
                        </m:ctrlPr>
                      </m:sSupPr>
                      <m:e>
                        <m:r>
                          <a:rPr lang="en-US" altLang="ja-JP" sz="1600" dirty="0">
                            <a:solidFill>
                              <a:prstClr val="black"/>
                            </a:solidFill>
                            <a:effectLst>
                              <a:glow rad="177800">
                                <a:prstClr val="white"/>
                              </a:glow>
                            </a:effectLst>
                            <a:latin typeface="Cambria Math"/>
                          </a:rPr>
                          <m:t>10</m:t>
                        </m:r>
                      </m:e>
                      <m:sup>
                        <m:r>
                          <a:rPr lang="en-US" altLang="ja-JP" sz="1600" dirty="0">
                            <a:solidFill>
                              <a:prstClr val="black"/>
                            </a:solidFill>
                            <a:effectLst>
                              <a:glow rad="177800">
                                <a:prstClr val="white"/>
                              </a:glow>
                            </a:effectLst>
                            <a:latin typeface="Cambria Math"/>
                          </a:rPr>
                          <m:t>−11</m:t>
                        </m:r>
                      </m:sup>
                    </m:sSup>
                  </m:oMath>
                </a14:m>
                <a:r>
                  <a:rPr lang="ja-JP" altLang="en-US" sz="1600" dirty="0">
                    <a:solidFill>
                      <a:prstClr val="black"/>
                    </a:solidFill>
                    <a:effectLst>
                      <a:glow rad="177800">
                        <a:prstClr val="white"/>
                      </a:glow>
                    </a:effectLst>
                  </a:rPr>
                  <a:t>のとき、</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水面湿度は</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未満</a:t>
                </a:r>
                <a:endParaRPr lang="en-US" altLang="ja-JP" sz="1600" dirty="0">
                  <a:solidFill>
                    <a:prstClr val="black"/>
                  </a:solidFill>
                  <a:effectLst>
                    <a:glow rad="177800">
                      <a:prstClr val="white"/>
                    </a:glow>
                  </a:effectLst>
                </a:endParaRPr>
              </a:p>
            </p:txBody>
          </p:sp>
        </mc:Choice>
        <mc:Fallback xmlns="">
          <p:sp>
            <p:nvSpPr>
              <p:cNvPr id="64" name="角丸四角形吹き出し 41">
                <a:extLst>
                  <a:ext uri="{FF2B5EF4-FFF2-40B4-BE49-F238E27FC236}">
                    <a16:creationId xmlns:a16="http://schemas.microsoft.com/office/drawing/2014/main" xmlns="" xmlns:a14="http://schemas.microsoft.com/office/drawing/2010/main" id="{F15F6D1F-A968-4D14-83DC-1F0C9F395063}"/>
                  </a:ext>
                </a:extLst>
              </p:cNvPr>
              <p:cNvSpPr>
                <a:spLocks noRot="1" noChangeAspect="1" noMove="1" noResize="1" noEditPoints="1" noAdjustHandles="1" noChangeArrowheads="1" noChangeShapeType="1" noTextEdit="1"/>
              </p:cNvSpPr>
              <p:nvPr/>
            </p:nvSpPr>
            <p:spPr>
              <a:xfrm>
                <a:off x="6156175" y="5409818"/>
                <a:ext cx="2543403" cy="813354"/>
              </a:xfrm>
              <a:prstGeom prst="wedgeEllipseCallout">
                <a:avLst>
                  <a:gd name="adj1" fmla="val -5104"/>
                  <a:gd name="adj2" fmla="val -73664"/>
                </a:avLst>
              </a:prstGeom>
              <a:blipFill rotWithShape="1">
                <a:blip r:embed="rId15"/>
                <a:stretch>
                  <a:fillRect b="-1775"/>
                </a:stretch>
              </a:blipFill>
              <a:ln w="12700" cap="rnd"/>
            </p:spPr>
            <p:txBody>
              <a:bodyPr/>
              <a:lstStyle/>
              <a:p>
                <a:r>
                  <a:rPr lang="ja-JP" altLang="en-US">
                    <a:noFill/>
                  </a:rPr>
                  <a:t> </a:t>
                </a:r>
              </a:p>
            </p:txBody>
          </p:sp>
        </mc:Fallback>
      </mc:AlternateContent>
    </p:spTree>
    <p:extLst>
      <p:ext uri="{BB962C8B-B14F-4D97-AF65-F5344CB8AC3E}">
        <p14:creationId xmlns:p14="http://schemas.microsoft.com/office/powerpoint/2010/main" val="20551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63" grpId="0"/>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グループ化 96"/>
          <p:cNvGrpSpPr/>
          <p:nvPr/>
        </p:nvGrpSpPr>
        <p:grpSpPr>
          <a:xfrm>
            <a:off x="315063" y="-99392"/>
            <a:ext cx="3021689" cy="4104000"/>
            <a:chOff x="313723" y="2232000"/>
            <a:chExt cx="3021689" cy="4104000"/>
          </a:xfrm>
        </p:grpSpPr>
        <mc:AlternateContent xmlns:mc="http://schemas.openxmlformats.org/markup-compatibility/2006" xmlns:a14="http://schemas.microsoft.com/office/drawing/2010/main">
          <mc:Choice Requires="a14">
            <p:graphicFrame>
              <p:nvGraphicFramePr>
                <p:cNvPr id="98" name="グラフ all"/>
                <p:cNvGraphicFramePr/>
                <p:nvPr>
                  <p:extLst>
                    <p:ext uri="{D42A27DB-BD31-4B8C-83A1-F6EECF244321}">
                      <p14:modId xmlns:p14="http://schemas.microsoft.com/office/powerpoint/2010/main" val="1637791342"/>
                    </p:ext>
                  </p:extLst>
                </p:nvPr>
              </p:nvGraphicFramePr>
              <p:xfrm>
                <a:off x="712800" y="2232000"/>
                <a:ext cx="1910129" cy="4104000"/>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98" name="グラフ all"/>
                <p:cNvGraphicFramePr/>
                <p:nvPr>
                  <p:extLst>
                    <p:ext uri="{D42A27DB-BD31-4B8C-83A1-F6EECF244321}">
                      <p14:modId xmlns:p14="http://schemas.microsoft.com/office/powerpoint/2010/main" val="1189559754"/>
                    </p:ext>
                  </p:extLst>
                </p:nvPr>
              </p:nvGraphicFramePr>
              <p:xfrm>
                <a:off x="712800" y="2232000"/>
                <a:ext cx="1910129" cy="4104000"/>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grpSp>
          <p:nvGrpSpPr>
            <p:cNvPr id="99" name="グループ化 98"/>
            <p:cNvGrpSpPr/>
            <p:nvPr/>
          </p:nvGrpSpPr>
          <p:grpSpPr>
            <a:xfrm>
              <a:off x="363616" y="3118223"/>
              <a:ext cx="2877730" cy="1979653"/>
              <a:chOff x="363616" y="3118223"/>
              <a:chExt cx="2877730" cy="1979653"/>
            </a:xfrm>
          </p:grpSpPr>
          <p:grpSp>
            <p:nvGrpSpPr>
              <p:cNvPr id="107" name="グループ化 106"/>
              <p:cNvGrpSpPr/>
              <p:nvPr/>
            </p:nvGrpSpPr>
            <p:grpSpPr>
              <a:xfrm>
                <a:off x="716315" y="3452130"/>
                <a:ext cx="2525031" cy="1422757"/>
                <a:chOff x="1459136" y="3735687"/>
                <a:chExt cx="1708280" cy="2019798"/>
              </a:xfrm>
            </p:grpSpPr>
            <p:sp>
              <p:nvSpPr>
                <p:cNvPr id="114" name="フリーフォーム 113"/>
                <p:cNvSpPr/>
                <p:nvPr/>
              </p:nvSpPr>
              <p:spPr>
                <a:xfrm>
                  <a:off x="1459136" y="3735687"/>
                  <a:ext cx="1433857" cy="1855488"/>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5" name="テキスト ボックス 114"/>
                    <p:cNvSpPr txBox="1"/>
                    <p:nvPr/>
                  </p:nvSpPr>
                  <p:spPr>
                    <a:xfrm>
                      <a:off x="2801034" y="5386152"/>
                      <a:ext cx="366382" cy="369333"/>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41300">
                                    <a:schemeClr val="bg1"/>
                                  </a:glow>
                                </a:effectLst>
                                <a:latin typeface="Cambria Math"/>
                                <a:ea typeface="Cambria Math" panose="02040503050406030204" pitchFamily="18" charset="0"/>
                              </a:rPr>
                              <m:t>𝑥</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2801034" y="5386152"/>
                      <a:ext cx="366382" cy="369333"/>
                    </a:xfrm>
                    <a:prstGeom prst="rect">
                      <a:avLst/>
                    </a:prstGeom>
                    <a:blipFill rotWithShape="1">
                      <a:blip r:embed="rId5"/>
                      <a:stretch>
                        <a:fillRect t="-9302" b="-39535"/>
                      </a:stretch>
                    </a:blipFill>
                  </p:spPr>
                  <p:txBody>
                    <a:bodyPr/>
                    <a:lstStyle/>
                    <a:p>
                      <a:r>
                        <a:rPr lang="ja-JP" altLang="en-US">
                          <a:noFill/>
                        </a:rPr>
                        <a:t> </a:t>
                      </a:r>
                    </a:p>
                  </p:txBody>
                </p:sp>
              </mc:Fallback>
            </mc:AlternateContent>
          </p:grpSp>
          <p:grpSp>
            <p:nvGrpSpPr>
              <p:cNvPr id="108" name="グループ化 107"/>
              <p:cNvGrpSpPr/>
              <p:nvPr/>
            </p:nvGrpSpPr>
            <p:grpSpPr>
              <a:xfrm>
                <a:off x="585162" y="4728544"/>
                <a:ext cx="2250553" cy="369332"/>
                <a:chOff x="1294503" y="5576976"/>
                <a:chExt cx="2793973" cy="458511"/>
              </a:xfrm>
            </p:grpSpPr>
            <p:cxnSp>
              <p:nvCxnSpPr>
                <p:cNvPr id="110" name="直線コネクタ 109"/>
                <p:cNvCxnSpPr/>
                <p:nvPr/>
              </p:nvCxnSpPr>
              <p:spPr>
                <a:xfrm flipH="1">
                  <a:off x="3817384" y="5584303"/>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11" name="直線コネクタ 110"/>
                <p:cNvCxnSpPr/>
                <p:nvPr/>
              </p:nvCxnSpPr>
              <p:spPr>
                <a:xfrm flipH="1">
                  <a:off x="1461786" y="5589240"/>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112" name="テキスト ボックス 111"/>
                    <p:cNvSpPr txBox="1"/>
                    <p:nvPr/>
                  </p:nvSpPr>
                  <p:spPr>
                    <a:xfrm>
                      <a:off x="1294503"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0</m:t>
                            </m:r>
                          </m:oMath>
                        </m:oMathPara>
                      </a14:m>
                      <a:endParaRPr kumimoji="1" lang="ja-JP" altLang="en-US" dirty="0">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94503" y="5576976"/>
                      <a:ext cx="452142" cy="458511"/>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3" name="テキスト ボックス 112"/>
                    <p:cNvSpPr txBox="1"/>
                    <p:nvPr/>
                  </p:nvSpPr>
                  <p:spPr>
                    <a:xfrm>
                      <a:off x="3636334"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1</m:t>
                            </m:r>
                          </m:oMath>
                        </m:oMathPara>
                      </a14:m>
                      <a:endParaRPr kumimoji="1" lang="ja-JP" altLang="en-US" dirty="0">
                        <a:effectLst/>
                        <a:latin typeface="Cambria Math" panose="02040503050406030204" pitchFamily="18" charset="0"/>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3636334" y="5576976"/>
                      <a:ext cx="452142" cy="458511"/>
                    </a:xfrm>
                    <a:prstGeom prst="rect">
                      <a:avLst/>
                    </a:prstGeom>
                    <a:blipFill rotWithShape="1">
                      <a:blip r:embed="rId14"/>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09" name="テキスト ボックス 108"/>
                  <p:cNvSpPr txBox="1"/>
                  <p:nvPr/>
                </p:nvSpPr>
                <p:spPr>
                  <a:xfrm>
                    <a:off x="363616" y="3118223"/>
                    <a:ext cx="855427"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dirty="0" smtClean="0">
                              <a:effectLst>
                                <a:glow rad="241300">
                                  <a:schemeClr val="bg1"/>
                                </a:glow>
                              </a:effectLst>
                              <a:latin typeface="Cambria Math"/>
                            </a:rPr>
                            <m:t>𝑐</m:t>
                          </m:r>
                          <m:r>
                            <a:rPr kumimoji="1" lang="en-US" altLang="ja-JP" i="1" dirty="0" smtClean="0">
                              <a:effectLst>
                                <a:glow rad="241300">
                                  <a:schemeClr val="bg1"/>
                                </a:glow>
                              </a:effectLst>
                              <a:latin typeface="Cambria Math"/>
                            </a:rPr>
                            <m:t>(</m:t>
                          </m:r>
                          <m:r>
                            <a:rPr kumimoji="1" lang="en-US" altLang="ja-JP" i="1" dirty="0" err="1" smtClean="0">
                              <a:effectLst>
                                <a:glow rad="241300">
                                  <a:schemeClr val="bg1"/>
                                </a:glow>
                              </a:effectLst>
                              <a:latin typeface="Cambria Math"/>
                            </a:rPr>
                            <m:t>𝑥</m:t>
                          </m:r>
                          <m:r>
                            <a:rPr kumimoji="1" lang="en-US" altLang="ja-JP" i="1" dirty="0" err="1" smtClean="0">
                              <a:effectLst>
                                <a:glow rad="241300">
                                  <a:schemeClr val="bg1"/>
                                </a:glow>
                              </a:effectLst>
                              <a:latin typeface="Cambria Math"/>
                            </a:rPr>
                            <m:t>,</m:t>
                          </m:r>
                          <m:r>
                            <a:rPr kumimoji="1" lang="en-US" altLang="ja-JP" i="1" dirty="0" err="1" smtClean="0">
                              <a:effectLst>
                                <a:glow rad="241300">
                                  <a:schemeClr val="bg1"/>
                                </a:glow>
                              </a:effectLst>
                              <a:latin typeface="Cambria Math"/>
                            </a:rPr>
                            <m:t>𝑡</m:t>
                          </m:r>
                          <m:r>
                            <a:rPr kumimoji="1" lang="en-US" altLang="ja-JP" i="1" dirty="0" smtClean="0">
                              <a:effectLst>
                                <a:glow rad="241300">
                                  <a:schemeClr val="bg1"/>
                                </a:glow>
                              </a:effectLst>
                              <a:latin typeface="Cambria Math"/>
                            </a:rPr>
                            <m:t>)</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63616" y="3118223"/>
                    <a:ext cx="855427" cy="369332"/>
                  </a:xfrm>
                  <a:prstGeom prst="rect">
                    <a:avLst/>
                  </a:prstGeom>
                  <a:blipFill rotWithShape="1">
                    <a:blip r:embed="rId15"/>
                    <a:stretch>
                      <a:fillRect l="-4286" t="-13333" r="-10714" b="-41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00" name="正方形/長方形 99"/>
                <p:cNvSpPr/>
                <p:nvPr/>
              </p:nvSpPr>
              <p:spPr>
                <a:xfrm>
                  <a:off x="2653614" y="3452130"/>
                  <a:ext cx="575799" cy="276999"/>
                </a:xfrm>
                <a:prstGeom prst="rect">
                  <a:avLst/>
                </a:prstGeom>
              </p:spPr>
              <p:txBody>
                <a:bodyPr wrap="none">
                  <a:spAutoFit/>
                </a:bodyPr>
                <a:lstStyle/>
                <a:p>
                  <a:pPr lvl="0" algn="ctr"/>
                  <a14:m>
                    <m:oMath xmlns:m="http://schemas.openxmlformats.org/officeDocument/2006/math">
                      <m:r>
                        <a:rPr lang="en-US" altLang="ja-JP" sz="1200" i="1" dirty="0">
                          <a:solidFill>
                            <a:prstClr val="black"/>
                          </a:solidFill>
                          <a:latin typeface="Cambria Math"/>
                        </a:rPr>
                        <m:t>1.2</m:t>
                      </m:r>
                    </m:oMath>
                  </a14:m>
                  <a:r>
                    <a:rPr lang="ja-JP" altLang="en-US" sz="1200" dirty="0">
                      <a:solidFill>
                        <a:prstClr val="black"/>
                      </a:solidFill>
                    </a:rPr>
                    <a:t> 日</a:t>
                  </a:r>
                </a:p>
              </p:txBody>
            </p:sp>
          </mc:Choice>
          <mc:Fallback xmlns="">
            <p:sp>
              <p:nvSpPr>
                <p:cNvPr id="6" name="正方形/長方形 5"/>
                <p:cNvSpPr>
                  <a:spLocks noRot="1" noChangeAspect="1" noMove="1" noResize="1" noEditPoints="1" noAdjustHandles="1" noChangeArrowheads="1" noChangeShapeType="1" noTextEdit="1"/>
                </p:cNvSpPr>
                <p:nvPr/>
              </p:nvSpPr>
              <p:spPr>
                <a:xfrm>
                  <a:off x="2653614" y="3452130"/>
                  <a:ext cx="575799" cy="276999"/>
                </a:xfrm>
                <a:prstGeom prst="rect">
                  <a:avLst/>
                </a:prstGeom>
                <a:blipFill rotWithShape="1">
                  <a:blip r:embed="rId22"/>
                  <a:stretch>
                    <a:fillRect t="-2174" b="-1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1" name="正方形/長方形 100"/>
                <p:cNvSpPr/>
                <p:nvPr/>
              </p:nvSpPr>
              <p:spPr>
                <a:xfrm>
                  <a:off x="2605725" y="4323855"/>
                  <a:ext cx="729687" cy="276999"/>
                </a:xfrm>
                <a:prstGeom prst="rect">
                  <a:avLst/>
                </a:prstGeom>
              </p:spPr>
              <p:txBody>
                <a:bodyPr wrap="none">
                  <a:spAutoFit/>
                </a:bodyPr>
                <a:lstStyle/>
                <a:p>
                  <a:pPr algn="ctr"/>
                  <a14:m>
                    <m:oMath xmlns:m="http://schemas.openxmlformats.org/officeDocument/2006/math">
                      <m:r>
                        <a:rPr lang="en-US" altLang="ja-JP" sz="1200" i="1" dirty="0">
                          <a:latin typeface="Cambria Math"/>
                        </a:rPr>
                        <m:t>2.8</m:t>
                      </m:r>
                    </m:oMath>
                  </a14:m>
                  <a:r>
                    <a:rPr lang="ja-JP" altLang="en-US" sz="1200" dirty="0"/>
                    <a:t> 時間</a:t>
                  </a:r>
                </a:p>
              </p:txBody>
            </p:sp>
          </mc:Choice>
          <mc:Fallback xmlns="">
            <p:sp>
              <p:nvSpPr>
                <p:cNvPr id="8" name="正方形/長方形 7"/>
                <p:cNvSpPr>
                  <a:spLocks noRot="1" noChangeAspect="1" noMove="1" noResize="1" noEditPoints="1" noAdjustHandles="1" noChangeArrowheads="1" noChangeShapeType="1" noTextEdit="1"/>
                </p:cNvSpPr>
                <p:nvPr/>
              </p:nvSpPr>
              <p:spPr>
                <a:xfrm>
                  <a:off x="2605725" y="4323855"/>
                  <a:ext cx="729687" cy="276999"/>
                </a:xfrm>
                <a:prstGeom prst="rect">
                  <a:avLst/>
                </a:prstGeom>
                <a:blipFill rotWithShape="1">
                  <a:blip r:embed="rId23"/>
                  <a:stretch>
                    <a:fillRect t="-2174" b="-1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2" name="正方形/長方形 101"/>
                <p:cNvSpPr/>
                <p:nvPr/>
              </p:nvSpPr>
              <p:spPr>
                <a:xfrm>
                  <a:off x="1521779" y="4445591"/>
                  <a:ext cx="508473" cy="276999"/>
                </a:xfrm>
                <a:prstGeom prst="rect">
                  <a:avLst/>
                </a:prstGeom>
              </p:spPr>
              <p:txBody>
                <a:bodyPr wrap="none">
                  <a:spAutoFit/>
                </a:bodyPr>
                <a:lstStyle/>
                <a:p>
                  <a:pPr algn="ctr"/>
                  <a14:m>
                    <m:oMath xmlns:m="http://schemas.openxmlformats.org/officeDocument/2006/math">
                      <m:r>
                        <a:rPr lang="en-US" altLang="ja-JP" sz="1200" i="1" dirty="0">
                          <a:latin typeface="Cambria Math"/>
                        </a:rPr>
                        <m:t>17</m:t>
                      </m:r>
                    </m:oMath>
                  </a14:m>
                  <a:r>
                    <a:rPr lang="ja-JP" altLang="en-US" sz="1200" dirty="0"/>
                    <a:t>分</a:t>
                  </a:r>
                </a:p>
              </p:txBody>
            </p:sp>
          </mc:Choice>
          <mc:Fallback xmlns="">
            <p:sp>
              <p:nvSpPr>
                <p:cNvPr id="9" name="正方形/長方形 8"/>
                <p:cNvSpPr>
                  <a:spLocks noRot="1" noChangeAspect="1" noMove="1" noResize="1" noEditPoints="1" noAdjustHandles="1" noChangeArrowheads="1" noChangeShapeType="1" noTextEdit="1"/>
                </p:cNvSpPr>
                <p:nvPr/>
              </p:nvSpPr>
              <p:spPr>
                <a:xfrm>
                  <a:off x="1521779" y="4445591"/>
                  <a:ext cx="508473" cy="276999"/>
                </a:xfrm>
                <a:prstGeom prst="rect">
                  <a:avLst/>
                </a:prstGeom>
                <a:blipFill rotWithShape="1">
                  <a:blip r:embed="rId24"/>
                  <a:stretch>
                    <a:fillRect t="-2174" b="-1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3" name="正方形/長方形 102"/>
                <p:cNvSpPr/>
                <p:nvPr/>
              </p:nvSpPr>
              <p:spPr>
                <a:xfrm>
                  <a:off x="949364" y="4757106"/>
                  <a:ext cx="540533" cy="276999"/>
                </a:xfrm>
                <a:prstGeom prst="rect">
                  <a:avLst/>
                </a:prstGeom>
              </p:spPr>
              <p:txBody>
                <a:bodyPr wrap="none">
                  <a:spAutoFit/>
                </a:bodyPr>
                <a:lstStyle/>
                <a:p>
                  <a:pPr algn="ctr"/>
                  <a14:m>
                    <m:oMath xmlns:m="http://schemas.openxmlformats.org/officeDocument/2006/math">
                      <m:r>
                        <a:rPr lang="en-US" altLang="ja-JP" sz="1200" i="1" dirty="0">
                          <a:latin typeface="Cambria Math"/>
                        </a:rPr>
                        <m:t>1.7</m:t>
                      </m:r>
                    </m:oMath>
                  </a14:m>
                  <a:r>
                    <a:rPr lang="ja-JP" altLang="en-US" sz="1200" dirty="0"/>
                    <a:t>分</a:t>
                  </a:r>
                </a:p>
              </p:txBody>
            </p:sp>
          </mc:Choice>
          <mc:Fallback xmlns="">
            <p:sp>
              <p:nvSpPr>
                <p:cNvPr id="10" name="正方形/長方形 9"/>
                <p:cNvSpPr>
                  <a:spLocks noRot="1" noChangeAspect="1" noMove="1" noResize="1" noEditPoints="1" noAdjustHandles="1" noChangeArrowheads="1" noChangeShapeType="1" noTextEdit="1"/>
                </p:cNvSpPr>
                <p:nvPr/>
              </p:nvSpPr>
              <p:spPr>
                <a:xfrm>
                  <a:off x="949364" y="4757106"/>
                  <a:ext cx="540533" cy="276999"/>
                </a:xfrm>
                <a:prstGeom prst="rect">
                  <a:avLst/>
                </a:prstGeom>
                <a:blipFill rotWithShape="1">
                  <a:blip r:embed="rId25"/>
                  <a:stretch>
                    <a:fillRect t="-2174" b="-13043"/>
                  </a:stretch>
                </a:blipFill>
              </p:spPr>
              <p:txBody>
                <a:bodyPr/>
                <a:lstStyle/>
                <a:p>
                  <a:r>
                    <a:rPr lang="ja-JP" altLang="en-US">
                      <a:noFill/>
                    </a:rPr>
                    <a:t> </a:t>
                  </a:r>
                </a:p>
              </p:txBody>
            </p:sp>
          </mc:Fallback>
        </mc:AlternateContent>
        <p:grpSp>
          <p:nvGrpSpPr>
            <p:cNvPr id="104" name="グループ化 103"/>
            <p:cNvGrpSpPr/>
            <p:nvPr/>
          </p:nvGrpSpPr>
          <p:grpSpPr>
            <a:xfrm>
              <a:off x="313723" y="3429000"/>
              <a:ext cx="387745" cy="1451064"/>
              <a:chOff x="313723" y="3429000"/>
              <a:chExt cx="387745" cy="1451064"/>
            </a:xfrm>
          </p:grpSpPr>
          <mc:AlternateContent xmlns:mc="http://schemas.openxmlformats.org/markup-compatibility/2006" xmlns:a14="http://schemas.microsoft.com/office/drawing/2010/main">
            <mc:Choice Requires="a14">
              <p:sp>
                <p:nvSpPr>
                  <p:cNvPr id="105" name="テキスト ボックス 104"/>
                  <p:cNvSpPr txBox="1"/>
                  <p:nvPr/>
                </p:nvSpPr>
                <p:spPr>
                  <a:xfrm>
                    <a:off x="313723" y="3429000"/>
                    <a:ext cx="369845"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a:ea typeface="Cambria Math" panose="02040503050406030204" pitchFamily="18" charset="0"/>
                            </a:rPr>
                            <m:t>𝑎</m:t>
                          </m:r>
                        </m:oMath>
                      </m:oMathPara>
                    </a14:m>
                    <a:endParaRPr lang="ja-JP" altLang="en-US" i="1" dirty="0">
                      <a:latin typeface="Cambria Math"/>
                      <a:ea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313723" y="3429000"/>
                    <a:ext cx="369845" cy="369332"/>
                  </a:xfrm>
                  <a:prstGeom prst="rect">
                    <a:avLst/>
                  </a:prstGeom>
                  <a:blipFill rotWithShape="1">
                    <a:blip r:embed="rId2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6" name="テキスト ボックス 105"/>
                  <p:cNvSpPr txBox="1"/>
                  <p:nvPr/>
                </p:nvSpPr>
                <p:spPr>
                  <a:xfrm>
                    <a:off x="337266" y="4510732"/>
                    <a:ext cx="36420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a:ea typeface="Cambria Math" panose="02040503050406030204" pitchFamily="18" charset="0"/>
                            </a:rPr>
                            <m:t>0</m:t>
                          </m:r>
                        </m:oMath>
                      </m:oMathPara>
                    </a14:m>
                    <a:endParaRPr lang="ja-JP" altLang="en-US" i="1" dirty="0">
                      <a:latin typeface="Cambria Math"/>
                      <a:ea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337266" y="4510732"/>
                    <a:ext cx="364202" cy="369332"/>
                  </a:xfrm>
                  <a:prstGeom prst="rect">
                    <a:avLst/>
                  </a:prstGeom>
                  <a:blipFill rotWithShape="1">
                    <a:blip r:embed="rId28"/>
                    <a:stretch>
                      <a:fillRect/>
                    </a:stretch>
                  </a:blipFill>
                </p:spPr>
                <p:txBody>
                  <a:bodyPr/>
                  <a:lstStyle/>
                  <a:p>
                    <a:r>
                      <a:rPr lang="ja-JP" altLang="en-US">
                        <a:noFill/>
                      </a:rPr>
                      <a:t> </a:t>
                    </a:r>
                  </a:p>
                </p:txBody>
              </p:sp>
            </mc:Fallback>
          </mc:AlternateContent>
        </p:grpSp>
      </p:grpSp>
      <p:sp>
        <p:nvSpPr>
          <p:cNvPr id="2" name="タイトル 1"/>
          <p:cNvSpPr>
            <a:spLocks noGrp="1"/>
          </p:cNvSpPr>
          <p:nvPr>
            <p:ph type="title"/>
          </p:nvPr>
        </p:nvSpPr>
        <p:spPr/>
        <p:txBody>
          <a:bodyPr/>
          <a:lstStyle/>
          <a:p>
            <a:r>
              <a:rPr lang="ja-JP" altLang="en-US" dirty="0"/>
              <a:t>水面湿度が</a:t>
            </a:r>
            <a:r>
              <a:rPr lang="en-US" altLang="ja-JP" dirty="0"/>
              <a:t>100%</a:t>
            </a:r>
            <a:r>
              <a:rPr lang="ja-JP" altLang="en-US" dirty="0"/>
              <a:t>なかったら</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界面律速</a:t>
            </a:r>
            <a:r>
              <a:rPr lang="en-US" altLang="ja-JP" dirty="0"/>
              <a:t>×</a:t>
            </a:r>
            <a:r>
              <a:rPr lang="ja-JP" altLang="en-US" dirty="0"/>
              <a:t>拡散律速</a:t>
            </a:r>
          </a:p>
        </p:txBody>
      </p:sp>
      <p:pic>
        <p:nvPicPr>
          <p:cNvPr id="62"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58383" y="697595"/>
            <a:ext cx="4164013"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313723" y="3378663"/>
            <a:ext cx="2927623" cy="1979653"/>
            <a:chOff x="313723" y="3118223"/>
            <a:chExt cx="2927623" cy="1979653"/>
          </a:xfrm>
        </p:grpSpPr>
        <p:grpSp>
          <p:nvGrpSpPr>
            <p:cNvPr id="7" name="グループ化 6"/>
            <p:cNvGrpSpPr/>
            <p:nvPr/>
          </p:nvGrpSpPr>
          <p:grpSpPr>
            <a:xfrm>
              <a:off x="363616" y="3118223"/>
              <a:ext cx="2877730" cy="1979653"/>
              <a:chOff x="363616" y="3118223"/>
              <a:chExt cx="2877730" cy="1979653"/>
            </a:xfrm>
          </p:grpSpPr>
          <p:grpSp>
            <p:nvGrpSpPr>
              <p:cNvPr id="71" name="グループ化 70"/>
              <p:cNvGrpSpPr/>
              <p:nvPr/>
            </p:nvGrpSpPr>
            <p:grpSpPr>
              <a:xfrm>
                <a:off x="716315" y="3452130"/>
                <a:ext cx="2525031" cy="1422757"/>
                <a:chOff x="1459136" y="3735687"/>
                <a:chExt cx="1708280" cy="2019798"/>
              </a:xfrm>
            </p:grpSpPr>
            <p:sp>
              <p:nvSpPr>
                <p:cNvPr id="72" name="フリーフォーム 71"/>
                <p:cNvSpPr/>
                <p:nvPr/>
              </p:nvSpPr>
              <p:spPr>
                <a:xfrm>
                  <a:off x="1459136" y="3735687"/>
                  <a:ext cx="1433857" cy="1855488"/>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3" name="テキスト ボックス 72"/>
                    <p:cNvSpPr txBox="1"/>
                    <p:nvPr/>
                  </p:nvSpPr>
                  <p:spPr>
                    <a:xfrm>
                      <a:off x="2801034" y="5386152"/>
                      <a:ext cx="366382" cy="369333"/>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41300">
                                    <a:schemeClr val="bg1"/>
                                  </a:glow>
                                </a:effectLst>
                                <a:latin typeface="Cambria Math"/>
                                <a:ea typeface="Cambria Math" panose="02040503050406030204" pitchFamily="18" charset="0"/>
                              </a:rPr>
                              <m:t>𝑥</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2801034" y="5386152"/>
                      <a:ext cx="366382" cy="369333"/>
                    </a:xfrm>
                    <a:prstGeom prst="rect">
                      <a:avLst/>
                    </a:prstGeom>
                    <a:blipFill rotWithShape="1">
                      <a:blip r:embed="rId5"/>
                      <a:stretch>
                        <a:fillRect t="-9302" b="-39535"/>
                      </a:stretch>
                    </a:blipFill>
                  </p:spPr>
                  <p:txBody>
                    <a:bodyPr/>
                    <a:lstStyle/>
                    <a:p>
                      <a:r>
                        <a:rPr lang="ja-JP" altLang="en-US">
                          <a:noFill/>
                        </a:rPr>
                        <a:t> </a:t>
                      </a:r>
                    </a:p>
                  </p:txBody>
                </p:sp>
              </mc:Fallback>
            </mc:AlternateContent>
          </p:grpSp>
          <p:grpSp>
            <p:nvGrpSpPr>
              <p:cNvPr id="39" name="グループ化 38"/>
              <p:cNvGrpSpPr/>
              <p:nvPr/>
            </p:nvGrpSpPr>
            <p:grpSpPr>
              <a:xfrm>
                <a:off x="585162" y="4728544"/>
                <a:ext cx="2250553" cy="369332"/>
                <a:chOff x="1294503" y="5576976"/>
                <a:chExt cx="2793973" cy="458511"/>
              </a:xfrm>
            </p:grpSpPr>
            <p:cxnSp>
              <p:nvCxnSpPr>
                <p:cNvPr id="40" name="直線コネクタ 39"/>
                <p:cNvCxnSpPr/>
                <p:nvPr/>
              </p:nvCxnSpPr>
              <p:spPr>
                <a:xfrm flipH="1">
                  <a:off x="3817384" y="5584303"/>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1" name="直線コネクタ 40"/>
                <p:cNvCxnSpPr/>
                <p:nvPr/>
              </p:nvCxnSpPr>
              <p:spPr>
                <a:xfrm flipH="1">
                  <a:off x="1461786" y="5589240"/>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2" name="テキスト ボックス 41"/>
                    <p:cNvSpPr txBox="1"/>
                    <p:nvPr/>
                  </p:nvSpPr>
                  <p:spPr>
                    <a:xfrm>
                      <a:off x="1294503"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0</m:t>
                            </m:r>
                          </m:oMath>
                        </m:oMathPara>
                      </a14:m>
                      <a:endParaRPr kumimoji="1" lang="ja-JP" altLang="en-US" dirty="0">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94503" y="5576976"/>
                      <a:ext cx="452142" cy="458511"/>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3636334"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1</m:t>
                            </m:r>
                          </m:oMath>
                        </m:oMathPara>
                      </a14:m>
                      <a:endParaRPr kumimoji="1" lang="ja-JP" altLang="en-US" dirty="0">
                        <a:effectLst/>
                        <a:latin typeface="Cambria Math" panose="02040503050406030204" pitchFamily="18" charset="0"/>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3636334" y="5576976"/>
                      <a:ext cx="452142" cy="458511"/>
                    </a:xfrm>
                    <a:prstGeom prst="rect">
                      <a:avLst/>
                    </a:prstGeom>
                    <a:blipFill rotWithShape="1">
                      <a:blip r:embed="rId14"/>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8" name="テキスト ボックス 37"/>
                  <p:cNvSpPr txBox="1"/>
                  <p:nvPr/>
                </p:nvSpPr>
                <p:spPr>
                  <a:xfrm>
                    <a:off x="363616" y="3118223"/>
                    <a:ext cx="855427"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dirty="0" smtClean="0">
                              <a:effectLst>
                                <a:glow rad="241300">
                                  <a:schemeClr val="bg1"/>
                                </a:glow>
                              </a:effectLst>
                              <a:latin typeface="Cambria Math"/>
                            </a:rPr>
                            <m:t>𝑐</m:t>
                          </m:r>
                          <m:r>
                            <a:rPr kumimoji="1" lang="en-US" altLang="ja-JP" i="1" dirty="0" smtClean="0">
                              <a:effectLst>
                                <a:glow rad="241300">
                                  <a:schemeClr val="bg1"/>
                                </a:glow>
                              </a:effectLst>
                              <a:latin typeface="Cambria Math"/>
                            </a:rPr>
                            <m:t>(</m:t>
                          </m:r>
                          <m:r>
                            <a:rPr kumimoji="1" lang="en-US" altLang="ja-JP" i="1" dirty="0" err="1" smtClean="0">
                              <a:effectLst>
                                <a:glow rad="241300">
                                  <a:schemeClr val="bg1"/>
                                </a:glow>
                              </a:effectLst>
                              <a:latin typeface="Cambria Math"/>
                            </a:rPr>
                            <m:t>𝑥</m:t>
                          </m:r>
                          <m:r>
                            <a:rPr kumimoji="1" lang="en-US" altLang="ja-JP" i="1" dirty="0" err="1" smtClean="0">
                              <a:effectLst>
                                <a:glow rad="241300">
                                  <a:schemeClr val="bg1"/>
                                </a:glow>
                              </a:effectLst>
                              <a:latin typeface="Cambria Math"/>
                            </a:rPr>
                            <m:t>,</m:t>
                          </m:r>
                          <m:r>
                            <a:rPr kumimoji="1" lang="en-US" altLang="ja-JP" i="1" dirty="0" err="1" smtClean="0">
                              <a:effectLst>
                                <a:glow rad="241300">
                                  <a:schemeClr val="bg1"/>
                                </a:glow>
                              </a:effectLst>
                              <a:latin typeface="Cambria Math"/>
                            </a:rPr>
                            <m:t>𝑡</m:t>
                          </m:r>
                          <m:r>
                            <a:rPr kumimoji="1" lang="en-US" altLang="ja-JP" i="1" dirty="0" smtClean="0">
                              <a:effectLst>
                                <a:glow rad="241300">
                                  <a:schemeClr val="bg1"/>
                                </a:glow>
                              </a:effectLst>
                              <a:latin typeface="Cambria Math"/>
                            </a:rPr>
                            <m:t>)</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63616" y="3118223"/>
                    <a:ext cx="855427" cy="369332"/>
                  </a:xfrm>
                  <a:prstGeom prst="rect">
                    <a:avLst/>
                  </a:prstGeom>
                  <a:blipFill rotWithShape="1">
                    <a:blip r:embed="rId15"/>
                    <a:stretch>
                      <a:fillRect l="-4286" t="-13333" r="-10714" b="-41667"/>
                    </a:stretch>
                  </a:blipFill>
                </p:spPr>
                <p:txBody>
                  <a:bodyPr/>
                  <a:lstStyle/>
                  <a:p>
                    <a:r>
                      <a:rPr lang="ja-JP" altLang="en-US">
                        <a:noFill/>
                      </a:rPr>
                      <a:t> </a:t>
                    </a:r>
                  </a:p>
                </p:txBody>
              </p:sp>
            </mc:Fallback>
          </mc:AlternateContent>
        </p:grpSp>
        <p:grpSp>
          <p:nvGrpSpPr>
            <p:cNvPr id="4" name="グループ化 3"/>
            <p:cNvGrpSpPr/>
            <p:nvPr/>
          </p:nvGrpSpPr>
          <p:grpSpPr>
            <a:xfrm>
              <a:off x="313723" y="3429000"/>
              <a:ext cx="387745" cy="1451064"/>
              <a:chOff x="313723" y="3429000"/>
              <a:chExt cx="387745" cy="1451064"/>
            </a:xfrm>
          </p:grpSpPr>
          <mc:AlternateContent xmlns:mc="http://schemas.openxmlformats.org/markup-compatibility/2006" xmlns:a14="http://schemas.microsoft.com/office/drawing/2010/main">
            <mc:Choice Requires="a14">
              <p:sp>
                <p:nvSpPr>
                  <p:cNvPr id="33" name="テキスト ボックス 32"/>
                  <p:cNvSpPr txBox="1"/>
                  <p:nvPr/>
                </p:nvSpPr>
                <p:spPr>
                  <a:xfrm>
                    <a:off x="313723" y="3429000"/>
                    <a:ext cx="369845"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a:ea typeface="Cambria Math" panose="02040503050406030204" pitchFamily="18" charset="0"/>
                            </a:rPr>
                            <m:t>𝑎</m:t>
                          </m:r>
                        </m:oMath>
                      </m:oMathPara>
                    </a14:m>
                    <a:endParaRPr lang="ja-JP" altLang="en-US" i="1" dirty="0">
                      <a:latin typeface="Cambria Math"/>
                      <a:ea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313723" y="3429000"/>
                    <a:ext cx="369845" cy="369332"/>
                  </a:xfrm>
                  <a:prstGeom prst="rect">
                    <a:avLst/>
                  </a:prstGeom>
                  <a:blipFill rotWithShape="1">
                    <a:blip r:embed="rId2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337266" y="4510732"/>
                    <a:ext cx="36420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a:ea typeface="Cambria Math" panose="02040503050406030204" pitchFamily="18" charset="0"/>
                            </a:rPr>
                            <m:t>0</m:t>
                          </m:r>
                        </m:oMath>
                      </m:oMathPara>
                    </a14:m>
                    <a:endParaRPr lang="ja-JP" altLang="en-US" i="1" dirty="0">
                      <a:latin typeface="Cambria Math"/>
                      <a:ea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337266" y="4510732"/>
                    <a:ext cx="364202" cy="369332"/>
                  </a:xfrm>
                  <a:prstGeom prst="rect">
                    <a:avLst/>
                  </a:prstGeom>
                  <a:blipFill rotWithShape="1">
                    <a:blip r:embed="rId28"/>
                    <a:stretch>
                      <a:fillRect/>
                    </a:stretch>
                  </a:blipFill>
                </p:spPr>
                <p:txBody>
                  <a:bodyPr/>
                  <a:lstStyle/>
                  <a:p>
                    <a:r>
                      <a:rPr lang="ja-JP" altLang="en-US">
                        <a:noFill/>
                      </a:rPr>
                      <a:t> </a:t>
                    </a:r>
                  </a:p>
                </p:txBody>
              </p:sp>
            </mc:Fallback>
          </mc:AlternateContent>
        </p:grpSp>
      </p:grpSp>
      <p:sp>
        <p:nvSpPr>
          <p:cNvPr id="118" name="テキスト ボックス 117"/>
          <p:cNvSpPr txBox="1"/>
          <p:nvPr/>
        </p:nvSpPr>
        <p:spPr>
          <a:xfrm>
            <a:off x="5940152" y="1808552"/>
            <a:ext cx="979755" cy="369332"/>
          </a:xfrm>
          <a:prstGeom prst="rect">
            <a:avLst/>
          </a:prstGeom>
          <a:noFill/>
          <a:effectLst/>
        </p:spPr>
        <p:txBody>
          <a:bodyPr wrap="none" rtlCol="0" anchor="ctr" anchorCtr="0">
            <a:spAutoFit/>
          </a:bodyPr>
          <a:lstStyle/>
          <a:p>
            <a:r>
              <a:rPr lang="ja-JP" altLang="en-US" dirty="0">
                <a:effectLst>
                  <a:glow rad="228600">
                    <a:schemeClr val="bg1"/>
                  </a:glow>
                </a:effectLst>
                <a:latin typeface="Cambria Math" panose="02040503050406030204" pitchFamily="18" charset="0"/>
              </a:rPr>
              <a:t>湿度</a:t>
            </a:r>
            <a:r>
              <a:rPr lang="en-US" altLang="ja-JP" dirty="0">
                <a:effectLst>
                  <a:glow rad="228600">
                    <a:schemeClr val="bg1"/>
                  </a:glow>
                </a:effectLst>
                <a:latin typeface="Cambria Math" panose="02040503050406030204" pitchFamily="18" charset="0"/>
              </a:rPr>
              <a:t>0%</a:t>
            </a:r>
            <a:endParaRPr kumimoji="1" lang="ja-JP" altLang="en-US" dirty="0">
              <a:solidFill>
                <a:schemeClr val="tx1"/>
              </a:solidFill>
              <a:effectLst>
                <a:glow rad="228600">
                  <a:schemeClr val="bg1"/>
                </a:glow>
              </a:effectLst>
              <a:latin typeface="Cambria Math" panose="02040503050406030204" pitchFamily="18" charset="0"/>
            </a:endParaRPr>
          </a:p>
        </p:txBody>
      </p:sp>
      <p:sp>
        <p:nvSpPr>
          <p:cNvPr id="49" name="フリーフォーム 48"/>
          <p:cNvSpPr/>
          <p:nvPr/>
        </p:nvSpPr>
        <p:spPr>
          <a:xfrm>
            <a:off x="721250" y="4452848"/>
            <a:ext cx="1916907" cy="566738"/>
          </a:xfrm>
          <a:custGeom>
            <a:avLst/>
            <a:gdLst>
              <a:gd name="connsiteX0" fmla="*/ 0 w 1909763"/>
              <a:gd name="connsiteY0" fmla="*/ 0 h 573881"/>
              <a:gd name="connsiteX1" fmla="*/ 159544 w 1909763"/>
              <a:gd name="connsiteY1" fmla="*/ 457200 h 573881"/>
              <a:gd name="connsiteX2" fmla="*/ 233363 w 1909763"/>
              <a:gd name="connsiteY2" fmla="*/ 540544 h 573881"/>
              <a:gd name="connsiteX3" fmla="*/ 311944 w 1909763"/>
              <a:gd name="connsiteY3" fmla="*/ 566738 h 573881"/>
              <a:gd name="connsiteX4" fmla="*/ 600075 w 1909763"/>
              <a:gd name="connsiteY4" fmla="*/ 573881 h 573881"/>
              <a:gd name="connsiteX5" fmla="*/ 1909763 w 1909763"/>
              <a:gd name="connsiteY5" fmla="*/ 573881 h 573881"/>
              <a:gd name="connsiteX0" fmla="*/ 0 w 1909763"/>
              <a:gd name="connsiteY0" fmla="*/ 0 h 573881"/>
              <a:gd name="connsiteX1" fmla="*/ 68152 w 1909763"/>
              <a:gd name="connsiteY1" fmla="*/ 257363 h 573881"/>
              <a:gd name="connsiteX2" fmla="*/ 159544 w 1909763"/>
              <a:gd name="connsiteY2" fmla="*/ 457200 h 573881"/>
              <a:gd name="connsiteX3" fmla="*/ 233363 w 1909763"/>
              <a:gd name="connsiteY3" fmla="*/ 540544 h 573881"/>
              <a:gd name="connsiteX4" fmla="*/ 311944 w 1909763"/>
              <a:gd name="connsiteY4" fmla="*/ 566738 h 573881"/>
              <a:gd name="connsiteX5" fmla="*/ 600075 w 1909763"/>
              <a:gd name="connsiteY5" fmla="*/ 573881 h 573881"/>
              <a:gd name="connsiteX6" fmla="*/ 1909763 w 1909763"/>
              <a:gd name="connsiteY6" fmla="*/ 573881 h 573881"/>
              <a:gd name="connsiteX0" fmla="*/ 0 w 1916907"/>
              <a:gd name="connsiteY0" fmla="*/ 0 h 566738"/>
              <a:gd name="connsiteX1" fmla="*/ 75296 w 1916907"/>
              <a:gd name="connsiteY1" fmla="*/ 250220 h 566738"/>
              <a:gd name="connsiteX2" fmla="*/ 166688 w 1916907"/>
              <a:gd name="connsiteY2" fmla="*/ 450057 h 566738"/>
              <a:gd name="connsiteX3" fmla="*/ 240507 w 1916907"/>
              <a:gd name="connsiteY3" fmla="*/ 533401 h 566738"/>
              <a:gd name="connsiteX4" fmla="*/ 319088 w 1916907"/>
              <a:gd name="connsiteY4" fmla="*/ 559595 h 566738"/>
              <a:gd name="connsiteX5" fmla="*/ 607219 w 1916907"/>
              <a:gd name="connsiteY5" fmla="*/ 566738 h 566738"/>
              <a:gd name="connsiteX6" fmla="*/ 1916907 w 1916907"/>
              <a:gd name="connsiteY6" fmla="*/ 566738 h 566738"/>
              <a:gd name="connsiteX0" fmla="*/ 0 w 1916907"/>
              <a:gd name="connsiteY0" fmla="*/ 0 h 566738"/>
              <a:gd name="connsiteX1" fmla="*/ 75296 w 1916907"/>
              <a:gd name="connsiteY1" fmla="*/ 250220 h 566738"/>
              <a:gd name="connsiteX2" fmla="*/ 166688 w 1916907"/>
              <a:gd name="connsiteY2" fmla="*/ 450057 h 566738"/>
              <a:gd name="connsiteX3" fmla="*/ 240507 w 1916907"/>
              <a:gd name="connsiteY3" fmla="*/ 533401 h 566738"/>
              <a:gd name="connsiteX4" fmla="*/ 319088 w 1916907"/>
              <a:gd name="connsiteY4" fmla="*/ 559595 h 566738"/>
              <a:gd name="connsiteX5" fmla="*/ 607219 w 1916907"/>
              <a:gd name="connsiteY5" fmla="*/ 566738 h 566738"/>
              <a:gd name="connsiteX6" fmla="*/ 1916907 w 1916907"/>
              <a:gd name="connsiteY6" fmla="*/ 566738 h 566738"/>
              <a:gd name="connsiteX0" fmla="*/ 0 w 1916907"/>
              <a:gd name="connsiteY0" fmla="*/ 0 h 566738"/>
              <a:gd name="connsiteX1" fmla="*/ 75296 w 1916907"/>
              <a:gd name="connsiteY1" fmla="*/ 250220 h 566738"/>
              <a:gd name="connsiteX2" fmla="*/ 166688 w 1916907"/>
              <a:gd name="connsiteY2" fmla="*/ 450057 h 566738"/>
              <a:gd name="connsiteX3" fmla="*/ 240507 w 1916907"/>
              <a:gd name="connsiteY3" fmla="*/ 533401 h 566738"/>
              <a:gd name="connsiteX4" fmla="*/ 319088 w 1916907"/>
              <a:gd name="connsiteY4" fmla="*/ 559595 h 566738"/>
              <a:gd name="connsiteX5" fmla="*/ 607219 w 1916907"/>
              <a:gd name="connsiteY5" fmla="*/ 566738 h 566738"/>
              <a:gd name="connsiteX6" fmla="*/ 1916907 w 1916907"/>
              <a:gd name="connsiteY6" fmla="*/ 566738 h 566738"/>
              <a:gd name="connsiteX0" fmla="*/ 0 w 1916907"/>
              <a:gd name="connsiteY0" fmla="*/ 0 h 566738"/>
              <a:gd name="connsiteX1" fmla="*/ 82440 w 1916907"/>
              <a:gd name="connsiteY1" fmla="*/ 250220 h 566738"/>
              <a:gd name="connsiteX2" fmla="*/ 166688 w 1916907"/>
              <a:gd name="connsiteY2" fmla="*/ 450057 h 566738"/>
              <a:gd name="connsiteX3" fmla="*/ 240507 w 1916907"/>
              <a:gd name="connsiteY3" fmla="*/ 533401 h 566738"/>
              <a:gd name="connsiteX4" fmla="*/ 319088 w 1916907"/>
              <a:gd name="connsiteY4" fmla="*/ 559595 h 566738"/>
              <a:gd name="connsiteX5" fmla="*/ 607219 w 1916907"/>
              <a:gd name="connsiteY5" fmla="*/ 566738 h 566738"/>
              <a:gd name="connsiteX6" fmla="*/ 1916907 w 1916907"/>
              <a:gd name="connsiteY6" fmla="*/ 566738 h 566738"/>
              <a:gd name="connsiteX0" fmla="*/ 0 w 1916907"/>
              <a:gd name="connsiteY0" fmla="*/ 0 h 566738"/>
              <a:gd name="connsiteX1" fmla="*/ 82440 w 1916907"/>
              <a:gd name="connsiteY1" fmla="*/ 250220 h 566738"/>
              <a:gd name="connsiteX2" fmla="*/ 166688 w 1916907"/>
              <a:gd name="connsiteY2" fmla="*/ 450057 h 566738"/>
              <a:gd name="connsiteX3" fmla="*/ 240507 w 1916907"/>
              <a:gd name="connsiteY3" fmla="*/ 533401 h 566738"/>
              <a:gd name="connsiteX4" fmla="*/ 319088 w 1916907"/>
              <a:gd name="connsiteY4" fmla="*/ 559595 h 566738"/>
              <a:gd name="connsiteX5" fmla="*/ 607219 w 1916907"/>
              <a:gd name="connsiteY5" fmla="*/ 566738 h 566738"/>
              <a:gd name="connsiteX6" fmla="*/ 1916907 w 1916907"/>
              <a:gd name="connsiteY6" fmla="*/ 566738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6907" h="566738">
                <a:moveTo>
                  <a:pt x="0" y="0"/>
                </a:moveTo>
                <a:cubicBezTo>
                  <a:pt x="29067" y="90550"/>
                  <a:pt x="55754" y="176339"/>
                  <a:pt x="82440" y="250220"/>
                </a:cubicBezTo>
                <a:cubicBezTo>
                  <a:pt x="110523" y="316832"/>
                  <a:pt x="136224" y="392970"/>
                  <a:pt x="166688" y="450057"/>
                </a:cubicBezTo>
                <a:lnTo>
                  <a:pt x="240507" y="533401"/>
                </a:lnTo>
                <a:lnTo>
                  <a:pt x="319088" y="559595"/>
                </a:lnTo>
                <a:lnTo>
                  <a:pt x="607219" y="566738"/>
                </a:lnTo>
                <a:lnTo>
                  <a:pt x="1916907" y="566738"/>
                </a:lnTo>
              </a:path>
            </a:pathLst>
          </a:custGeom>
          <a:noFill/>
          <a:ln w="28575">
            <a:solidFill>
              <a:schemeClr val="tx2">
                <a:alpha val="50000"/>
              </a:schemeClr>
            </a:solidFill>
            <a:prstDash val="dash"/>
            <a:headEnd type="none"/>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1" name="フリーフォーム 10"/>
          <p:cNvSpPr/>
          <p:nvPr/>
        </p:nvSpPr>
        <p:spPr>
          <a:xfrm>
            <a:off x="733543" y="4365105"/>
            <a:ext cx="1888331" cy="654482"/>
          </a:xfrm>
          <a:custGeom>
            <a:avLst/>
            <a:gdLst>
              <a:gd name="connsiteX0" fmla="*/ 0 w 1888331"/>
              <a:gd name="connsiteY0" fmla="*/ 0 h 581025"/>
              <a:gd name="connsiteX1" fmla="*/ 102394 w 1888331"/>
              <a:gd name="connsiteY1" fmla="*/ 123825 h 581025"/>
              <a:gd name="connsiteX2" fmla="*/ 188119 w 1888331"/>
              <a:gd name="connsiteY2" fmla="*/ 211931 h 581025"/>
              <a:gd name="connsiteX3" fmla="*/ 290512 w 1888331"/>
              <a:gd name="connsiteY3" fmla="*/ 311943 h 581025"/>
              <a:gd name="connsiteX4" fmla="*/ 364331 w 1888331"/>
              <a:gd name="connsiteY4" fmla="*/ 373856 h 581025"/>
              <a:gd name="connsiteX5" fmla="*/ 459581 w 1888331"/>
              <a:gd name="connsiteY5" fmla="*/ 435768 h 581025"/>
              <a:gd name="connsiteX6" fmla="*/ 521494 w 1888331"/>
              <a:gd name="connsiteY6" fmla="*/ 469106 h 581025"/>
              <a:gd name="connsiteX7" fmla="*/ 609600 w 1888331"/>
              <a:gd name="connsiteY7" fmla="*/ 507206 h 581025"/>
              <a:gd name="connsiteX8" fmla="*/ 688181 w 1888331"/>
              <a:gd name="connsiteY8" fmla="*/ 531018 h 581025"/>
              <a:gd name="connsiteX9" fmla="*/ 831056 w 1888331"/>
              <a:gd name="connsiteY9" fmla="*/ 559593 h 581025"/>
              <a:gd name="connsiteX10" fmla="*/ 935831 w 1888331"/>
              <a:gd name="connsiteY10" fmla="*/ 569118 h 581025"/>
              <a:gd name="connsiteX11" fmla="*/ 1219200 w 1888331"/>
              <a:gd name="connsiteY11" fmla="*/ 581025 h 581025"/>
              <a:gd name="connsiteX12" fmla="*/ 1888331 w 1888331"/>
              <a:gd name="connsiteY12" fmla="*/ 581025 h 581025"/>
              <a:gd name="connsiteX13" fmla="*/ 1888331 w 1888331"/>
              <a:gd name="connsiteY13"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8331" h="581025">
                <a:moveTo>
                  <a:pt x="0" y="0"/>
                </a:moveTo>
                <a:lnTo>
                  <a:pt x="102394" y="123825"/>
                </a:lnTo>
                <a:lnTo>
                  <a:pt x="188119" y="211931"/>
                </a:lnTo>
                <a:lnTo>
                  <a:pt x="290512" y="311943"/>
                </a:lnTo>
                <a:lnTo>
                  <a:pt x="364331" y="373856"/>
                </a:lnTo>
                <a:lnTo>
                  <a:pt x="459581" y="435768"/>
                </a:lnTo>
                <a:lnTo>
                  <a:pt x="521494" y="469106"/>
                </a:lnTo>
                <a:lnTo>
                  <a:pt x="609600" y="507206"/>
                </a:lnTo>
                <a:lnTo>
                  <a:pt x="688181" y="531018"/>
                </a:lnTo>
                <a:lnTo>
                  <a:pt x="831056" y="559593"/>
                </a:lnTo>
                <a:lnTo>
                  <a:pt x="935831" y="569118"/>
                </a:lnTo>
                <a:lnTo>
                  <a:pt x="1219200" y="581025"/>
                </a:lnTo>
                <a:lnTo>
                  <a:pt x="1888331" y="581025"/>
                </a:lnTo>
                <a:lnTo>
                  <a:pt x="1888331" y="581025"/>
                </a:lnTo>
              </a:path>
            </a:pathLst>
          </a:custGeom>
          <a:noFill/>
          <a:ln w="28575">
            <a:solidFill>
              <a:schemeClr val="accent3">
                <a:alpha val="50000"/>
              </a:schemeClr>
            </a:solidFill>
            <a:prstDash val="dash"/>
            <a:headEnd type="none"/>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733543" y="4149081"/>
            <a:ext cx="1895475" cy="870506"/>
          </a:xfrm>
          <a:custGeom>
            <a:avLst/>
            <a:gdLst>
              <a:gd name="connsiteX0" fmla="*/ 0 w 1895475"/>
              <a:gd name="connsiteY0" fmla="*/ 0 h 421481"/>
              <a:gd name="connsiteX1" fmla="*/ 421481 w 1895475"/>
              <a:gd name="connsiteY1" fmla="*/ 147638 h 421481"/>
              <a:gd name="connsiteX2" fmla="*/ 721519 w 1895475"/>
              <a:gd name="connsiteY2" fmla="*/ 245269 h 421481"/>
              <a:gd name="connsiteX3" fmla="*/ 923925 w 1895475"/>
              <a:gd name="connsiteY3" fmla="*/ 297656 h 421481"/>
              <a:gd name="connsiteX4" fmla="*/ 1128713 w 1895475"/>
              <a:gd name="connsiteY4" fmla="*/ 345281 h 421481"/>
              <a:gd name="connsiteX5" fmla="*/ 1357313 w 1895475"/>
              <a:gd name="connsiteY5" fmla="*/ 383381 h 421481"/>
              <a:gd name="connsiteX6" fmla="*/ 1428750 w 1895475"/>
              <a:gd name="connsiteY6" fmla="*/ 395288 h 421481"/>
              <a:gd name="connsiteX7" fmla="*/ 1685925 w 1895475"/>
              <a:gd name="connsiteY7" fmla="*/ 416719 h 421481"/>
              <a:gd name="connsiteX8" fmla="*/ 1895475 w 1895475"/>
              <a:gd name="connsiteY8" fmla="*/ 421481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475" h="421481">
                <a:moveTo>
                  <a:pt x="0" y="0"/>
                </a:moveTo>
                <a:lnTo>
                  <a:pt x="421481" y="147638"/>
                </a:lnTo>
                <a:lnTo>
                  <a:pt x="721519" y="245269"/>
                </a:lnTo>
                <a:lnTo>
                  <a:pt x="923925" y="297656"/>
                </a:lnTo>
                <a:lnTo>
                  <a:pt x="1128713" y="345281"/>
                </a:lnTo>
                <a:lnTo>
                  <a:pt x="1357313" y="383381"/>
                </a:lnTo>
                <a:lnTo>
                  <a:pt x="1428750" y="395288"/>
                </a:lnTo>
                <a:lnTo>
                  <a:pt x="1685925" y="416719"/>
                </a:lnTo>
                <a:lnTo>
                  <a:pt x="1895475" y="421481"/>
                </a:lnTo>
              </a:path>
            </a:pathLst>
          </a:custGeom>
          <a:noFill/>
          <a:ln w="28575">
            <a:solidFill>
              <a:schemeClr val="accent4">
                <a:alpha val="50000"/>
              </a:schemeClr>
            </a:solidFill>
            <a:prstDash val="dash"/>
            <a:headEnd type="none"/>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719138" y="3879056"/>
            <a:ext cx="1905000" cy="2382"/>
          </a:xfrm>
          <a:custGeom>
            <a:avLst/>
            <a:gdLst>
              <a:gd name="connsiteX0" fmla="*/ 0 w 1905000"/>
              <a:gd name="connsiteY0" fmla="*/ 0 h 2382"/>
              <a:gd name="connsiteX1" fmla="*/ 1905000 w 1905000"/>
              <a:gd name="connsiteY1" fmla="*/ 2382 h 2382"/>
              <a:gd name="connsiteX2" fmla="*/ 1905000 w 1905000"/>
              <a:gd name="connsiteY2" fmla="*/ 2382 h 2382"/>
            </a:gdLst>
            <a:ahLst/>
            <a:cxnLst>
              <a:cxn ang="0">
                <a:pos x="connsiteX0" y="connsiteY0"/>
              </a:cxn>
              <a:cxn ang="0">
                <a:pos x="connsiteX1" y="connsiteY1"/>
              </a:cxn>
              <a:cxn ang="0">
                <a:pos x="connsiteX2" y="connsiteY2"/>
              </a:cxn>
            </a:cxnLst>
            <a:rect l="l" t="t" r="r" b="b"/>
            <a:pathLst>
              <a:path w="1905000" h="2382">
                <a:moveTo>
                  <a:pt x="0" y="0"/>
                </a:moveTo>
                <a:lnTo>
                  <a:pt x="1905000" y="2382"/>
                </a:lnTo>
                <a:lnTo>
                  <a:pt x="1905000" y="2382"/>
                </a:lnTo>
              </a:path>
            </a:pathLst>
          </a:custGeom>
          <a:noFill/>
          <a:ln w="28575">
            <a:solidFill>
              <a:srgbClr val="FF9797">
                <a:alpha val="50000"/>
              </a:srgbClr>
            </a:solidFill>
            <a:prstDash val="dash"/>
            <a:headEnd type="none"/>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540363" y="3326685"/>
            <a:ext cx="1415772" cy="1569660"/>
          </a:xfrm>
          <a:prstGeom prst="rect">
            <a:avLst/>
          </a:prstGeom>
          <a:noFill/>
        </p:spPr>
        <p:txBody>
          <a:bodyPr wrap="none" rtlCol="0">
            <a:spAutoFit/>
          </a:bodyPr>
          <a:lstStyle/>
          <a:p>
            <a:r>
              <a:rPr kumimoji="1" lang="ja-JP" altLang="en-US" sz="9600" b="1" dirty="0">
                <a:solidFill>
                  <a:srgbClr val="FD5FF2"/>
                </a:solidFill>
              </a:rPr>
              <a:t>？</a:t>
            </a:r>
          </a:p>
        </p:txBody>
      </p:sp>
      <p:grpSp>
        <p:nvGrpSpPr>
          <p:cNvPr id="55" name="グループ化 54"/>
          <p:cNvGrpSpPr/>
          <p:nvPr/>
        </p:nvGrpSpPr>
        <p:grpSpPr>
          <a:xfrm>
            <a:off x="5428800" y="2379151"/>
            <a:ext cx="1764000" cy="405334"/>
            <a:chOff x="5147280" y="3897054"/>
            <a:chExt cx="1764000" cy="405334"/>
          </a:xfrm>
        </p:grpSpPr>
        <mc:AlternateContent xmlns:mc="http://schemas.openxmlformats.org/markup-compatibility/2006" xmlns:a14="http://schemas.microsoft.com/office/drawing/2010/main">
          <mc:Choice Requires="a14">
            <p:sp>
              <p:nvSpPr>
                <p:cNvPr id="56" name="テキスト ボックス 55"/>
                <p:cNvSpPr txBox="1"/>
                <p:nvPr/>
              </p:nvSpPr>
              <p:spPr>
                <a:xfrm>
                  <a:off x="5601760" y="3933056"/>
                  <a:ext cx="745797" cy="369332"/>
                </a:xfrm>
                <a:prstGeom prst="rect">
                  <a:avLst/>
                </a:prstGeom>
                <a:noFill/>
                <a:effectLst/>
              </p:spPr>
              <p:txBody>
                <a:bodyPr wrap="none" rtlCol="0" anchor="ctr" anchorCtr="0">
                  <a:spAutoFit/>
                </a:bodyPr>
                <a:lstStyle/>
                <a:p>
                  <a14:m>
                    <m:oMath xmlns:m="http://schemas.openxmlformats.org/officeDocument/2006/math">
                      <m:r>
                        <a:rPr lang="en-US" altLang="ja-JP" i="1" dirty="0" smtClean="0">
                          <a:solidFill>
                            <a:schemeClr val="tx1"/>
                          </a:solidFill>
                          <a:effectLst>
                            <a:glow rad="228600">
                              <a:schemeClr val="bg1"/>
                            </a:glow>
                          </a:effectLst>
                          <a:latin typeface="Cambria Math"/>
                          <a:ea typeface="Cambria Math" panose="02040503050406030204" pitchFamily="18" charset="0"/>
                        </a:rPr>
                        <m:t>𝐿</m:t>
                      </m:r>
                      <m:r>
                        <a:rPr lang="en-US" altLang="ja-JP" i="1" dirty="0" smtClean="0">
                          <a:solidFill>
                            <a:schemeClr val="tx1"/>
                          </a:solidFill>
                          <a:effectLst>
                            <a:glow rad="228600">
                              <a:schemeClr val="bg1"/>
                            </a:glow>
                          </a:effectLst>
                          <a:latin typeface="Cambria Math"/>
                          <a:ea typeface="Cambria Math" panose="02040503050406030204" pitchFamily="18" charset="0"/>
                        </a:rPr>
                        <m:t>=1</m:t>
                      </m:r>
                    </m:oMath>
                  </a14:m>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5601760" y="3933056"/>
                  <a:ext cx="745797" cy="369332"/>
                </a:xfrm>
                <a:prstGeom prst="rect">
                  <a:avLst/>
                </a:prstGeom>
                <a:blipFill rotWithShape="1">
                  <a:blip r:embed="rId21"/>
                  <a:stretch>
                    <a:fillRect l="-10656" t="-32787" r="-44262" b="-47541"/>
                  </a:stretch>
                </a:blipFill>
                <a:effectLst/>
              </p:spPr>
              <p:txBody>
                <a:bodyPr/>
                <a:lstStyle/>
                <a:p>
                  <a:r>
                    <a:rPr lang="ja-JP" altLang="en-US">
                      <a:noFill/>
                    </a:rPr>
                    <a:t> </a:t>
                  </a:r>
                </a:p>
              </p:txBody>
            </p:sp>
          </mc:Fallback>
        </mc:AlternateContent>
        <p:sp>
          <p:nvSpPr>
            <p:cNvPr id="57" name="フリーフォーム 56"/>
            <p:cNvSpPr/>
            <p:nvPr/>
          </p:nvSpPr>
          <p:spPr>
            <a:xfrm flipV="1">
              <a:off x="5147280" y="3897054"/>
              <a:ext cx="1764000" cy="0"/>
            </a:xfrm>
            <a:custGeom>
              <a:avLst/>
              <a:gdLst>
                <a:gd name="connsiteX0" fmla="*/ 0 w 1407560"/>
                <a:gd name="connsiteY0" fmla="*/ 0 h 10274"/>
                <a:gd name="connsiteX1" fmla="*/ 1407560 w 1407560"/>
                <a:gd name="connsiteY1" fmla="*/ 10274 h 10274"/>
                <a:gd name="connsiteX2" fmla="*/ 1407560 w 1407560"/>
                <a:gd name="connsiteY2" fmla="*/ 10274 h 10274"/>
                <a:gd name="connsiteX0" fmla="*/ 0 w 1512442"/>
                <a:gd name="connsiteY0" fmla="*/ 0 h 0"/>
                <a:gd name="connsiteX1" fmla="*/ 1407560 w 1512442"/>
                <a:gd name="connsiteY1" fmla="*/ 10274 h 0"/>
                <a:gd name="connsiteX2" fmla="*/ 1409941 w 1512442"/>
                <a:gd name="connsiteY2" fmla="*/ -2381 h 0"/>
                <a:gd name="connsiteX0" fmla="*/ 0 w 10770"/>
                <a:gd name="connsiteY0" fmla="*/ 0 h 0"/>
                <a:gd name="connsiteX1" fmla="*/ 9307 w 10770"/>
                <a:gd name="connsiteY1" fmla="*/ 102740000 h 0"/>
                <a:gd name="connsiteX2" fmla="*/ 10770 w 10770"/>
                <a:gd name="connsiteY2" fmla="*/ 0 h 0"/>
                <a:gd name="connsiteX0" fmla="*/ 0 w 10000"/>
                <a:gd name="connsiteY0" fmla="*/ 0 h 0"/>
                <a:gd name="connsiteX1" fmla="*/ 10000 w 10000"/>
                <a:gd name="connsiteY1" fmla="*/ 0 h 0"/>
                <a:gd name="connsiteX0" fmla="*/ 0 w 8655"/>
                <a:gd name="connsiteY0" fmla="*/ 0 h 0"/>
                <a:gd name="connsiteX1" fmla="*/ 8655 w 8655"/>
                <a:gd name="connsiteY1" fmla="*/ 2382 h 0"/>
              </a:gdLst>
              <a:ahLst/>
              <a:cxnLst>
                <a:cxn ang="0">
                  <a:pos x="connsiteX0" y="connsiteY0"/>
                </a:cxn>
                <a:cxn ang="0">
                  <a:pos x="connsiteX1" y="connsiteY1"/>
                </a:cxn>
              </a:cxnLst>
              <a:rect l="l" t="t" r="r" b="b"/>
              <a:pathLst>
                <a:path w="8655">
                  <a:moveTo>
                    <a:pt x="0" y="0"/>
                  </a:moveTo>
                  <a:lnTo>
                    <a:pt x="8655" y="2382"/>
                  </a:lnTo>
                </a:path>
              </a:pathLst>
            </a:cu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3542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383" y="2914944"/>
            <a:ext cx="4164013"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dirty="0"/>
              <a:t>拡散方程式と境界条件</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界面律速</a:t>
            </a:r>
            <a:r>
              <a:rPr lang="en-US" altLang="ja-JP" dirty="0"/>
              <a:t>×</a:t>
            </a:r>
            <a:r>
              <a:rPr lang="ja-JP" altLang="en-US" dirty="0"/>
              <a:t>拡散律速</a:t>
            </a:r>
          </a:p>
        </p:txBody>
      </p:sp>
      <p:sp>
        <p:nvSpPr>
          <p:cNvPr id="4" name="Rectangle 1"/>
          <p:cNvSpPr>
            <a:spLocks noChangeArrowheads="1"/>
          </p:cNvSpPr>
          <p:nvPr/>
        </p:nvSpPr>
        <p:spPr bwMode="auto">
          <a:xfrm>
            <a:off x="251520" y="6180113"/>
            <a:ext cx="4320480" cy="600164"/>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2019</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01</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10</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ja-JP" altLang="en-US" sz="900" dirty="0">
                <a:latin typeface="+mn-ea"/>
                <a:cs typeface="メイリオ" pitchFamily="50" charset="-128"/>
              </a:rPr>
              <a:t>拡散係数</a:t>
            </a:r>
            <a:r>
              <a:rPr lang="ja-JP" altLang="ja-JP" sz="900" dirty="0">
                <a:solidFill>
                  <a:srgbClr val="333333"/>
                </a:solidFill>
                <a:latin typeface="+mn-ea"/>
                <a:cs typeface="メイリオ" pitchFamily="50" charset="-128"/>
              </a:rPr>
              <a:t>　</a:t>
            </a:r>
            <a:r>
              <a:rPr lang="ja-JP" altLang="en-US" sz="900" dirty="0">
                <a:solidFill>
                  <a:srgbClr val="333333"/>
                </a:solidFill>
                <a:latin typeface="+mn-ea"/>
                <a:cs typeface="メイリオ" pitchFamily="50" charset="-128"/>
                <a:hlinkClick r:id="rId4"/>
              </a:rPr>
              <a:t>米沢富美子</a:t>
            </a:r>
            <a:r>
              <a:rPr lang="en-US" altLang="ja-JP" sz="900" dirty="0">
                <a:solidFill>
                  <a:srgbClr val="333333"/>
                </a:solidFill>
                <a:latin typeface="+mn-ea"/>
                <a:cs typeface="メイリオ" pitchFamily="50" charset="-128"/>
                <a:hlinkClick r:id="rId4"/>
              </a:rPr>
              <a:t>(1986). 『</a:t>
            </a:r>
            <a:r>
              <a:rPr lang="ja-JP" altLang="en-US" sz="900" dirty="0">
                <a:solidFill>
                  <a:srgbClr val="333333"/>
                </a:solidFill>
                <a:latin typeface="+mn-ea"/>
                <a:cs typeface="メイリオ" pitchFamily="50" charset="-128"/>
                <a:hlinkClick r:id="rId4"/>
              </a:rPr>
              <a:t>ブラウン運動</a:t>
            </a:r>
            <a:r>
              <a:rPr lang="en-US" altLang="ja-JP" sz="900" dirty="0">
                <a:solidFill>
                  <a:srgbClr val="333333"/>
                </a:solidFill>
                <a:latin typeface="+mn-ea"/>
                <a:cs typeface="メイリオ" pitchFamily="50" charset="-128"/>
                <a:hlinkClick r:id="rId4"/>
              </a:rPr>
              <a:t>』</a:t>
            </a:r>
            <a:r>
              <a:rPr lang="ja-JP" altLang="en-US" sz="900" dirty="0">
                <a:solidFill>
                  <a:srgbClr val="333333"/>
                </a:solidFill>
                <a:latin typeface="+mn-ea"/>
                <a:cs typeface="メイリオ" pitchFamily="50" charset="-128"/>
                <a:hlinkClick r:id="rId4"/>
              </a:rPr>
              <a:t>共立出版</a:t>
            </a:r>
            <a:endParaRPr lang="ja-JP" altLang="ja-JP" dirty="0">
              <a:latin typeface="+mn-ea"/>
            </a:endParaRPr>
          </a:p>
          <a:p>
            <a:r>
              <a:rPr lang="ja-JP" altLang="en-US" sz="900" dirty="0">
                <a:latin typeface="+mn-ea"/>
                <a:cs typeface="メイリオ" pitchFamily="50" charset="-128"/>
              </a:rPr>
              <a:t>フーリエ級数展開　</a:t>
            </a:r>
            <a:r>
              <a:rPr lang="ja-JP" altLang="en-US" sz="900" dirty="0">
                <a:latin typeface="+mn-ea"/>
                <a:cs typeface="メイリオ" pitchFamily="50" charset="-128"/>
                <a:hlinkClick r:id="rId5"/>
              </a:rPr>
              <a:t>大石進一</a:t>
            </a:r>
            <a:r>
              <a:rPr lang="en-US" altLang="ja-JP" sz="900" dirty="0">
                <a:latin typeface="+mn-ea"/>
                <a:cs typeface="メイリオ" pitchFamily="50" charset="-128"/>
                <a:hlinkClick r:id="rId5"/>
              </a:rPr>
              <a:t>(1989)『</a:t>
            </a:r>
            <a:r>
              <a:rPr lang="ja-JP" altLang="en-US" sz="900" dirty="0">
                <a:latin typeface="+mn-ea"/>
                <a:cs typeface="メイリオ" pitchFamily="50" charset="-128"/>
                <a:hlinkClick r:id="rId5"/>
              </a:rPr>
              <a:t>フーリエ解析</a:t>
            </a:r>
            <a:r>
              <a:rPr lang="en-US" altLang="ja-JP" sz="900" dirty="0">
                <a:latin typeface="+mn-ea"/>
                <a:cs typeface="メイリオ" pitchFamily="50" charset="-128"/>
                <a:hlinkClick r:id="rId5"/>
              </a:rPr>
              <a:t>』</a:t>
            </a:r>
            <a:r>
              <a:rPr lang="ja-JP" altLang="en-US" sz="900" dirty="0">
                <a:latin typeface="+mn-ea"/>
                <a:cs typeface="メイリオ" pitchFamily="50" charset="-128"/>
                <a:hlinkClick r:id="rId5"/>
              </a:rPr>
              <a:t>　岩波書店</a:t>
            </a:r>
            <a:endParaRPr lang="en-US" altLang="ja-JP" sz="900" dirty="0">
              <a:solidFill>
                <a:schemeClr val="bg1">
                  <a:lumMod val="50000"/>
                </a:schemeClr>
              </a:solidFill>
              <a:latin typeface="+mn-ea"/>
            </a:endParaRPr>
          </a:p>
        </p:txBody>
      </p:sp>
      <mc:AlternateContent xmlns:mc="http://schemas.openxmlformats.org/markup-compatibility/2006" xmlns:a14="http://schemas.microsoft.com/office/drawing/2010/main">
        <mc:Choice Requires="a14">
          <p:sp>
            <p:nvSpPr>
              <p:cNvPr id="5" name="正方形/長方形 4"/>
              <p:cNvSpPr/>
              <p:nvPr/>
            </p:nvSpPr>
            <p:spPr>
              <a:xfrm>
                <a:off x="4716016" y="979200"/>
                <a:ext cx="4006380" cy="926729"/>
              </a:xfrm>
              <a:prstGeom prst="rect">
                <a:avLst/>
              </a:prstGeom>
            </p:spPr>
            <p:txBody>
              <a:bodyPr wrap="square">
                <a:spAutoFit/>
              </a:bodyPr>
              <a:lstStyle/>
              <a:p>
                <a14:m>
                  <m:oMath xmlns:m="http://schemas.openxmlformats.org/officeDocument/2006/math">
                    <m:r>
                      <a:rPr lang="en-US" altLang="ja-JP" b="0" i="1" dirty="0" smtClean="0">
                        <a:solidFill>
                          <a:schemeClr val="tx1"/>
                        </a:solidFill>
                        <a:latin typeface="Cambria Math"/>
                        <a:ea typeface="Cambria Math" panose="02040503050406030204" pitchFamily="18" charset="0"/>
                      </a:rPr>
                      <m:t>𝑐</m:t>
                    </m:r>
                    <m:r>
                      <a:rPr lang="en-US" altLang="ja-JP" b="0" i="1" dirty="0" smtClean="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𝑥</m:t>
                    </m:r>
                    <m:r>
                      <a:rPr lang="en-US" altLang="ja-JP" b="0" i="1" dirty="0" smtClean="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𝑡</m:t>
                    </m:r>
                    <m:r>
                      <a:rPr lang="en-US" altLang="ja-JP" b="0" i="1" dirty="0" smtClean="0">
                        <a:solidFill>
                          <a:schemeClr val="tx1"/>
                        </a:solidFill>
                        <a:latin typeface="Cambria Math"/>
                        <a:ea typeface="Cambria Math" panose="02040503050406030204" pitchFamily="18" charset="0"/>
                      </a:rPr>
                      <m:t>)</m:t>
                    </m:r>
                  </m:oMath>
                </a14:m>
                <a:r>
                  <a:rPr lang="en-US" altLang="ja-JP" dirty="0">
                    <a:solidFill>
                      <a:schemeClr val="tx1"/>
                    </a:solidFill>
                  </a:rPr>
                  <a:t>	</a:t>
                </a:r>
                <a:r>
                  <a:rPr lang="en-US" altLang="ja-JP" i="0" dirty="0">
                    <a:solidFill>
                      <a:schemeClr val="tx1"/>
                    </a:solidFill>
                    <a:latin typeface="+mj-lt"/>
                  </a:rPr>
                  <a:t>:</a:t>
                </a:r>
                <a:r>
                  <a:rPr lang="ja-JP" altLang="en-US" dirty="0">
                    <a:solidFill>
                      <a:schemeClr val="tx1"/>
                    </a:solidFill>
                    <a:latin typeface="+mj-lt"/>
                  </a:rPr>
                  <a:t> 水蒸気の</a:t>
                </a:r>
                <a:r>
                  <a:rPr lang="ja-JP" altLang="en-US" dirty="0">
                    <a:latin typeface="+mj-lt"/>
                  </a:rPr>
                  <a:t>質量</a:t>
                </a:r>
                <a:r>
                  <a:rPr lang="ja-JP" altLang="en-US" dirty="0">
                    <a:solidFill>
                      <a:schemeClr val="tx1"/>
                    </a:solidFill>
                    <a:latin typeface="+mj-lt"/>
                  </a:rPr>
                  <a:t>密度分布</a:t>
                </a:r>
                <a:endParaRPr lang="en-US" altLang="ja-JP" dirty="0">
                  <a:solidFill>
                    <a:schemeClr val="tx1"/>
                  </a:solidFill>
                </a:endParaRPr>
              </a:p>
              <a:p>
                <a:pPr marL="0" lvl="1"/>
                <a14:m>
                  <m:oMath xmlns:m="http://schemas.openxmlformats.org/officeDocument/2006/math">
                    <m:r>
                      <a:rPr lang="en-US" altLang="ja-JP" b="0" i="1" smtClean="0">
                        <a:solidFill>
                          <a:schemeClr val="tx1"/>
                        </a:solidFill>
                        <a:latin typeface="Cambria Math"/>
                      </a:rPr>
                      <m:t>𝐷</m:t>
                    </m:r>
                  </m:oMath>
                </a14:m>
                <a:r>
                  <a:rPr lang="ja-JP" altLang="en-US" dirty="0">
                    <a:solidFill>
                      <a:schemeClr val="tx1"/>
                    </a:solidFill>
                    <a:latin typeface="Cambria Math" panose="02040503050406030204" pitchFamily="18" charset="0"/>
                  </a:rPr>
                  <a:t>　</a:t>
                </a:r>
                <a:r>
                  <a:rPr lang="ja-JP" altLang="en-US" dirty="0">
                    <a:solidFill>
                      <a:schemeClr val="tx1"/>
                    </a:solidFill>
                  </a:rPr>
                  <a:t>　     </a:t>
                </a:r>
                <a14:m>
                  <m:oMath xmlns:m="http://schemas.openxmlformats.org/officeDocument/2006/math">
                    <m:r>
                      <a:rPr lang="en-US" altLang="ja-JP" i="1" dirty="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2.2</m:t>
                    </m:r>
                    <m:r>
                      <a:rPr lang="en-US" altLang="ja-JP" i="1" dirty="0">
                        <a:solidFill>
                          <a:schemeClr val="tx1"/>
                        </a:solidFill>
                        <a:latin typeface="Cambria Math"/>
                      </a:rPr>
                      <m:t>×</m:t>
                    </m:r>
                    <m:sSup>
                      <m:sSupPr>
                        <m:ctrlPr>
                          <a:rPr lang="en-US" altLang="ja-JP" i="1" dirty="0">
                            <a:solidFill>
                              <a:schemeClr val="tx1"/>
                            </a:solidFill>
                            <a:latin typeface="Cambria Math" panose="02040503050406030204" pitchFamily="18" charset="0"/>
                          </a:rPr>
                        </m:ctrlPr>
                      </m:sSupPr>
                      <m:e>
                        <m:r>
                          <a:rPr lang="en-US" altLang="ja-JP" i="1" dirty="0">
                            <a:solidFill>
                              <a:schemeClr val="tx1"/>
                            </a:solidFill>
                            <a:latin typeface="Cambria Math"/>
                          </a:rPr>
                          <m:t>10</m:t>
                        </m:r>
                      </m:e>
                      <m:sup>
                        <m:r>
                          <a:rPr lang="en-US" altLang="ja-JP" i="1" dirty="0">
                            <a:solidFill>
                              <a:schemeClr val="tx1"/>
                            </a:solidFill>
                            <a:latin typeface="Cambria Math"/>
                          </a:rPr>
                          <m:t>−</m:t>
                        </m:r>
                        <m:r>
                          <a:rPr lang="en-US" altLang="ja-JP" b="0" i="1" dirty="0" smtClean="0">
                            <a:solidFill>
                              <a:schemeClr val="tx1"/>
                            </a:solidFill>
                            <a:latin typeface="Cambria Math"/>
                          </a:rPr>
                          <m:t>5</m:t>
                        </m:r>
                      </m:sup>
                    </m:sSup>
                    <m:r>
                      <a:rPr lang="en-US" altLang="ja-JP" i="1" dirty="0" smtClean="0">
                        <a:solidFill>
                          <a:schemeClr val="tx1"/>
                        </a:solidFill>
                        <a:latin typeface="Cambria Math"/>
                      </a:rPr>
                      <m:t>[</m:t>
                    </m:r>
                    <m:sSup>
                      <m:sSupPr>
                        <m:ctrlPr>
                          <a:rPr lang="en-US" altLang="ja-JP" i="1" dirty="0" smtClean="0">
                            <a:solidFill>
                              <a:schemeClr val="tx1"/>
                            </a:solidFill>
                            <a:latin typeface="Cambria Math" panose="02040503050406030204" pitchFamily="18" charset="0"/>
                          </a:rPr>
                        </m:ctrlPr>
                      </m:sSupPr>
                      <m:e>
                        <m:r>
                          <m:rPr>
                            <m:sty m:val="p"/>
                          </m:rPr>
                          <a:rPr lang="en-US" altLang="ja-JP" dirty="0">
                            <a:solidFill>
                              <a:schemeClr val="tx1"/>
                            </a:solidFill>
                            <a:latin typeface="Cambria Math"/>
                          </a:rPr>
                          <m:t>m</m:t>
                        </m:r>
                      </m:e>
                      <m:sup>
                        <m:r>
                          <a:rPr lang="en-US" altLang="ja-JP" dirty="0">
                            <a:solidFill>
                              <a:schemeClr val="tx1"/>
                            </a:solidFill>
                            <a:latin typeface="Cambria Math"/>
                          </a:rPr>
                          <m:t>2</m:t>
                        </m:r>
                      </m:sup>
                    </m:sSup>
                    <m:r>
                      <a:rPr lang="en-US" altLang="ja-JP" dirty="0" smtClean="0">
                        <a:solidFill>
                          <a:schemeClr val="tx1"/>
                        </a:solidFill>
                        <a:latin typeface="Cambria Math"/>
                      </a:rPr>
                      <m:t>/</m:t>
                    </m:r>
                    <m:r>
                      <m:rPr>
                        <m:sty m:val="p"/>
                      </m:rPr>
                      <a:rPr lang="en-US" altLang="ja-JP" dirty="0" smtClean="0">
                        <a:solidFill>
                          <a:schemeClr val="tx1"/>
                        </a:solidFill>
                        <a:latin typeface="Cambria Math"/>
                      </a:rPr>
                      <m:t>s</m:t>
                    </m:r>
                    <m:r>
                      <a:rPr lang="en-US" altLang="ja-JP" i="1" dirty="0" smtClean="0">
                        <a:solidFill>
                          <a:schemeClr val="tx1"/>
                        </a:solidFill>
                        <a:latin typeface="Cambria Math"/>
                      </a:rPr>
                      <m:t>]</m:t>
                    </m:r>
                  </m:oMath>
                </a14:m>
                <a:r>
                  <a:rPr lang="en-US" altLang="ja-JP" dirty="0">
                    <a:latin typeface="Cambria Math" panose="02040503050406030204" pitchFamily="18" charset="0"/>
                    <a:ea typeface="Cambria Math" panose="02040503050406030204" pitchFamily="18" charset="0"/>
                  </a:rPr>
                  <a:t> </a:t>
                </a:r>
              </a:p>
              <a:p>
                <a:pPr marL="0" lvl="1"/>
                <a:r>
                  <a:rPr lang="en-US" altLang="ja-JP" dirty="0">
                    <a:latin typeface="Cambria Math" panose="02040503050406030204" pitchFamily="18" charset="0"/>
                    <a:ea typeface="Cambria Math" panose="02040503050406030204" pitchFamily="18" charset="0"/>
                  </a:rPr>
                  <a:t>	</a:t>
                </a:r>
                <a:r>
                  <a:rPr lang="ja-JP" altLang="en-US" dirty="0">
                    <a:latin typeface="Cambria Math" panose="02040503050406030204" pitchFamily="18" charset="0"/>
                    <a:ea typeface="Cambria Math" panose="02040503050406030204" pitchFamily="18" charset="0"/>
                  </a:rPr>
                  <a:t>　　　</a:t>
                </a:r>
                <a:r>
                  <a:rPr lang="en-US" altLang="ja-JP" dirty="0">
                    <a:latin typeface="Cambria Math" panose="02040503050406030204" pitchFamily="18" charset="0"/>
                    <a:ea typeface="Cambria Math" panose="02040503050406030204" pitchFamily="18" charset="0"/>
                  </a:rPr>
                  <a:t>(</a:t>
                </a:r>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r>
                  <a:rPr lang="ja-JP" altLang="en-US" dirty="0">
                    <a:effectLst>
                      <a:glow rad="228600">
                        <a:schemeClr val="bg1">
                          <a:alpha val="40000"/>
                        </a:schemeClr>
                      </a:glow>
                    </a:effectLst>
                    <a:latin typeface="+mn-ea"/>
                  </a:rPr>
                  <a:t>常圧の水分子</a:t>
                </a:r>
                <a:r>
                  <a:rPr lang="en-US" altLang="ja-JP" dirty="0">
                    <a:latin typeface="Cambria Math" panose="02040503050406030204" pitchFamily="18" charset="0"/>
                    <a:ea typeface="Cambria Math" panose="02040503050406030204" pitchFamily="18" charset="0"/>
                  </a:rPr>
                  <a:t>)</a:t>
                </a:r>
              </a:p>
            </p:txBody>
          </p:sp>
        </mc:Choice>
        <mc:Fallback xmlns="">
          <p:sp>
            <p:nvSpPr>
              <p:cNvPr id="5" name="正方形/長方形 4"/>
              <p:cNvSpPr>
                <a:spLocks noRot="1" noChangeAspect="1" noMove="1" noResize="1" noEditPoints="1" noAdjustHandles="1" noChangeArrowheads="1" noChangeShapeType="1" noTextEdit="1"/>
              </p:cNvSpPr>
              <p:nvPr/>
            </p:nvSpPr>
            <p:spPr>
              <a:xfrm>
                <a:off x="4716016" y="979200"/>
                <a:ext cx="4006380" cy="926729"/>
              </a:xfrm>
              <a:prstGeom prst="rect">
                <a:avLst/>
              </a:prstGeom>
              <a:blipFill rotWithShape="1">
                <a:blip r:embed="rId6"/>
                <a:stretch>
                  <a:fillRect t="-5263" b="-184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角丸四角形 5"/>
              <p:cNvSpPr/>
              <p:nvPr/>
            </p:nvSpPr>
            <p:spPr>
              <a:xfrm>
                <a:off x="251520" y="764704"/>
                <a:ext cx="4176464" cy="1490367"/>
              </a:xfrm>
              <a:prstGeom prst="roundRect">
                <a:avLst>
                  <a:gd name="adj" fmla="val 5932"/>
                </a:avLst>
              </a:prstGeom>
              <a:solidFill>
                <a:schemeClr val="bg1"/>
              </a:solidFill>
              <a:ln w="25400">
                <a:solidFill>
                  <a:schemeClr val="accent1"/>
                </a:solidFill>
              </a:ln>
            </p:spPr>
            <p:txBody>
              <a:bodyPr wrap="square">
                <a:spAutoFit/>
              </a:bodyPr>
              <a:lstStyle/>
              <a:p>
                <a14:m>
                  <m:oMath xmlns:m="http://schemas.openxmlformats.org/officeDocument/2006/math">
                    <m:r>
                      <a:rPr lang="en-US" altLang="ja-JP" b="0" i="1" smtClean="0">
                        <a:latin typeface="Cambria Math"/>
                      </a:rPr>
                      <m:t>𝑥</m:t>
                    </m:r>
                  </m:oMath>
                </a14:m>
                <a:r>
                  <a:rPr lang="ja-JP" altLang="en-US" dirty="0"/>
                  <a:t>方向への拡散方程式</a:t>
                </a:r>
                <a:endParaRPr lang="en-US" altLang="ja-JP" dirty="0"/>
              </a:p>
              <a:p>
                <a:endParaRPr lang="en-US" altLang="ja-JP" dirty="0"/>
              </a:p>
              <a:p>
                <a:pPr lvl="1"/>
                <a14:m>
                  <m:oMathPara xmlns:m="http://schemas.openxmlformats.org/officeDocument/2006/math">
                    <m:oMathParaPr>
                      <m:jc m:val="left"/>
                    </m:oMathParaPr>
                    <m:oMath xmlns:m="http://schemas.openxmlformats.org/officeDocument/2006/math">
                      <m:f>
                        <m:fPr>
                          <m:ctrlPr>
                            <a:rPr lang="en-US" altLang="ja-JP" b="0" i="1" smtClean="0">
                              <a:latin typeface="Cambria Math" panose="02040503050406030204" pitchFamily="18" charset="0"/>
                            </a:rPr>
                          </m:ctrlPr>
                        </m:fPr>
                        <m:num>
                          <m:r>
                            <a:rPr lang="ja-JP" altLang="en-US" i="1" smtClean="0">
                              <a:latin typeface="Cambria Math"/>
                            </a:rPr>
                            <m:t>𝜕</m:t>
                          </m:r>
                          <m:r>
                            <a:rPr lang="en-US" altLang="ja-JP" b="0" i="1" smtClean="0">
                              <a:latin typeface="Cambria Math"/>
                            </a:rPr>
                            <m:t>𝑐</m:t>
                          </m:r>
                          <m:d>
                            <m:dPr>
                              <m:ctrlPr>
                                <a:rPr lang="en-US" altLang="ja-JP" b="0" i="1" smtClean="0">
                                  <a:latin typeface="Cambria Math" panose="02040503050406030204" pitchFamily="18" charset="0"/>
                                </a:rPr>
                              </m:ctrlPr>
                            </m:dPr>
                            <m:e>
                              <m:r>
                                <a:rPr lang="en-US" altLang="ja-JP" b="0" i="1" smtClean="0">
                                  <a:latin typeface="Cambria Math"/>
                                </a:rPr>
                                <m:t>𝑥</m:t>
                              </m:r>
                              <m:r>
                                <a:rPr lang="en-US" altLang="ja-JP" b="0" i="1" smtClean="0">
                                  <a:latin typeface="Cambria Math"/>
                                </a:rPr>
                                <m:t>,</m:t>
                              </m:r>
                              <m:r>
                                <a:rPr lang="en-US" altLang="ja-JP" b="0" i="1" smtClean="0">
                                  <a:latin typeface="Cambria Math"/>
                                </a:rPr>
                                <m:t>𝑡</m:t>
                              </m:r>
                            </m:e>
                          </m:d>
                        </m:num>
                        <m:den>
                          <m:r>
                            <a:rPr lang="ja-JP" altLang="en-US" b="0" i="1" smtClean="0">
                              <a:latin typeface="Cambria Math"/>
                            </a:rPr>
                            <m:t>𝜕</m:t>
                          </m:r>
                          <m:r>
                            <a:rPr lang="en-US" altLang="ja-JP" b="0" i="1" smtClean="0">
                              <a:latin typeface="Cambria Math"/>
                            </a:rPr>
                            <m:t>𝑡</m:t>
                          </m:r>
                        </m:den>
                      </m:f>
                      <m:r>
                        <a:rPr lang="en-US" altLang="ja-JP" b="0" i="1" smtClean="0">
                          <a:latin typeface="Cambria Math"/>
                        </a:rPr>
                        <m:t>=</m:t>
                      </m:r>
                      <m:r>
                        <a:rPr lang="en-US" altLang="ja-JP" b="0" i="1" smtClean="0">
                          <a:latin typeface="Cambria Math"/>
                        </a:rPr>
                        <m:t>𝐷</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ja-JP" altLang="en-US" b="0" i="1" smtClean="0">
                                  <a:latin typeface="Cambria Math"/>
                                </a:rPr>
                                <m:t>𝜕</m:t>
                              </m:r>
                            </m:e>
                            <m:sup>
                              <m:r>
                                <a:rPr lang="en-US" altLang="ja-JP" b="0" i="1" smtClean="0">
                                  <a:latin typeface="Cambria Math"/>
                                </a:rPr>
                                <m:t>2</m:t>
                              </m:r>
                            </m:sup>
                          </m:sSup>
                          <m:r>
                            <a:rPr lang="en-US" altLang="ja-JP" b="0" i="1" smtClean="0">
                              <a:latin typeface="Cambria Math"/>
                            </a:rPr>
                            <m:t>𝑐</m:t>
                          </m:r>
                          <m:d>
                            <m:dPr>
                              <m:ctrlPr>
                                <a:rPr lang="en-US" altLang="ja-JP" b="0" i="1" smtClean="0">
                                  <a:latin typeface="Cambria Math" panose="02040503050406030204" pitchFamily="18" charset="0"/>
                                </a:rPr>
                              </m:ctrlPr>
                            </m:dPr>
                            <m:e>
                              <m:r>
                                <a:rPr lang="en-US" altLang="ja-JP" b="0" i="1" smtClean="0">
                                  <a:latin typeface="Cambria Math"/>
                                </a:rPr>
                                <m:t>𝑥</m:t>
                              </m:r>
                              <m:r>
                                <a:rPr lang="en-US" altLang="ja-JP" b="0" i="1" smtClean="0">
                                  <a:latin typeface="Cambria Math"/>
                                </a:rPr>
                                <m:t>,</m:t>
                              </m:r>
                              <m:r>
                                <a:rPr lang="en-US" altLang="ja-JP" b="0" i="1" smtClean="0">
                                  <a:latin typeface="Cambria Math"/>
                                </a:rPr>
                                <m:t>𝑡</m:t>
                              </m:r>
                            </m:e>
                          </m:d>
                        </m:num>
                        <m:den>
                          <m:r>
                            <a:rPr lang="ja-JP" altLang="en-US" b="0" i="1" smtClean="0">
                              <a:latin typeface="Cambria Math"/>
                            </a:rPr>
                            <m:t>𝜕</m:t>
                          </m:r>
                          <m:sSup>
                            <m:sSupPr>
                              <m:ctrlPr>
                                <a:rPr lang="en-US" altLang="ja-JP" b="0" i="1" smtClean="0">
                                  <a:latin typeface="Cambria Math" panose="02040503050406030204" pitchFamily="18" charset="0"/>
                                </a:rPr>
                              </m:ctrlPr>
                            </m:sSupPr>
                            <m:e>
                              <m:r>
                                <a:rPr lang="en-US" altLang="ja-JP" b="0" i="1" smtClean="0">
                                  <a:latin typeface="Cambria Math"/>
                                </a:rPr>
                                <m:t>𝑥</m:t>
                              </m:r>
                            </m:e>
                            <m:sup>
                              <m:r>
                                <a:rPr lang="en-US" altLang="ja-JP" b="0" i="1" smtClean="0">
                                  <a:latin typeface="Cambria Math"/>
                                </a:rPr>
                                <m:t>2</m:t>
                              </m:r>
                            </m:sup>
                          </m:sSup>
                        </m:den>
                      </m:f>
                    </m:oMath>
                  </m:oMathPara>
                </a14:m>
                <a:endParaRPr lang="en-US" altLang="ja-JP" b="0" dirty="0"/>
              </a:p>
              <a:p>
                <a:endParaRPr lang="en-US" altLang="ja-JP" sz="1600" dirty="0"/>
              </a:p>
            </p:txBody>
          </p:sp>
        </mc:Choice>
        <mc:Fallback xmlns="">
          <p:sp>
            <p:nvSpPr>
              <p:cNvPr id="6" name="角丸四角形 5"/>
              <p:cNvSpPr>
                <a:spLocks noRot="1" noChangeAspect="1" noMove="1" noResize="1" noEditPoints="1" noAdjustHandles="1" noChangeArrowheads="1" noChangeShapeType="1" noTextEdit="1"/>
              </p:cNvSpPr>
              <p:nvPr/>
            </p:nvSpPr>
            <p:spPr>
              <a:xfrm>
                <a:off x="251520" y="764704"/>
                <a:ext cx="4176464" cy="1490367"/>
              </a:xfrm>
              <a:prstGeom prst="roundRect">
                <a:avLst>
                  <a:gd name="adj" fmla="val 5932"/>
                </a:avLst>
              </a:prstGeom>
              <a:blipFill rotWithShape="1">
                <a:blip r:embed="rId7"/>
                <a:stretch>
                  <a:fillRect t="-402"/>
                </a:stretch>
              </a:blipFill>
              <a:ln w="25400">
                <a:solidFill>
                  <a:schemeClr val="accent1"/>
                </a:solidFill>
              </a:ln>
            </p:spPr>
            <p:txBody>
              <a:bodyPr/>
              <a:lstStyle/>
              <a:p>
                <a:r>
                  <a:rPr lang="ja-JP" altLang="en-US">
                    <a:noFill/>
                  </a:rPr>
                  <a:t> </a:t>
                </a:r>
              </a:p>
            </p:txBody>
          </p:sp>
        </mc:Fallback>
      </mc:AlternateContent>
      <p:grpSp>
        <p:nvGrpSpPr>
          <p:cNvPr id="8" name="グループ化 7"/>
          <p:cNvGrpSpPr/>
          <p:nvPr/>
        </p:nvGrpSpPr>
        <p:grpSpPr>
          <a:xfrm>
            <a:off x="5428800" y="3959770"/>
            <a:ext cx="1764000" cy="405334"/>
            <a:chOff x="5147280" y="3897054"/>
            <a:chExt cx="1764000" cy="405334"/>
          </a:xfrm>
        </p:grpSpPr>
        <mc:AlternateContent xmlns:mc="http://schemas.openxmlformats.org/markup-compatibility/2006" xmlns:a14="http://schemas.microsoft.com/office/drawing/2010/main">
          <mc:Choice Requires="a14">
            <p:sp>
              <p:nvSpPr>
                <p:cNvPr id="9" name="テキスト ボックス 8"/>
                <p:cNvSpPr txBox="1"/>
                <p:nvPr/>
              </p:nvSpPr>
              <p:spPr>
                <a:xfrm>
                  <a:off x="5601760" y="3933056"/>
                  <a:ext cx="745797" cy="369332"/>
                </a:xfrm>
                <a:prstGeom prst="rect">
                  <a:avLst/>
                </a:prstGeom>
                <a:noFill/>
                <a:effectLst/>
              </p:spPr>
              <p:txBody>
                <a:bodyPr wrap="none" rtlCol="0" anchor="ctr" anchorCtr="0">
                  <a:spAutoFit/>
                </a:bodyPr>
                <a:lstStyle/>
                <a:p>
                  <a14:m>
                    <m:oMath xmlns:m="http://schemas.openxmlformats.org/officeDocument/2006/math">
                      <m:r>
                        <a:rPr lang="en-US" altLang="ja-JP" i="1" dirty="0" smtClean="0">
                          <a:solidFill>
                            <a:schemeClr val="tx1"/>
                          </a:solidFill>
                          <a:effectLst>
                            <a:glow rad="228600">
                              <a:schemeClr val="bg1"/>
                            </a:glow>
                          </a:effectLst>
                          <a:latin typeface="Cambria Math"/>
                          <a:ea typeface="Cambria Math" panose="02040503050406030204" pitchFamily="18" charset="0"/>
                        </a:rPr>
                        <m:t>𝐿</m:t>
                      </m:r>
                      <m:r>
                        <a:rPr lang="en-US" altLang="ja-JP" i="1" dirty="0" smtClean="0">
                          <a:solidFill>
                            <a:schemeClr val="tx1"/>
                          </a:solidFill>
                          <a:effectLst>
                            <a:glow rad="228600">
                              <a:schemeClr val="bg1"/>
                            </a:glow>
                          </a:effectLst>
                          <a:latin typeface="Cambria Math"/>
                          <a:ea typeface="Cambria Math" panose="02040503050406030204" pitchFamily="18" charset="0"/>
                        </a:rPr>
                        <m:t>=1</m:t>
                      </m:r>
                    </m:oMath>
                  </a14:m>
                  <a:r>
                    <a:rPr lang="en-US" altLang="ja-JP" dirty="0">
                      <a:solidFill>
                        <a:schemeClr val="tx1"/>
                      </a:solidFill>
                      <a:effectLst>
                        <a:glow rad="228600">
                          <a:schemeClr val="bg1"/>
                        </a:glow>
                      </a:effectLst>
                      <a:latin typeface="Cambria Math" panose="02040503050406030204" pitchFamily="18" charset="0"/>
                      <a:ea typeface="Cambria Math" panose="02040503050406030204" pitchFamily="18" charset="0"/>
                    </a:rPr>
                    <a:t>m</a:t>
                  </a:r>
                  <a:endParaRPr kumimoji="1" lang="ja-JP" altLang="en-US" dirty="0">
                    <a:solidFill>
                      <a:schemeClr val="tx1"/>
                    </a:solidFill>
                    <a:effectLst>
                      <a:glow rad="228600">
                        <a:schemeClr val="bg1"/>
                      </a:glow>
                    </a:effectLst>
                    <a:latin typeface="Cambria Math" panose="02040503050406030204" pitchFamily="18" charset="0"/>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5601760" y="3933056"/>
                  <a:ext cx="745797" cy="369332"/>
                </a:xfrm>
                <a:prstGeom prst="rect">
                  <a:avLst/>
                </a:prstGeom>
                <a:blipFill rotWithShape="1">
                  <a:blip r:embed="rId15"/>
                  <a:stretch>
                    <a:fillRect l="-10656" t="-32787" r="-44262" b="-47541"/>
                  </a:stretch>
                </a:blipFill>
                <a:effectLst/>
              </p:spPr>
              <p:txBody>
                <a:bodyPr/>
                <a:lstStyle/>
                <a:p>
                  <a:r>
                    <a:rPr lang="ja-JP" altLang="en-US">
                      <a:noFill/>
                    </a:rPr>
                    <a:t> </a:t>
                  </a:r>
                </a:p>
              </p:txBody>
            </p:sp>
          </mc:Fallback>
        </mc:AlternateContent>
        <p:sp>
          <p:nvSpPr>
            <p:cNvPr id="10" name="フリーフォーム 9"/>
            <p:cNvSpPr/>
            <p:nvPr/>
          </p:nvSpPr>
          <p:spPr>
            <a:xfrm flipV="1">
              <a:off x="5147280" y="3897054"/>
              <a:ext cx="1764000" cy="0"/>
            </a:xfrm>
            <a:custGeom>
              <a:avLst/>
              <a:gdLst>
                <a:gd name="connsiteX0" fmla="*/ 0 w 1407560"/>
                <a:gd name="connsiteY0" fmla="*/ 0 h 10274"/>
                <a:gd name="connsiteX1" fmla="*/ 1407560 w 1407560"/>
                <a:gd name="connsiteY1" fmla="*/ 10274 h 10274"/>
                <a:gd name="connsiteX2" fmla="*/ 1407560 w 1407560"/>
                <a:gd name="connsiteY2" fmla="*/ 10274 h 10274"/>
                <a:gd name="connsiteX0" fmla="*/ 0 w 1512442"/>
                <a:gd name="connsiteY0" fmla="*/ 0 h 0"/>
                <a:gd name="connsiteX1" fmla="*/ 1407560 w 1512442"/>
                <a:gd name="connsiteY1" fmla="*/ 10274 h 0"/>
                <a:gd name="connsiteX2" fmla="*/ 1409941 w 1512442"/>
                <a:gd name="connsiteY2" fmla="*/ -2381 h 0"/>
                <a:gd name="connsiteX0" fmla="*/ 0 w 10770"/>
                <a:gd name="connsiteY0" fmla="*/ 0 h 0"/>
                <a:gd name="connsiteX1" fmla="*/ 9307 w 10770"/>
                <a:gd name="connsiteY1" fmla="*/ 102740000 h 0"/>
                <a:gd name="connsiteX2" fmla="*/ 10770 w 10770"/>
                <a:gd name="connsiteY2" fmla="*/ 0 h 0"/>
                <a:gd name="connsiteX0" fmla="*/ 0 w 10000"/>
                <a:gd name="connsiteY0" fmla="*/ 0 h 0"/>
                <a:gd name="connsiteX1" fmla="*/ 10000 w 10000"/>
                <a:gd name="connsiteY1" fmla="*/ 0 h 0"/>
                <a:gd name="connsiteX0" fmla="*/ 0 w 8655"/>
                <a:gd name="connsiteY0" fmla="*/ 0 h 0"/>
                <a:gd name="connsiteX1" fmla="*/ 8655 w 8655"/>
                <a:gd name="connsiteY1" fmla="*/ 2382 h 0"/>
              </a:gdLst>
              <a:ahLst/>
              <a:cxnLst>
                <a:cxn ang="0">
                  <a:pos x="connsiteX0" y="connsiteY0"/>
                </a:cxn>
                <a:cxn ang="0">
                  <a:pos x="connsiteX1" y="connsiteY1"/>
                </a:cxn>
              </a:cxnLst>
              <a:rect l="l" t="t" r="r" b="b"/>
              <a:pathLst>
                <a:path w="8655">
                  <a:moveTo>
                    <a:pt x="0" y="0"/>
                  </a:moveTo>
                  <a:lnTo>
                    <a:pt x="8655" y="2382"/>
                  </a:lnTo>
                </a:path>
              </a:pathLst>
            </a:custGeom>
            <a:noFill/>
            <a:ln w="19050">
              <a:solidFill>
                <a:schemeClr val="tx1"/>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4776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水面での境界条件</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界面律速</a:t>
            </a:r>
            <a:r>
              <a:rPr lang="en-US" altLang="ja-JP" dirty="0"/>
              <a:t>×</a:t>
            </a:r>
            <a:r>
              <a:rPr lang="ja-JP" altLang="en-US" dirty="0"/>
              <a:t>拡散律速</a:t>
            </a:r>
          </a:p>
        </p:txBody>
      </p:sp>
      <mc:AlternateContent xmlns:mc="http://schemas.openxmlformats.org/markup-compatibility/2006" xmlns:a14="http://schemas.microsoft.com/office/drawing/2010/main">
        <mc:Choice Requires="a14">
          <p:sp>
            <p:nvSpPr>
              <p:cNvPr id="32" name="角丸四角形 31"/>
              <p:cNvSpPr/>
              <p:nvPr/>
            </p:nvSpPr>
            <p:spPr>
              <a:xfrm>
                <a:off x="251520" y="764704"/>
                <a:ext cx="4176464" cy="1471563"/>
              </a:xfrm>
              <a:prstGeom prst="roundRect">
                <a:avLst>
                  <a:gd name="adj" fmla="val 5932"/>
                </a:avLst>
              </a:prstGeom>
              <a:solidFill>
                <a:schemeClr val="bg1"/>
              </a:solidFill>
              <a:ln w="25400">
                <a:solidFill>
                  <a:schemeClr val="accent1"/>
                </a:solidFill>
              </a:ln>
            </p:spPr>
            <p:txBody>
              <a:bodyPr wrap="square">
                <a:spAutoFit/>
              </a:bodyPr>
              <a:lstStyle/>
              <a:p>
                <a:r>
                  <a:rPr lang="ja-JP" altLang="en-US" dirty="0"/>
                  <a:t>水の蒸発速度は（フィックの法則）</a:t>
                </a:r>
                <a:endParaRPr lang="en-US" altLang="ja-JP" dirty="0"/>
              </a:p>
              <a:p>
                <a:endParaRPr lang="en-US" altLang="ja-JP" dirty="0"/>
              </a:p>
              <a:p>
                <a:pPr lvl="1"/>
                <a14:m>
                  <m:oMathPara xmlns:m="http://schemas.openxmlformats.org/officeDocument/2006/math">
                    <m:oMathParaPr>
                      <m:jc m:val="left"/>
                    </m:oMathParaPr>
                    <m:oMath xmlns:m="http://schemas.openxmlformats.org/officeDocument/2006/math">
                      <m:r>
                        <a:rPr lang="en-US" altLang="ja-JP" b="0" i="1" smtClean="0">
                          <a:latin typeface="Cambria Math"/>
                        </a:rPr>
                        <m:t>𝑚</m:t>
                      </m:r>
                      <m:r>
                        <a:rPr lang="en-US" altLang="ja-JP" b="0" i="1" smtClean="0">
                          <a:latin typeface="Cambria Math"/>
                        </a:rPr>
                        <m:t> </m:t>
                      </m:r>
                      <m:r>
                        <a:rPr lang="en-US" altLang="ja-JP" b="0" i="1" smtClean="0">
                          <a:latin typeface="Cambria Math"/>
                        </a:rPr>
                        <m:t>𝐽</m:t>
                      </m:r>
                      <m:d>
                        <m:dPr>
                          <m:ctrlPr>
                            <a:rPr lang="en-US" altLang="ja-JP" b="0" i="1" smtClean="0">
                              <a:latin typeface="Cambria Math" panose="02040503050406030204" pitchFamily="18" charset="0"/>
                            </a:rPr>
                          </m:ctrlPr>
                        </m:dPr>
                        <m:e>
                          <m:r>
                            <a:rPr lang="en-US" altLang="ja-JP" b="0" i="1" smtClean="0">
                              <a:latin typeface="Cambria Math"/>
                            </a:rPr>
                            <m:t>𝑥</m:t>
                          </m:r>
                          <m:r>
                            <a:rPr lang="en-US" altLang="ja-JP" b="0" i="1" smtClean="0">
                              <a:latin typeface="Cambria Math"/>
                            </a:rPr>
                            <m:t>,</m:t>
                          </m:r>
                          <m:r>
                            <a:rPr lang="en-US" altLang="ja-JP" b="0" i="1" smtClean="0">
                              <a:latin typeface="Cambria Math"/>
                            </a:rPr>
                            <m:t>𝑡</m:t>
                          </m:r>
                        </m:e>
                      </m:d>
                      <m:r>
                        <a:rPr lang="en-US" altLang="ja-JP" b="0" i="1" smtClean="0">
                          <a:latin typeface="Cambria Math"/>
                        </a:rPr>
                        <m:t>=−</m:t>
                      </m:r>
                      <m:r>
                        <a:rPr lang="en-US" altLang="ja-JP" b="0" i="1" smtClean="0">
                          <a:latin typeface="Cambria Math"/>
                        </a:rPr>
                        <m:t>𝐷</m:t>
                      </m:r>
                      <m:f>
                        <m:fPr>
                          <m:ctrlPr>
                            <a:rPr lang="en-US" altLang="ja-JP" b="0" i="1" smtClean="0">
                              <a:latin typeface="Cambria Math" panose="02040503050406030204" pitchFamily="18" charset="0"/>
                            </a:rPr>
                          </m:ctrlPr>
                        </m:fPr>
                        <m:num>
                          <m:r>
                            <a:rPr lang="ja-JP" altLang="en-US" b="0" i="1" smtClean="0">
                              <a:latin typeface="Cambria Math"/>
                            </a:rPr>
                            <m:t>𝜕</m:t>
                          </m:r>
                          <m:r>
                            <a:rPr lang="en-US" altLang="ja-JP" b="0" i="1" smtClean="0">
                              <a:latin typeface="Cambria Math"/>
                            </a:rPr>
                            <m:t>𝑐</m:t>
                          </m:r>
                          <m:d>
                            <m:dPr>
                              <m:ctrlPr>
                                <a:rPr lang="en-US" altLang="ja-JP" i="1">
                                  <a:latin typeface="Cambria Math" panose="02040503050406030204" pitchFamily="18" charset="0"/>
                                </a:rPr>
                              </m:ctrlPr>
                            </m:dPr>
                            <m:e>
                              <m:r>
                                <a:rPr lang="en-US" altLang="ja-JP" i="1">
                                  <a:latin typeface="Cambria Math"/>
                                </a:rPr>
                                <m:t>𝑥</m:t>
                              </m:r>
                              <m:r>
                                <a:rPr lang="en-US" altLang="ja-JP" i="1">
                                  <a:latin typeface="Cambria Math"/>
                                </a:rPr>
                                <m:t>,</m:t>
                              </m:r>
                              <m:r>
                                <a:rPr lang="en-US" altLang="ja-JP" i="1">
                                  <a:latin typeface="Cambria Math"/>
                                </a:rPr>
                                <m:t>𝑡</m:t>
                              </m:r>
                            </m:e>
                          </m:d>
                        </m:num>
                        <m:den>
                          <m:r>
                            <a:rPr lang="ja-JP" altLang="en-US" b="0" i="1" smtClean="0">
                              <a:latin typeface="Cambria Math"/>
                            </a:rPr>
                            <m:t>𝜕</m:t>
                          </m:r>
                          <m:r>
                            <a:rPr lang="en-US" altLang="ja-JP" b="0" i="1" smtClean="0">
                              <a:latin typeface="Cambria Math"/>
                            </a:rPr>
                            <m:t>𝑥</m:t>
                          </m:r>
                        </m:den>
                      </m:f>
                    </m:oMath>
                  </m:oMathPara>
                </a14:m>
                <a:endParaRPr lang="en-US" altLang="ja-JP" sz="1600" dirty="0"/>
              </a:p>
              <a:p>
                <a:pPr lvl="2"/>
                <a:endParaRPr lang="en-US" altLang="ja-JP" sz="1600" dirty="0"/>
              </a:p>
            </p:txBody>
          </p:sp>
        </mc:Choice>
        <mc:Fallback xmlns="">
          <p:sp>
            <p:nvSpPr>
              <p:cNvPr id="32" name="角丸四角形 31"/>
              <p:cNvSpPr>
                <a:spLocks noRot="1" noChangeAspect="1" noMove="1" noResize="1" noEditPoints="1" noAdjustHandles="1" noChangeArrowheads="1" noChangeShapeType="1" noTextEdit="1"/>
              </p:cNvSpPr>
              <p:nvPr/>
            </p:nvSpPr>
            <p:spPr>
              <a:xfrm>
                <a:off x="251520" y="764704"/>
                <a:ext cx="4176464" cy="1471563"/>
              </a:xfrm>
              <a:prstGeom prst="roundRect">
                <a:avLst>
                  <a:gd name="adj" fmla="val 5932"/>
                </a:avLst>
              </a:prstGeom>
              <a:blipFill rotWithShape="1">
                <a:blip r:embed="rId26"/>
                <a:stretch>
                  <a:fillRect l="-290" t="-407"/>
                </a:stretch>
              </a:blipFill>
              <a:ln w="25400">
                <a:solidFill>
                  <a:schemeClr val="accent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4716016" y="979200"/>
                <a:ext cx="4006380" cy="2034724"/>
              </a:xfrm>
              <a:prstGeom prst="rect">
                <a:avLst/>
              </a:prstGeom>
            </p:spPr>
            <p:txBody>
              <a:bodyPr wrap="square">
                <a:spAutoFit/>
              </a:bodyPr>
              <a:lstStyle/>
              <a:p>
                <a14:m>
                  <m:oMath xmlns:m="http://schemas.openxmlformats.org/officeDocument/2006/math">
                    <m:r>
                      <a:rPr lang="en-US" altLang="ja-JP" b="0" i="1" dirty="0" smtClean="0">
                        <a:solidFill>
                          <a:schemeClr val="tx1"/>
                        </a:solidFill>
                        <a:latin typeface="Cambria Math"/>
                        <a:ea typeface="Cambria Math" panose="02040503050406030204" pitchFamily="18" charset="0"/>
                      </a:rPr>
                      <m:t>𝐽</m:t>
                    </m:r>
                    <m:r>
                      <a:rPr lang="en-US" altLang="ja-JP" b="0" i="1" dirty="0" smtClean="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𝑥</m:t>
                    </m:r>
                    <m:r>
                      <a:rPr lang="en-US" altLang="ja-JP" b="0" i="1" dirty="0" smtClean="0">
                        <a:solidFill>
                          <a:schemeClr val="tx1"/>
                        </a:solidFill>
                        <a:latin typeface="Cambria Math"/>
                        <a:ea typeface="Cambria Math" panose="02040503050406030204" pitchFamily="18" charset="0"/>
                      </a:rPr>
                      <m:t>,</m:t>
                    </m:r>
                    <m:r>
                      <a:rPr lang="en-US" altLang="ja-JP" b="0" i="1" dirty="0" smtClean="0">
                        <a:solidFill>
                          <a:schemeClr val="tx1"/>
                        </a:solidFill>
                        <a:latin typeface="Cambria Math"/>
                        <a:ea typeface="Cambria Math" panose="02040503050406030204" pitchFamily="18" charset="0"/>
                      </a:rPr>
                      <m:t>𝑡</m:t>
                    </m:r>
                    <m:r>
                      <a:rPr lang="en-US" altLang="ja-JP" b="0" i="1" dirty="0" smtClean="0">
                        <a:solidFill>
                          <a:schemeClr val="tx1"/>
                        </a:solidFill>
                        <a:latin typeface="Cambria Math"/>
                        <a:ea typeface="Cambria Math" panose="02040503050406030204" pitchFamily="18" charset="0"/>
                      </a:rPr>
                      <m:t>)</m:t>
                    </m:r>
                  </m:oMath>
                </a14:m>
                <a:r>
                  <a:rPr lang="en-US" altLang="ja-JP" dirty="0">
                    <a:solidFill>
                      <a:schemeClr val="tx1"/>
                    </a:solidFill>
                  </a:rPr>
                  <a:t>	</a:t>
                </a:r>
                <a:r>
                  <a:rPr lang="en-US" altLang="ja-JP" i="0" dirty="0">
                    <a:solidFill>
                      <a:schemeClr val="tx1"/>
                    </a:solidFill>
                    <a:latin typeface="+mj-lt"/>
                  </a:rPr>
                  <a:t>:</a:t>
                </a:r>
                <a:r>
                  <a:rPr lang="ja-JP" altLang="en-US" dirty="0">
                    <a:solidFill>
                      <a:schemeClr val="tx1"/>
                    </a:solidFill>
                    <a:latin typeface="+mj-lt"/>
                  </a:rPr>
                  <a:t> 単位時間に単位面積を</a:t>
                </a:r>
                <a:r>
                  <a:rPr lang="ja-JP" altLang="en-US" dirty="0">
                    <a:latin typeface="+mj-lt"/>
                  </a:rPr>
                  <a:t>通過</a:t>
                </a:r>
                <a:endParaRPr lang="en-US" altLang="ja-JP" dirty="0">
                  <a:latin typeface="+mj-lt"/>
                </a:endParaRPr>
              </a:p>
              <a:p>
                <a:r>
                  <a:rPr lang="ja-JP" altLang="en-US" dirty="0">
                    <a:solidFill>
                      <a:schemeClr val="tx1"/>
                    </a:solidFill>
                    <a:latin typeface="+mj-lt"/>
                  </a:rPr>
                  <a:t>　　　　　　　する水分子数</a:t>
                </a:r>
                <a:endParaRPr lang="en-US" altLang="ja-JP" dirty="0">
                  <a:solidFill>
                    <a:schemeClr val="tx1"/>
                  </a:solidFill>
                </a:endParaRPr>
              </a:p>
              <a:p>
                <a:pPr marL="0" lvl="1"/>
                <a14:m>
                  <m:oMath xmlns:m="http://schemas.openxmlformats.org/officeDocument/2006/math">
                    <m:r>
                      <a:rPr lang="en-US" altLang="ja-JP" i="1" dirty="0" smtClean="0">
                        <a:latin typeface="Cambria Math"/>
                        <a:ea typeface="Cambria Math" panose="02040503050406030204" pitchFamily="18" charset="0"/>
                      </a:rPr>
                      <m:t>𝑐</m:t>
                    </m:r>
                    <m:r>
                      <a:rPr lang="en-US" altLang="ja-JP" i="1" dirty="0" smtClean="0">
                        <a:latin typeface="Cambria Math"/>
                        <a:ea typeface="Cambria Math" panose="02040503050406030204" pitchFamily="18" charset="0"/>
                      </a:rPr>
                      <m:t>(</m:t>
                    </m:r>
                    <m:r>
                      <a:rPr lang="en-US" altLang="ja-JP" i="1" dirty="0" smtClean="0">
                        <a:latin typeface="Cambria Math"/>
                        <a:ea typeface="Cambria Math" panose="02040503050406030204" pitchFamily="18" charset="0"/>
                      </a:rPr>
                      <m:t>𝑥</m:t>
                    </m:r>
                    <m:r>
                      <a:rPr lang="en-US" altLang="ja-JP" i="1" dirty="0" smtClean="0">
                        <a:latin typeface="Cambria Math"/>
                        <a:ea typeface="Cambria Math" panose="02040503050406030204" pitchFamily="18" charset="0"/>
                      </a:rPr>
                      <m:t>,</m:t>
                    </m:r>
                    <m:r>
                      <a:rPr lang="en-US" altLang="ja-JP" i="1" dirty="0" smtClean="0">
                        <a:latin typeface="Cambria Math"/>
                        <a:ea typeface="Cambria Math" panose="02040503050406030204" pitchFamily="18" charset="0"/>
                      </a:rPr>
                      <m:t>𝑡</m:t>
                    </m:r>
                    <m:r>
                      <a:rPr lang="en-US" altLang="ja-JP" i="1" dirty="0" smtClean="0">
                        <a:latin typeface="Cambria Math"/>
                        <a:ea typeface="Cambria Math" panose="02040503050406030204" pitchFamily="18" charset="0"/>
                      </a:rPr>
                      <m:t>)</m:t>
                    </m:r>
                  </m:oMath>
                </a14:m>
                <a:r>
                  <a:rPr lang="en-US" altLang="ja-JP" dirty="0"/>
                  <a:t>	:</a:t>
                </a:r>
                <a:r>
                  <a:rPr lang="ja-JP" altLang="en-US" dirty="0"/>
                  <a:t> 水蒸気の質量密度分布</a:t>
                </a:r>
                <a:endParaRPr lang="en-US" altLang="ja-JP" dirty="0"/>
              </a:p>
              <a:p>
                <a:pPr marL="0" lvl="1"/>
                <a14:m>
                  <m:oMath xmlns:m="http://schemas.openxmlformats.org/officeDocument/2006/math">
                    <m:r>
                      <a:rPr lang="en-US" altLang="ja-JP" b="0" i="1" dirty="0" smtClean="0">
                        <a:latin typeface="Cambria Math"/>
                        <a:ea typeface="Cambria Math" panose="02040503050406030204" pitchFamily="18" charset="0"/>
                      </a:rPr>
                      <m:t>𝑎</m:t>
                    </m:r>
                  </m:oMath>
                </a14:m>
                <a:r>
                  <a:rPr lang="en-US" altLang="ja-JP" dirty="0"/>
                  <a:t>	:</a:t>
                </a:r>
                <a:r>
                  <a:rPr lang="ja-JP" altLang="en-US" dirty="0"/>
                  <a:t> 飽和水蒸気質量</a:t>
                </a:r>
                <a:endParaRPr lang="en-US" altLang="ja-JP" dirty="0"/>
              </a:p>
              <a:p>
                <a:pPr marL="0" lvl="1"/>
                <a14:m>
                  <m:oMath xmlns:m="http://schemas.openxmlformats.org/officeDocument/2006/math">
                    <m:r>
                      <a:rPr lang="en-US" altLang="ja-JP" i="1" smtClean="0">
                        <a:latin typeface="Cambria Math"/>
                      </a:rPr>
                      <m:t>𝐷</m:t>
                    </m:r>
                  </m:oMath>
                </a14:m>
                <a:r>
                  <a:rPr lang="ja-JP" altLang="en-US" dirty="0">
                    <a:latin typeface="Cambria Math" panose="02040503050406030204" pitchFamily="18" charset="0"/>
                  </a:rPr>
                  <a:t>　</a:t>
                </a:r>
                <a:r>
                  <a:rPr lang="ja-JP" altLang="en-US" dirty="0"/>
                  <a:t>　     </a:t>
                </a:r>
                <a14:m>
                  <m:oMath xmlns:m="http://schemas.openxmlformats.org/officeDocument/2006/math">
                    <m:r>
                      <a:rPr lang="en-US" altLang="ja-JP" i="1" dirty="0">
                        <a:latin typeface="Cambria Math"/>
                        <a:ea typeface="Cambria Math" panose="02040503050406030204" pitchFamily="18" charset="0"/>
                      </a:rPr>
                      <m:t>=2.2</m:t>
                    </m:r>
                    <m:r>
                      <a:rPr lang="en-US" altLang="ja-JP" i="1" dirty="0">
                        <a:latin typeface="Cambria Math"/>
                      </a:rPr>
                      <m:t>×</m:t>
                    </m:r>
                    <m:sSup>
                      <m:sSupPr>
                        <m:ctrlPr>
                          <a:rPr lang="en-US" altLang="ja-JP" i="1" dirty="0">
                            <a:latin typeface="Cambria Math" panose="02040503050406030204" pitchFamily="18" charset="0"/>
                          </a:rPr>
                        </m:ctrlPr>
                      </m:sSupPr>
                      <m:e>
                        <m:r>
                          <a:rPr lang="en-US" altLang="ja-JP" i="1" dirty="0">
                            <a:latin typeface="Cambria Math"/>
                          </a:rPr>
                          <m:t>10</m:t>
                        </m:r>
                      </m:e>
                      <m:sup>
                        <m:r>
                          <a:rPr lang="en-US" altLang="ja-JP" i="1" dirty="0">
                            <a:latin typeface="Cambria Math"/>
                          </a:rPr>
                          <m:t>−5</m:t>
                        </m:r>
                      </m:sup>
                    </m:sSup>
                    <m:r>
                      <a:rPr lang="en-US" altLang="ja-JP" i="1" dirty="0">
                        <a:latin typeface="Cambria Math"/>
                      </a:rPr>
                      <m:t>[</m:t>
                    </m:r>
                    <m:sSup>
                      <m:sSupPr>
                        <m:ctrlPr>
                          <a:rPr lang="en-US" altLang="ja-JP" i="1" dirty="0">
                            <a:latin typeface="Cambria Math" panose="02040503050406030204" pitchFamily="18" charset="0"/>
                          </a:rPr>
                        </m:ctrlPr>
                      </m:sSupPr>
                      <m:e>
                        <m:r>
                          <m:rPr>
                            <m:sty m:val="p"/>
                          </m:rPr>
                          <a:rPr lang="en-US" altLang="ja-JP" dirty="0">
                            <a:latin typeface="Cambria Math"/>
                          </a:rPr>
                          <m:t>m</m:t>
                        </m:r>
                      </m:e>
                      <m:sup>
                        <m:r>
                          <a:rPr lang="en-US" altLang="ja-JP" dirty="0">
                            <a:latin typeface="Cambria Math"/>
                          </a:rPr>
                          <m:t>2</m:t>
                        </m:r>
                      </m:sup>
                    </m:sSup>
                    <m:r>
                      <a:rPr lang="en-US" altLang="ja-JP" dirty="0">
                        <a:latin typeface="Cambria Math"/>
                      </a:rPr>
                      <m:t>/</m:t>
                    </m:r>
                    <m:r>
                      <m:rPr>
                        <m:sty m:val="p"/>
                      </m:rPr>
                      <a:rPr lang="en-US" altLang="ja-JP" dirty="0">
                        <a:latin typeface="Cambria Math"/>
                      </a:rPr>
                      <m:t>s</m:t>
                    </m:r>
                    <m:r>
                      <a:rPr lang="en-US" altLang="ja-JP" i="1" dirty="0">
                        <a:latin typeface="Cambria Math"/>
                      </a:rPr>
                      <m:t>]</m:t>
                    </m:r>
                  </m:oMath>
                </a14:m>
                <a:r>
                  <a:rPr lang="en-US" altLang="ja-JP" dirty="0">
                    <a:latin typeface="Cambria Math" panose="02040503050406030204" pitchFamily="18" charset="0"/>
                    <a:ea typeface="Cambria Math" panose="02040503050406030204" pitchFamily="18" charset="0"/>
                  </a:rPr>
                  <a:t> </a:t>
                </a:r>
              </a:p>
              <a:p>
                <a:pPr marL="0" lvl="1"/>
                <a:r>
                  <a:rPr lang="en-US" altLang="ja-JP" dirty="0">
                    <a:latin typeface="Cambria Math" panose="02040503050406030204" pitchFamily="18" charset="0"/>
                    <a:ea typeface="Cambria Math" panose="02040503050406030204" pitchFamily="18" charset="0"/>
                  </a:rPr>
                  <a:t>	</a:t>
                </a:r>
                <a:r>
                  <a:rPr lang="ja-JP" altLang="en-US" dirty="0">
                    <a:latin typeface="Cambria Math" panose="02040503050406030204" pitchFamily="18" charset="0"/>
                    <a:ea typeface="Cambria Math" panose="02040503050406030204" pitchFamily="18" charset="0"/>
                  </a:rPr>
                  <a:t>　　　</a:t>
                </a:r>
                <a:r>
                  <a:rPr lang="en-US" altLang="ja-JP" dirty="0">
                    <a:latin typeface="Cambria Math" panose="02040503050406030204" pitchFamily="18" charset="0"/>
                    <a:ea typeface="Cambria Math" panose="02040503050406030204" pitchFamily="18" charset="0"/>
                  </a:rPr>
                  <a:t>(</a:t>
                </a:r>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r>
                  <a:rPr lang="ja-JP" altLang="en-US" dirty="0">
                    <a:effectLst>
                      <a:glow rad="228600">
                        <a:schemeClr val="bg1">
                          <a:alpha val="40000"/>
                        </a:schemeClr>
                      </a:glow>
                    </a:effectLst>
                    <a:latin typeface="+mn-ea"/>
                  </a:rPr>
                  <a:t>常圧の水分子</a:t>
                </a:r>
                <a:r>
                  <a:rPr lang="en-US" altLang="ja-JP" dirty="0">
                    <a:latin typeface="Cambria Math" panose="02040503050406030204" pitchFamily="18" charset="0"/>
                    <a:ea typeface="Cambria Math" panose="02040503050406030204" pitchFamily="18" charset="0"/>
                  </a:rPr>
                  <a:t>)</a:t>
                </a:r>
              </a:p>
              <a:p>
                <a:pPr marL="0" lvl="1"/>
                <a14:m>
                  <m:oMath xmlns:m="http://schemas.openxmlformats.org/officeDocument/2006/math">
                    <m:r>
                      <a:rPr lang="en-US" altLang="ja-JP" b="0" i="1" dirty="0" smtClean="0">
                        <a:latin typeface="Cambria Math"/>
                        <a:ea typeface="Cambria Math" panose="02040503050406030204" pitchFamily="18" charset="0"/>
                      </a:rPr>
                      <m:t>𝑚</m:t>
                    </m:r>
                  </m:oMath>
                </a14:m>
                <a:r>
                  <a:rPr lang="en-US" altLang="ja-JP" dirty="0"/>
                  <a:t>	:</a:t>
                </a:r>
                <a:r>
                  <a:rPr lang="ja-JP" altLang="en-US" dirty="0"/>
                  <a:t> 分子の質量</a:t>
                </a:r>
                <a:endParaRPr lang="en-US" altLang="ja-JP" dirty="0"/>
              </a:p>
            </p:txBody>
          </p:sp>
        </mc:Choice>
        <mc:Fallback xmlns="">
          <p:sp>
            <p:nvSpPr>
              <p:cNvPr id="46" name="正方形/長方形 45"/>
              <p:cNvSpPr>
                <a:spLocks noRot="1" noChangeAspect="1" noMove="1" noResize="1" noEditPoints="1" noAdjustHandles="1" noChangeArrowheads="1" noChangeShapeType="1" noTextEdit="1"/>
              </p:cNvSpPr>
              <p:nvPr/>
            </p:nvSpPr>
            <p:spPr>
              <a:xfrm>
                <a:off x="4716016" y="979200"/>
                <a:ext cx="4006380" cy="2034724"/>
              </a:xfrm>
              <a:prstGeom prst="rect">
                <a:avLst/>
              </a:prstGeom>
              <a:blipFill rotWithShape="1">
                <a:blip r:embed="rId27"/>
                <a:stretch>
                  <a:fillRect l="-304" t="-2402" b="-4204"/>
                </a:stretch>
              </a:blipFill>
            </p:spPr>
            <p:txBody>
              <a:bodyPr/>
              <a:lstStyle/>
              <a:p>
                <a:r>
                  <a:rPr lang="ja-JP" altLang="en-US">
                    <a:noFill/>
                  </a:rPr>
                  <a:t> </a:t>
                </a:r>
              </a:p>
            </p:txBody>
          </p:sp>
        </mc:Fallback>
      </mc:AlternateContent>
      <p:sp>
        <p:nvSpPr>
          <p:cNvPr id="50" name="Rectangle 1"/>
          <p:cNvSpPr>
            <a:spLocks noChangeArrowheads="1"/>
          </p:cNvSpPr>
          <p:nvPr/>
        </p:nvSpPr>
        <p:spPr bwMode="auto">
          <a:xfrm>
            <a:off x="251520" y="6318612"/>
            <a:ext cx="4320480" cy="461665"/>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kumimoji="1" lang="ja-JP" altLang="ja-JP" sz="900" b="0" i="0" u="none" strike="noStrike" cap="none" normalizeH="0" baseline="0" dirty="0">
                <a:ln>
                  <a:noFill/>
                </a:ln>
                <a:solidFill>
                  <a:srgbClr val="333333"/>
                </a:solidFill>
                <a:effectLst/>
                <a:latin typeface="+mn-ea"/>
                <a:ea typeface="+mn-ea"/>
                <a:cs typeface="メイリオ" pitchFamily="50" charset="-128"/>
              </a:rPr>
              <a:t>参考：</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lang="ja-JP" altLang="ja-JP" sz="900" dirty="0">
                <a:solidFill>
                  <a:schemeClr val="bg1">
                    <a:lumMod val="50000"/>
                  </a:schemeClr>
                </a:solidFill>
                <a:latin typeface="+mn-ea"/>
                <a:cs typeface="メイリオ" pitchFamily="50" charset="-128"/>
              </a:rPr>
              <a:t> </a:t>
            </a:r>
            <a:r>
              <a:rPr lang="en-US" altLang="ja-JP" sz="800" dirty="0">
                <a:solidFill>
                  <a:schemeClr val="bg1">
                    <a:lumMod val="50000"/>
                  </a:schemeClr>
                </a:solidFill>
                <a:latin typeface="+mn-ea"/>
                <a:cs typeface="メイリオ" pitchFamily="50" charset="-128"/>
              </a:rPr>
              <a:t>(</a:t>
            </a:r>
            <a:r>
              <a:rPr lang="ja-JP" altLang="en-US" sz="800" dirty="0">
                <a:solidFill>
                  <a:schemeClr val="bg1">
                    <a:lumMod val="50000"/>
                  </a:schemeClr>
                </a:solidFill>
                <a:latin typeface="+mn-ea"/>
                <a:cs typeface="メイリオ" pitchFamily="50" charset="-128"/>
              </a:rPr>
              <a:t>参照日</a:t>
            </a:r>
            <a:r>
              <a:rPr lang="en-US" altLang="ja-JP" sz="800" dirty="0">
                <a:solidFill>
                  <a:schemeClr val="bg1">
                    <a:lumMod val="50000"/>
                  </a:schemeClr>
                </a:solidFill>
                <a:latin typeface="+mn-ea"/>
              </a:rPr>
              <a:t>2019</a:t>
            </a:r>
            <a:r>
              <a:rPr lang="ja-JP" altLang="en-US" sz="800" dirty="0">
                <a:solidFill>
                  <a:schemeClr val="bg1">
                    <a:lumMod val="50000"/>
                  </a:schemeClr>
                </a:solidFill>
                <a:latin typeface="+mn-ea"/>
              </a:rPr>
              <a:t>年</a:t>
            </a:r>
            <a:r>
              <a:rPr lang="en-US" altLang="ja-JP" sz="800" dirty="0">
                <a:solidFill>
                  <a:schemeClr val="bg1">
                    <a:lumMod val="50000"/>
                  </a:schemeClr>
                </a:solidFill>
                <a:latin typeface="+mn-ea"/>
              </a:rPr>
              <a:t>04</a:t>
            </a:r>
            <a:r>
              <a:rPr lang="ja-JP" altLang="en-US" sz="800" dirty="0">
                <a:solidFill>
                  <a:schemeClr val="bg1">
                    <a:lumMod val="50000"/>
                  </a:schemeClr>
                </a:solidFill>
                <a:latin typeface="+mn-ea"/>
              </a:rPr>
              <a:t>月</a:t>
            </a:r>
            <a:r>
              <a:rPr lang="en-US" altLang="ja-JP" sz="800" dirty="0">
                <a:solidFill>
                  <a:schemeClr val="bg1">
                    <a:lumMod val="50000"/>
                  </a:schemeClr>
                </a:solidFill>
                <a:latin typeface="+mn-ea"/>
              </a:rPr>
              <a:t>30</a:t>
            </a:r>
            <a:r>
              <a:rPr lang="ja-JP" altLang="en-US" sz="800" dirty="0">
                <a:solidFill>
                  <a:schemeClr val="bg1">
                    <a:lumMod val="50000"/>
                  </a:schemeClr>
                </a:solidFill>
                <a:latin typeface="+mn-ea"/>
              </a:rPr>
              <a:t>日</a:t>
            </a:r>
            <a:r>
              <a:rPr lang="en-US" altLang="ja-JP" sz="800" dirty="0">
                <a:solidFill>
                  <a:schemeClr val="bg1">
                    <a:lumMod val="50000"/>
                  </a:schemeClr>
                </a:solidFill>
                <a:latin typeface="+mn-ea"/>
              </a:rPr>
              <a:t>)</a:t>
            </a:r>
            <a:br>
              <a:rPr lang="ja-JP" altLang="ja-JP" sz="600" dirty="0">
                <a:latin typeface="+mn-ea"/>
              </a:rPr>
            </a:br>
            <a:br>
              <a:rPr kumimoji="1" lang="ja-JP" altLang="ja-JP" sz="600" b="0" i="0" u="none" strike="noStrike" cap="none" normalizeH="0" baseline="0" dirty="0">
                <a:ln>
                  <a:noFill/>
                </a:ln>
                <a:solidFill>
                  <a:schemeClr val="tx1"/>
                </a:solidFill>
                <a:effectLst/>
                <a:latin typeface="+mn-ea"/>
                <a:ea typeface="+mn-ea"/>
              </a:rPr>
            </a:br>
            <a:r>
              <a:rPr lang="ja-JP" altLang="en-US" sz="900" dirty="0">
                <a:latin typeface="+mn-ea"/>
                <a:cs typeface="メイリオ" pitchFamily="50" charset="-128"/>
              </a:rPr>
              <a:t>フィックの法則　</a:t>
            </a:r>
            <a:r>
              <a:rPr lang="ja-JP" altLang="en-US" sz="900" dirty="0">
                <a:hlinkClick r:id="rId28"/>
              </a:rPr>
              <a:t>フィックの法則 </a:t>
            </a:r>
            <a:r>
              <a:rPr lang="en-US" altLang="ja-JP" sz="900" dirty="0">
                <a:hlinkClick r:id="rId28"/>
              </a:rPr>
              <a:t>- Wikipedia</a:t>
            </a:r>
            <a:endParaRPr lang="en-US" altLang="ja-JP" sz="900" dirty="0">
              <a:solidFill>
                <a:schemeClr val="bg1">
                  <a:lumMod val="50000"/>
                </a:schemeClr>
              </a:solidFill>
              <a:latin typeface="+mn-ea"/>
            </a:endParaRPr>
          </a:p>
        </p:txBody>
      </p:sp>
      <mc:AlternateContent xmlns:mc="http://schemas.openxmlformats.org/markup-compatibility/2006" xmlns:a14="http://schemas.microsoft.com/office/drawing/2010/main">
        <mc:Choice Requires="a14">
          <p:sp>
            <p:nvSpPr>
              <p:cNvPr id="45" name="正方形/長方形 44"/>
              <p:cNvSpPr/>
              <p:nvPr/>
            </p:nvSpPr>
            <p:spPr>
              <a:xfrm>
                <a:off x="287685" y="2433662"/>
                <a:ext cx="4104134" cy="2031325"/>
              </a:xfrm>
              <a:prstGeom prst="rect">
                <a:avLst/>
              </a:prstGeom>
            </p:spPr>
            <p:txBody>
              <a:bodyPr wrap="square">
                <a:spAutoFit/>
              </a:bodyPr>
              <a:lstStyle/>
              <a:p>
                <a:r>
                  <a:rPr lang="ja-JP" altLang="en-US" dirty="0"/>
                  <a:t>水面から蒸発する流れは</a:t>
                </a:r>
                <a:endParaRPr lang="en-US" altLang="ja-JP" dirty="0"/>
              </a:p>
              <a:p>
                <a:pPr lvl="1"/>
                <a:br>
                  <a:rPr lang="ja-JP" altLang="en-US" dirty="0"/>
                </a:br>
                <a14:m>
                  <m:oMathPara xmlns:m="http://schemas.openxmlformats.org/officeDocument/2006/math">
                    <m:oMathParaPr>
                      <m:jc m:val="left"/>
                    </m:oMathParaPr>
                    <m:oMath xmlns:m="http://schemas.openxmlformats.org/officeDocument/2006/math">
                      <m:r>
                        <a:rPr lang="en-US" altLang="ja-JP" b="0" i="1" dirty="0" smtClean="0">
                          <a:latin typeface="Cambria Math"/>
                        </a:rPr>
                        <m:t>𝑚</m:t>
                      </m:r>
                      <m:sSub>
                        <m:sSubPr>
                          <m:ctrlPr>
                            <a:rPr lang="en-US" altLang="ja-JP" b="0" i="1" dirty="0" smtClean="0">
                              <a:latin typeface="Cambria Math" panose="02040503050406030204" pitchFamily="18" charset="0"/>
                            </a:rPr>
                          </m:ctrlPr>
                        </m:sSubPr>
                        <m:e>
                          <m:r>
                            <a:rPr lang="en-US" altLang="ja-JP" b="0" i="1" dirty="0" smtClean="0">
                              <a:latin typeface="Cambria Math"/>
                            </a:rPr>
                            <m:t>𝐽</m:t>
                          </m:r>
                        </m:e>
                        <m:sub>
                          <m:r>
                            <a:rPr lang="en-US" altLang="ja-JP" b="0" i="1" dirty="0" smtClean="0">
                              <a:latin typeface="Cambria Math"/>
                            </a:rPr>
                            <m:t>+</m:t>
                          </m:r>
                        </m:sub>
                      </m:sSub>
                      <m:r>
                        <a:rPr lang="en-US" altLang="ja-JP" i="1" dirty="0">
                          <a:latin typeface="Cambria Math"/>
                        </a:rPr>
                        <m:t>=</m:t>
                      </m:r>
                      <m:r>
                        <a:rPr lang="ja-JP" altLang="en-US" b="0" i="1" dirty="0" smtClean="0">
                          <a:latin typeface="Cambria Math"/>
                        </a:rPr>
                        <m:t>𝛼</m:t>
                      </m:r>
                      <m:r>
                        <a:rPr lang="en-US" altLang="ja-JP" b="0" i="1" dirty="0" smtClean="0">
                          <a:latin typeface="Cambria Math"/>
                        </a:rPr>
                        <m:t>𝑎</m:t>
                      </m:r>
                      <m:sSub>
                        <m:sSubPr>
                          <m:ctrlPr>
                            <a:rPr lang="en-US" altLang="ja-JP" i="1">
                              <a:latin typeface="Cambria Math" panose="02040503050406030204" pitchFamily="18" charset="0"/>
                            </a:rPr>
                          </m:ctrlPr>
                        </m:sSubPr>
                        <m:e>
                          <m:r>
                            <a:rPr lang="en-US" altLang="ja-JP" i="1">
                              <a:latin typeface="Cambria Math"/>
                            </a:rPr>
                            <m:t>𝑣</m:t>
                          </m:r>
                        </m:e>
                        <m:sub>
                          <m:r>
                            <a:rPr lang="en-US" altLang="ja-JP" i="1">
                              <a:latin typeface="Cambria Math"/>
                            </a:rPr>
                            <m:t>𝑥</m:t>
                          </m:r>
                        </m:sub>
                      </m:sSub>
                      <m:r>
                        <a:rPr lang="en-US" altLang="ja-JP" i="1">
                          <a:latin typeface="Cambria Math"/>
                        </a:rPr>
                        <m:t>/2</m:t>
                      </m:r>
                    </m:oMath>
                  </m:oMathPara>
                </a14:m>
                <a:endParaRPr lang="en-US" altLang="ja-JP" dirty="0"/>
              </a:p>
              <a:p>
                <a:pPr lvl="1"/>
                <a:endParaRPr lang="en-US" altLang="ja-JP" dirty="0"/>
              </a:p>
              <a:p>
                <a:r>
                  <a:rPr lang="ja-JP" altLang="en-US" dirty="0"/>
                  <a:t>水面へ飛び込む流れは</a:t>
                </a:r>
                <a:endParaRPr lang="en-US" altLang="ja-JP" dirty="0"/>
              </a:p>
              <a:p>
                <a:pPr lvl="1"/>
                <a:endParaRPr lang="en-US" altLang="ja-JP" dirty="0"/>
              </a:p>
              <a:p>
                <a:pPr lvl="1"/>
                <a14:m>
                  <m:oMath xmlns:m="http://schemas.openxmlformats.org/officeDocument/2006/math">
                    <m:r>
                      <a:rPr lang="en-US" altLang="ja-JP" b="0" i="1" smtClean="0">
                        <a:latin typeface="Cambria Math"/>
                      </a:rPr>
                      <m:t>𝑚</m:t>
                    </m:r>
                    <m:sSub>
                      <m:sSubPr>
                        <m:ctrlPr>
                          <a:rPr lang="en-US" altLang="ja-JP" b="0" i="1" smtClean="0">
                            <a:latin typeface="Cambria Math" panose="02040503050406030204" pitchFamily="18" charset="0"/>
                          </a:rPr>
                        </m:ctrlPr>
                      </m:sSubPr>
                      <m:e>
                        <m:r>
                          <a:rPr lang="en-US" altLang="ja-JP" b="0" i="1" smtClean="0">
                            <a:latin typeface="Cambria Math"/>
                          </a:rPr>
                          <m:t>𝐽</m:t>
                        </m:r>
                      </m:e>
                      <m:sub>
                        <m:r>
                          <a:rPr lang="en-US" altLang="ja-JP" b="0" i="1" smtClean="0">
                            <a:latin typeface="Cambria Math"/>
                          </a:rPr>
                          <m:t>−</m:t>
                        </m:r>
                      </m:sub>
                    </m:sSub>
                    <m:r>
                      <a:rPr lang="en-US" altLang="ja-JP" b="0" i="1" smtClean="0">
                        <a:latin typeface="Cambria Math"/>
                      </a:rPr>
                      <m:t>=−</m:t>
                    </m:r>
                    <m:r>
                      <a:rPr lang="ja-JP" altLang="en-US" b="0" i="1" smtClean="0">
                        <a:latin typeface="Cambria Math"/>
                      </a:rPr>
                      <m:t>𝛼</m:t>
                    </m:r>
                    <m:r>
                      <a:rPr lang="en-US" altLang="ja-JP" b="0" i="1" smtClean="0">
                        <a:latin typeface="Cambria Math"/>
                      </a:rPr>
                      <m:t>𝑐</m:t>
                    </m:r>
                    <m:d>
                      <m:dPr>
                        <m:ctrlPr>
                          <a:rPr lang="en-US" altLang="ja-JP" b="0" i="1" smtClean="0">
                            <a:latin typeface="Cambria Math" panose="02040503050406030204" pitchFamily="18" charset="0"/>
                          </a:rPr>
                        </m:ctrlPr>
                      </m:dPr>
                      <m:e>
                        <m:r>
                          <a:rPr lang="en-US" altLang="ja-JP" b="0" i="1" smtClean="0">
                            <a:latin typeface="Cambria Math"/>
                          </a:rPr>
                          <m:t>0,</m:t>
                        </m:r>
                        <m:r>
                          <a:rPr lang="en-US" altLang="ja-JP" b="0" i="1" smtClean="0">
                            <a:latin typeface="Cambria Math"/>
                          </a:rPr>
                          <m:t>𝑡</m:t>
                        </m:r>
                      </m:e>
                    </m:d>
                    <m:sSub>
                      <m:sSubPr>
                        <m:ctrlPr>
                          <a:rPr lang="en-US" altLang="ja-JP" b="0" i="1" smtClean="0">
                            <a:latin typeface="Cambria Math" panose="02040503050406030204" pitchFamily="18" charset="0"/>
                          </a:rPr>
                        </m:ctrlPr>
                      </m:sSubPr>
                      <m:e>
                        <m:r>
                          <a:rPr lang="en-US" altLang="ja-JP" b="0" i="1" smtClean="0">
                            <a:latin typeface="Cambria Math"/>
                          </a:rPr>
                          <m:t>𝑣</m:t>
                        </m:r>
                      </m:e>
                      <m:sub>
                        <m:r>
                          <a:rPr lang="en-US" altLang="ja-JP" b="0" i="1" smtClean="0">
                            <a:latin typeface="Cambria Math"/>
                          </a:rPr>
                          <m:t>𝑥</m:t>
                        </m:r>
                      </m:sub>
                    </m:sSub>
                    <m:r>
                      <a:rPr lang="en-US" altLang="ja-JP" b="0" i="1" smtClean="0">
                        <a:latin typeface="Cambria Math"/>
                      </a:rPr>
                      <m:t>/2</m:t>
                    </m:r>
                  </m:oMath>
                </a14:m>
                <a:r>
                  <a:rPr lang="en-US" altLang="ja-JP" dirty="0"/>
                  <a:t> </a:t>
                </a:r>
              </a:p>
            </p:txBody>
          </p:sp>
        </mc:Choice>
        <mc:Fallback xmlns="">
          <p:sp>
            <p:nvSpPr>
              <p:cNvPr id="45" name="正方形/長方形 44"/>
              <p:cNvSpPr>
                <a:spLocks noRot="1" noChangeAspect="1" noMove="1" noResize="1" noEditPoints="1" noAdjustHandles="1" noChangeArrowheads="1" noChangeShapeType="1" noTextEdit="1"/>
              </p:cNvSpPr>
              <p:nvPr/>
            </p:nvSpPr>
            <p:spPr>
              <a:xfrm>
                <a:off x="287685" y="2433662"/>
                <a:ext cx="4104134" cy="2031325"/>
              </a:xfrm>
              <a:prstGeom prst="rect">
                <a:avLst/>
              </a:prstGeom>
              <a:blipFill rotWithShape="1">
                <a:blip r:embed="rId29"/>
                <a:stretch>
                  <a:fillRect l="-1189" t="-2402" b="-15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角丸四角形 53"/>
              <p:cNvSpPr/>
              <p:nvPr/>
            </p:nvSpPr>
            <p:spPr>
              <a:xfrm>
                <a:off x="251520" y="4555772"/>
                <a:ext cx="4176464" cy="1223410"/>
              </a:xfrm>
              <a:prstGeom prst="roundRect">
                <a:avLst>
                  <a:gd name="adj" fmla="val 5932"/>
                </a:avLst>
              </a:prstGeom>
              <a:solidFill>
                <a:schemeClr val="bg1"/>
              </a:solidFill>
              <a:ln w="25400">
                <a:solidFill>
                  <a:schemeClr val="accent1"/>
                </a:solidFill>
              </a:ln>
            </p:spPr>
            <p:txBody>
              <a:bodyPr wrap="square">
                <a:spAutoFit/>
              </a:bodyPr>
              <a:lstStyle/>
              <a:p>
                <a:r>
                  <a:rPr lang="ja-JP" altLang="en-US" dirty="0"/>
                  <a:t>境界条件は</a:t>
                </a:r>
                <a:endParaRPr lang="en-US" altLang="ja-JP" dirty="0"/>
              </a:p>
              <a:p>
                <a:endParaRPr lang="en-US" altLang="ja-JP" dirty="0"/>
              </a:p>
              <a:p>
                <a:pPr/>
                <a14:m>
                  <m:oMathPara xmlns:m="http://schemas.openxmlformats.org/officeDocument/2006/math">
                    <m:oMathParaPr>
                      <m:jc m:val="centerGroup"/>
                    </m:oMathParaPr>
                    <m:oMath xmlns:m="http://schemas.openxmlformats.org/officeDocument/2006/math">
                      <m:r>
                        <a:rPr lang="ja-JP" altLang="en-US" b="0" i="1" smtClean="0">
                          <a:latin typeface="Cambria Math"/>
                        </a:rPr>
                        <m:t>𝛼</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a:rPr>
                                <m:t>𝑣</m:t>
                              </m:r>
                            </m:e>
                            <m:sub>
                              <m:r>
                                <a:rPr lang="en-US" altLang="ja-JP" b="0" i="1" smtClean="0">
                                  <a:latin typeface="Cambria Math"/>
                                </a:rPr>
                                <m:t>𝑥</m:t>
                              </m:r>
                            </m:sub>
                          </m:sSub>
                        </m:num>
                        <m:den>
                          <m:r>
                            <a:rPr lang="en-US" altLang="ja-JP" b="0" i="1" smtClean="0">
                              <a:latin typeface="Cambria Math"/>
                            </a:rPr>
                            <m:t>2</m:t>
                          </m:r>
                        </m:den>
                      </m:f>
                      <m:d>
                        <m:dPr>
                          <m:begChr m:val="{"/>
                          <m:endChr m:val="}"/>
                          <m:ctrlPr>
                            <a:rPr lang="en-US" altLang="ja-JP" b="0" i="1" smtClean="0">
                              <a:latin typeface="Cambria Math" panose="02040503050406030204" pitchFamily="18" charset="0"/>
                            </a:rPr>
                          </m:ctrlPr>
                        </m:dPr>
                        <m:e>
                          <m:r>
                            <a:rPr lang="en-US" altLang="ja-JP" b="0" i="1" smtClean="0">
                              <a:latin typeface="Cambria Math"/>
                            </a:rPr>
                            <m:t>𝑎</m:t>
                          </m:r>
                          <m:r>
                            <a:rPr lang="en-US" altLang="ja-JP" b="0" i="1" smtClean="0">
                              <a:latin typeface="Cambria Math"/>
                            </a:rPr>
                            <m:t>−</m:t>
                          </m:r>
                          <m:r>
                            <a:rPr lang="en-US" altLang="ja-JP" b="0" i="1" smtClean="0">
                              <a:latin typeface="Cambria Math"/>
                            </a:rPr>
                            <m:t>𝑐</m:t>
                          </m:r>
                          <m:d>
                            <m:dPr>
                              <m:ctrlPr>
                                <a:rPr lang="en-US" altLang="ja-JP" b="0" i="1" smtClean="0">
                                  <a:latin typeface="Cambria Math" panose="02040503050406030204" pitchFamily="18" charset="0"/>
                                </a:rPr>
                              </m:ctrlPr>
                            </m:dPr>
                            <m:e>
                              <m:r>
                                <a:rPr lang="en-US" altLang="ja-JP" b="0" i="1" smtClean="0">
                                  <a:latin typeface="Cambria Math"/>
                                </a:rPr>
                                <m:t>0,</m:t>
                              </m:r>
                              <m:r>
                                <a:rPr lang="en-US" altLang="ja-JP" b="0" i="1" smtClean="0">
                                  <a:latin typeface="Cambria Math"/>
                                </a:rPr>
                                <m:t>𝑡</m:t>
                              </m:r>
                            </m:e>
                          </m:d>
                        </m:e>
                      </m:d>
                      <m:r>
                        <a:rPr lang="en-US" altLang="ja-JP" b="0" i="1" smtClean="0">
                          <a:latin typeface="Cambria Math"/>
                        </a:rPr>
                        <m:t>=−</m:t>
                      </m:r>
                      <m:r>
                        <a:rPr lang="en-US" altLang="ja-JP" b="0" i="1" smtClean="0">
                          <a:latin typeface="Cambria Math"/>
                        </a:rPr>
                        <m:t>𝐷</m:t>
                      </m:r>
                      <m:f>
                        <m:fPr>
                          <m:ctrlPr>
                            <a:rPr lang="en-US" altLang="ja-JP" i="1">
                              <a:latin typeface="Cambria Math" panose="02040503050406030204" pitchFamily="18" charset="0"/>
                            </a:rPr>
                          </m:ctrlPr>
                        </m:fPr>
                        <m:num>
                          <m:r>
                            <a:rPr lang="ja-JP" altLang="en-US" i="1">
                              <a:latin typeface="Cambria Math"/>
                            </a:rPr>
                            <m:t>𝜕</m:t>
                          </m:r>
                          <m:r>
                            <a:rPr lang="en-US" altLang="ja-JP" i="1">
                              <a:latin typeface="Cambria Math"/>
                            </a:rPr>
                            <m:t>𝑐</m:t>
                          </m:r>
                          <m:d>
                            <m:dPr>
                              <m:ctrlPr>
                                <a:rPr lang="en-US" altLang="ja-JP" i="1">
                                  <a:latin typeface="Cambria Math" panose="02040503050406030204" pitchFamily="18" charset="0"/>
                                </a:rPr>
                              </m:ctrlPr>
                            </m:dPr>
                            <m:e>
                              <m:r>
                                <a:rPr lang="en-US" altLang="ja-JP" i="1">
                                  <a:latin typeface="Cambria Math"/>
                                </a:rPr>
                                <m:t>𝑥</m:t>
                              </m:r>
                              <m:r>
                                <a:rPr lang="en-US" altLang="ja-JP" i="1">
                                  <a:latin typeface="Cambria Math"/>
                                </a:rPr>
                                <m:t>,</m:t>
                              </m:r>
                              <m:r>
                                <a:rPr lang="en-US" altLang="ja-JP" i="1">
                                  <a:latin typeface="Cambria Math"/>
                                </a:rPr>
                                <m:t>𝑡</m:t>
                              </m:r>
                            </m:e>
                          </m:d>
                        </m:num>
                        <m:den>
                          <m:r>
                            <a:rPr lang="ja-JP" altLang="en-US" i="1">
                              <a:latin typeface="Cambria Math"/>
                            </a:rPr>
                            <m:t>𝜕</m:t>
                          </m:r>
                          <m:r>
                            <a:rPr lang="en-US" altLang="ja-JP" i="1">
                              <a:latin typeface="Cambria Math"/>
                            </a:rPr>
                            <m:t>𝑥</m:t>
                          </m:r>
                        </m:den>
                      </m:f>
                      <m:sSub>
                        <m:sSubPr>
                          <m:ctrlPr>
                            <a:rPr lang="en-US" altLang="ja-JP" b="0" i="1" smtClean="0">
                              <a:latin typeface="Cambria Math" panose="02040503050406030204" pitchFamily="18" charset="0"/>
                            </a:rPr>
                          </m:ctrlPr>
                        </m:sSubPr>
                        <m:e>
                          <m:d>
                            <m:dPr>
                              <m:begChr m:val=""/>
                              <m:endChr m:val="|"/>
                              <m:ctrlPr>
                                <a:rPr lang="en-US" altLang="ja-JP" b="0" i="1" smtClean="0">
                                  <a:latin typeface="Cambria Math" panose="02040503050406030204" pitchFamily="18" charset="0"/>
                                </a:rPr>
                              </m:ctrlPr>
                            </m:dPr>
                            <m:e>
                              <m:r>
                                <a:rPr lang="en-US" altLang="ja-JP" i="1">
                                  <a:latin typeface="Cambria Math"/>
                                </a:rPr>
                                <m:t>​</m:t>
                              </m:r>
                            </m:e>
                          </m:d>
                        </m:e>
                        <m:sub>
                          <m:r>
                            <a:rPr lang="en-US" altLang="ja-JP" b="0" i="1" smtClean="0">
                              <a:latin typeface="Cambria Math"/>
                            </a:rPr>
                            <m:t>𝑥</m:t>
                          </m:r>
                          <m:r>
                            <a:rPr lang="en-US" altLang="ja-JP" b="0" i="1" smtClean="0">
                              <a:latin typeface="Cambria Math"/>
                            </a:rPr>
                            <m:t>=0</m:t>
                          </m:r>
                        </m:sub>
                      </m:sSub>
                    </m:oMath>
                  </m:oMathPara>
                </a14:m>
                <a:endParaRPr lang="en-US" altLang="ja-JP" dirty="0"/>
              </a:p>
            </p:txBody>
          </p:sp>
        </mc:Choice>
        <mc:Fallback xmlns="">
          <p:sp>
            <p:nvSpPr>
              <p:cNvPr id="54" name="角丸四角形 53"/>
              <p:cNvSpPr>
                <a:spLocks noRot="1" noChangeAspect="1" noMove="1" noResize="1" noEditPoints="1" noAdjustHandles="1" noChangeArrowheads="1" noChangeShapeType="1" noTextEdit="1"/>
              </p:cNvSpPr>
              <p:nvPr/>
            </p:nvSpPr>
            <p:spPr>
              <a:xfrm>
                <a:off x="251520" y="4555772"/>
                <a:ext cx="4176464" cy="1223410"/>
              </a:xfrm>
              <a:prstGeom prst="roundRect">
                <a:avLst>
                  <a:gd name="adj" fmla="val 5932"/>
                </a:avLst>
              </a:prstGeom>
              <a:blipFill rotWithShape="1">
                <a:blip r:embed="rId30"/>
                <a:stretch>
                  <a:fillRect l="-435" t="-976"/>
                </a:stretch>
              </a:blipFill>
              <a:ln w="25400">
                <a:solidFill>
                  <a:schemeClr val="accent1"/>
                </a:solidFill>
              </a:ln>
            </p:spPr>
            <p:txBody>
              <a:bodyPr/>
              <a:lstStyle/>
              <a:p>
                <a:r>
                  <a:rPr lang="ja-JP" altLang="en-US">
                    <a:noFill/>
                  </a:rPr>
                  <a:t> </a:t>
                </a:r>
              </a:p>
            </p:txBody>
          </p:sp>
        </mc:Fallback>
      </mc:AlternateContent>
      <p:sp>
        <p:nvSpPr>
          <p:cNvPr id="55" name="それらしい大きさ"/>
          <p:cNvSpPr txBox="1"/>
          <p:nvPr/>
        </p:nvSpPr>
        <p:spPr>
          <a:xfrm>
            <a:off x="3779912" y="4552046"/>
            <a:ext cx="3775393" cy="707886"/>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これだと、今までの拡散の式が</a:t>
            </a:r>
            <a:endParaRPr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うまくいかないね</a:t>
            </a:r>
            <a:r>
              <a:rPr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(T_T) </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56" name="それらしい大きさ"/>
          <p:cNvSpPr txBox="1"/>
          <p:nvPr/>
        </p:nvSpPr>
        <p:spPr>
          <a:xfrm>
            <a:off x="3059832" y="3613398"/>
            <a:ext cx="3518912" cy="707886"/>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密度の半分が飛び込む方向、</a:t>
            </a:r>
            <a:endParaRPr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という仮定がまずい。</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963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grpSp>
        <p:nvGrpSpPr>
          <p:cNvPr id="4" name="グループ化 3"/>
          <p:cNvGrpSpPr/>
          <p:nvPr/>
        </p:nvGrpSpPr>
        <p:grpSpPr>
          <a:xfrm>
            <a:off x="2699792" y="1811194"/>
            <a:ext cx="3888432" cy="3778046"/>
            <a:chOff x="2699792" y="1811194"/>
            <a:chExt cx="3888432" cy="3778046"/>
          </a:xfrm>
        </p:grpSpPr>
        <p:grpSp>
          <p:nvGrpSpPr>
            <p:cNvPr id="56" name="グループ化 55"/>
            <p:cNvGrpSpPr/>
            <p:nvPr/>
          </p:nvGrpSpPr>
          <p:grpSpPr>
            <a:xfrm>
              <a:off x="2699792" y="1811194"/>
              <a:ext cx="3888432" cy="3778046"/>
              <a:chOff x="2699792" y="1811194"/>
              <a:chExt cx="3888432" cy="3778046"/>
            </a:xfrm>
          </p:grpSpPr>
          <p:sp>
            <p:nvSpPr>
              <p:cNvPr id="57" name="直方体 56"/>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59" name="テキスト ボックス 58"/>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sp>
        <p:nvSpPr>
          <p:cNvPr id="2" name="タイトル 1"/>
          <p:cNvSpPr>
            <a:spLocks noGrp="1"/>
          </p:cNvSpPr>
          <p:nvPr>
            <p:ph type="title"/>
          </p:nvPr>
        </p:nvSpPr>
        <p:spPr/>
        <p:txBody>
          <a:bodyPr/>
          <a:lstStyle/>
          <a:p>
            <a:r>
              <a:rPr lang="ja-JP" altLang="en-US" dirty="0">
                <a:solidFill>
                  <a:schemeClr val="bg1">
                    <a:lumMod val="50000"/>
                  </a:schemeClr>
                </a:solidFill>
              </a:rPr>
              <a:t>モデル</a:t>
            </a:r>
            <a:endParaRPr kumimoji="1" lang="ja-JP" altLang="en-US" dirty="0">
              <a:solidFill>
                <a:schemeClr val="bg1">
                  <a:lumMod val="50000"/>
                </a:schemeClr>
              </a:solidFill>
            </a:endParaRPr>
          </a:p>
        </p:txBody>
      </p:sp>
      <p:sp>
        <p:nvSpPr>
          <p:cNvPr id="3" name="テキスト プレースホルダー 2"/>
          <p:cNvSpPr>
            <a:spLocks noGrp="1"/>
          </p:cNvSpPr>
          <p:nvPr>
            <p:ph type="body" sz="quarter" idx="13"/>
          </p:nvPr>
        </p:nvSpPr>
        <p:spPr/>
        <p:txBody>
          <a:bodyPr/>
          <a:lstStyle/>
          <a:p>
            <a:r>
              <a:rPr lang="ja-JP" altLang="en-US" dirty="0"/>
              <a:t>ここまでの話</a:t>
            </a:r>
            <a:endParaRPr kumimoji="1" lang="ja-JP" altLang="en-US" dirty="0"/>
          </a:p>
        </p:txBody>
      </p:sp>
      <p:sp>
        <p:nvSpPr>
          <p:cNvPr id="22" name="正方形/長方形 21"/>
          <p:cNvSpPr/>
          <p:nvPr/>
        </p:nvSpPr>
        <p:spPr>
          <a:xfrm>
            <a:off x="634683" y="764704"/>
            <a:ext cx="8064896" cy="1200329"/>
          </a:xfrm>
          <a:prstGeom prst="rect">
            <a:avLst/>
          </a:prstGeom>
        </p:spPr>
        <p:txBody>
          <a:bodyPr wrap="square">
            <a:spAutoFit/>
          </a:bodyPr>
          <a:lstStyle/>
          <a:p>
            <a:endParaRPr lang="en-US" altLang="ja-JP" dirty="0"/>
          </a:p>
          <a:p>
            <a:endParaRPr lang="en-US" altLang="ja-JP" dirty="0"/>
          </a:p>
          <a:p>
            <a:endParaRPr lang="en-US" altLang="ja-JP" dirty="0"/>
          </a:p>
          <a:p>
            <a:r>
              <a:rPr lang="ja-JP" altLang="en-US" dirty="0"/>
              <a:t>水面での水分子</a:t>
            </a:r>
            <a:endParaRPr lang="en-US" altLang="ja-JP" dirty="0"/>
          </a:p>
        </p:txBody>
      </p:sp>
      <p:sp>
        <p:nvSpPr>
          <p:cNvPr id="23" name="テキスト ボックス 22"/>
          <p:cNvSpPr txBox="1"/>
          <p:nvPr/>
        </p:nvSpPr>
        <p:spPr>
          <a:xfrm>
            <a:off x="7023891" y="2198554"/>
            <a:ext cx="128913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100%</a:t>
            </a:r>
            <a:endParaRPr kumimoji="1" lang="ja-JP" altLang="en-US" dirty="0">
              <a:effectLst>
                <a:glow rad="228600">
                  <a:schemeClr val="bg1">
                    <a:alpha val="40000"/>
                  </a:schemeClr>
                </a:glow>
              </a:effectLst>
              <a:latin typeface="Cambria Math" panose="02040503050406030204" pitchFamily="18" charset="0"/>
            </a:endParaRPr>
          </a:p>
        </p:txBody>
      </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alpha val="20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alpha val="2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solidFill>
                              <a:schemeClr val="bg1">
                                <a:lumMod val="75000"/>
                              </a:schemeClr>
                            </a:solidFill>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3"/>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𝑦</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4"/>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𝑧</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5"/>
                  <a:stretch>
                    <a:fillRect l="-8621" r="-6897" b="-11667"/>
                  </a:stretch>
                </a:blipFill>
              </p:spPr>
              <p:txBody>
                <a:bodyPr/>
                <a:lstStyle/>
                <a:p>
                  <a:r>
                    <a:rPr lang="ja-JP" altLang="en-US">
                      <a:noFill/>
                    </a:rPr>
                    <a:t> </a:t>
                  </a:r>
                </a:p>
              </p:txBody>
            </p:sp>
          </mc:Fallback>
        </mc:AlternateContent>
      </p:grpSp>
      <p:sp>
        <p:nvSpPr>
          <p:cNvPr id="50" name="それらしい大きさ"/>
          <p:cNvSpPr txBox="1"/>
          <p:nvPr/>
        </p:nvSpPr>
        <p:spPr>
          <a:xfrm>
            <a:off x="6441583" y="1673571"/>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55" name="それらしい大きさ"/>
          <p:cNvSpPr txBox="1"/>
          <p:nvPr/>
        </p:nvSpPr>
        <p:spPr>
          <a:xfrm>
            <a:off x="7191404" y="4926028"/>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grpSp>
        <p:nvGrpSpPr>
          <p:cNvPr id="12" name="グループ化 11"/>
          <p:cNvGrpSpPr/>
          <p:nvPr/>
        </p:nvGrpSpPr>
        <p:grpSpPr>
          <a:xfrm>
            <a:off x="3227393" y="3827885"/>
            <a:ext cx="641816" cy="148700"/>
            <a:chOff x="3396771" y="3342516"/>
            <a:chExt cx="641816" cy="148700"/>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6771"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フリーフォーム 9"/>
            <p:cNvSpPr/>
            <p:nvPr/>
          </p:nvSpPr>
          <p:spPr>
            <a:xfrm>
              <a:off x="3550461" y="3395660"/>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458714" y="2632228"/>
            <a:ext cx="629840" cy="148700"/>
            <a:chOff x="3565953" y="2780928"/>
            <a:chExt cx="629840" cy="148700"/>
          </a:xfrm>
        </p:grpSpPr>
        <p:sp>
          <p:nvSpPr>
            <p:cNvPr id="38" name="フリーフォーム 37"/>
            <p:cNvSpPr/>
            <p:nvPr/>
          </p:nvSpPr>
          <p:spPr>
            <a:xfrm rot="10800000">
              <a:off x="3565953" y="2840991"/>
              <a:ext cx="488126" cy="14287"/>
            </a:xfrm>
            <a:custGeom>
              <a:avLst/>
              <a:gdLst>
                <a:gd name="connsiteX0" fmla="*/ 0 w 445294"/>
                <a:gd name="connsiteY0" fmla="*/ 7144 h 7144"/>
                <a:gd name="connsiteX1" fmla="*/ 445294 w 445294"/>
                <a:gd name="connsiteY1" fmla="*/ 0 h 7144"/>
                <a:gd name="connsiteX2" fmla="*/ 445294 w 445294"/>
                <a:gd name="connsiteY2" fmla="*/ 0 h 7144"/>
                <a:gd name="connsiteX3" fmla="*/ 445294 w 445294"/>
                <a:gd name="connsiteY3" fmla="*/ 0 h 7144"/>
                <a:gd name="connsiteX0" fmla="*/ 0 w 10000"/>
                <a:gd name="connsiteY0" fmla="*/ 10000 h 143329"/>
                <a:gd name="connsiteX1" fmla="*/ 10000 w 10000"/>
                <a:gd name="connsiteY1" fmla="*/ 0 h 143329"/>
                <a:gd name="connsiteX2" fmla="*/ 10000 w 10000"/>
                <a:gd name="connsiteY2" fmla="*/ 0 h 143329"/>
                <a:gd name="connsiteX3" fmla="*/ 9893 w 10000"/>
                <a:gd name="connsiteY3" fmla="*/ 143329 h 143329"/>
                <a:gd name="connsiteX0" fmla="*/ 0 w 10000"/>
                <a:gd name="connsiteY0" fmla="*/ 10000 h 10000"/>
                <a:gd name="connsiteX1" fmla="*/ 10000 w 10000"/>
                <a:gd name="connsiteY1" fmla="*/ 0 h 10000"/>
                <a:gd name="connsiteX2" fmla="*/ 10000 w 10000"/>
                <a:gd name="connsiteY2" fmla="*/ 0 h 10000"/>
                <a:gd name="connsiteX0" fmla="*/ 0 w 12620"/>
                <a:gd name="connsiteY0" fmla="*/ 15234 h 105231"/>
                <a:gd name="connsiteX1" fmla="*/ 10000 w 12620"/>
                <a:gd name="connsiteY1" fmla="*/ 5234 h 105231"/>
                <a:gd name="connsiteX2" fmla="*/ 12620 w 12620"/>
                <a:gd name="connsiteY2" fmla="*/ 105231 h 105231"/>
                <a:gd name="connsiteX0" fmla="*/ 0 w 10000"/>
                <a:gd name="connsiteY0" fmla="*/ 15234 h 15234"/>
                <a:gd name="connsiteX1" fmla="*/ 10000 w 10000"/>
                <a:gd name="connsiteY1" fmla="*/ 5234 h 15234"/>
                <a:gd name="connsiteX0" fmla="*/ 0 w 10802"/>
                <a:gd name="connsiteY0" fmla="*/ 146 h 66811"/>
                <a:gd name="connsiteX1" fmla="*/ 10802 w 10802"/>
                <a:gd name="connsiteY1" fmla="*/ 66811 h 66811"/>
                <a:gd name="connsiteX0" fmla="*/ 0 w 9465"/>
                <a:gd name="connsiteY0" fmla="*/ 2255 h 12255"/>
                <a:gd name="connsiteX1" fmla="*/ 9465 w 9465"/>
                <a:gd name="connsiteY1" fmla="*/ 12255 h 12255"/>
                <a:gd name="connsiteX0" fmla="*/ 0 w 10000"/>
                <a:gd name="connsiteY0" fmla="*/ 625 h 8785"/>
                <a:gd name="connsiteX1" fmla="*/ 10000 w 10000"/>
                <a:gd name="connsiteY1" fmla="*/ 8785 h 8785"/>
                <a:gd name="connsiteX0" fmla="*/ 0 w 10056"/>
                <a:gd name="connsiteY0" fmla="*/ 1609 h 4707"/>
                <a:gd name="connsiteX1" fmla="*/ 10056 w 10056"/>
                <a:gd name="connsiteY1" fmla="*/ 4706 h 4707"/>
                <a:gd name="connsiteX0" fmla="*/ 0 w 10787"/>
                <a:gd name="connsiteY0" fmla="*/ 40940 h 40939"/>
                <a:gd name="connsiteX1" fmla="*/ 10787 w 10787"/>
                <a:gd name="connsiteY1" fmla="*/ 1472 h 40939"/>
                <a:gd name="connsiteX0" fmla="*/ 0 w 10787"/>
                <a:gd name="connsiteY0" fmla="*/ 39468 h 39467"/>
                <a:gd name="connsiteX1" fmla="*/ 10787 w 10787"/>
                <a:gd name="connsiteY1" fmla="*/ 0 h 39467"/>
                <a:gd name="connsiteX0" fmla="*/ 0 w 10787"/>
                <a:gd name="connsiteY0" fmla="*/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siteY0" fmla="*/ 39467 h 39467"/>
                <a:gd name="connsiteX1" fmla="*/ 11517 w 11517"/>
                <a:gd name="connsiteY1" fmla="*/ 0 h 39467"/>
              </a:gdLst>
              <a:ahLst/>
              <a:cxnLst>
                <a:cxn ang="0">
                  <a:pos x="connsiteX0" y="connsiteY0"/>
                </a:cxn>
                <a:cxn ang="0">
                  <a:pos x="connsiteX1" y="connsiteY1"/>
                </a:cxn>
              </a:cxnLst>
              <a:rect l="l" t="t" r="r" b="b"/>
              <a:pathLst>
                <a:path w="11517" h="39467">
                  <a:moveTo>
                    <a:pt x="0" y="39467"/>
                  </a:moveTo>
                  <a:cubicBezTo>
                    <a:pt x="3501" y="32890"/>
                    <a:pt x="8015" y="9867"/>
                    <a:pt x="11517" y="0"/>
                  </a:cubicBez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6611" y="2780928"/>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円形吹き出し 41"/>
          <p:cNvSpPr/>
          <p:nvPr/>
        </p:nvSpPr>
        <p:spPr>
          <a:xfrm>
            <a:off x="3701560" y="4213438"/>
            <a:ext cx="759256" cy="569015"/>
          </a:xfrm>
          <a:prstGeom prst="wedgeEllipseCallout">
            <a:avLst>
              <a:gd name="adj1" fmla="val -96611"/>
              <a:gd name="adj2" fmla="val -80503"/>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蒸発</a:t>
            </a:r>
          </a:p>
        </p:txBody>
      </p:sp>
      <p:sp>
        <p:nvSpPr>
          <p:cNvPr id="44" name="円形吹き出し 43"/>
          <p:cNvSpPr/>
          <p:nvPr/>
        </p:nvSpPr>
        <p:spPr>
          <a:xfrm>
            <a:off x="3733251" y="1912080"/>
            <a:ext cx="727565" cy="566229"/>
          </a:xfrm>
          <a:prstGeom prst="wedgeEllipseCallout">
            <a:avLst>
              <a:gd name="adj1" fmla="val -69349"/>
              <a:gd name="adj2" fmla="val 7122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衝突</a:t>
            </a:r>
          </a:p>
        </p:txBody>
      </p:sp>
      <p:sp>
        <p:nvSpPr>
          <p:cNvPr id="45" name="円形吹き出し 44"/>
          <p:cNvSpPr/>
          <p:nvPr/>
        </p:nvSpPr>
        <p:spPr>
          <a:xfrm>
            <a:off x="4671044" y="1392411"/>
            <a:ext cx="1770540" cy="672261"/>
          </a:xfrm>
          <a:prstGeom prst="wedgeEllipseCallout">
            <a:avLst>
              <a:gd name="adj1" fmla="val -66118"/>
              <a:gd name="adj2" fmla="val 5457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水面に</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吸着</a:t>
            </a:r>
          </a:p>
        </p:txBody>
      </p:sp>
      <p:sp>
        <p:nvSpPr>
          <p:cNvPr id="43" name="円形吹き出し 42"/>
          <p:cNvSpPr/>
          <p:nvPr/>
        </p:nvSpPr>
        <p:spPr>
          <a:xfrm>
            <a:off x="4257806" y="4767997"/>
            <a:ext cx="2424980" cy="894243"/>
          </a:xfrm>
          <a:prstGeom prst="wedgeEllipseCallout">
            <a:avLst>
              <a:gd name="adj1" fmla="val -45360"/>
              <a:gd name="adj2" fmla="val -6411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湿度</a:t>
            </a:r>
            <a:r>
              <a:rPr lang="en-US" altLang="ja-JP" sz="1600" dirty="0">
                <a:solidFill>
                  <a:prstClr val="black"/>
                </a:solidFill>
                <a:effectLst>
                  <a:glow rad="177800">
                    <a:prstClr val="white"/>
                  </a:glow>
                </a:effectLst>
              </a:rPr>
              <a:t>100%</a:t>
            </a:r>
            <a:r>
              <a:rPr lang="ja-JP" altLang="en-US" sz="1600" dirty="0">
                <a:solidFill>
                  <a:prstClr val="black"/>
                </a:solidFill>
                <a:effectLst>
                  <a:glow rad="177800">
                    <a:prstClr val="white"/>
                  </a:glow>
                </a:effectLst>
              </a:rPr>
              <a:t>のとき</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飛び込む数</a:t>
            </a:r>
            <a:r>
              <a:rPr lang="en-US" altLang="ja-JP" sz="1600" dirty="0">
                <a:solidFill>
                  <a:prstClr val="black"/>
                </a:solidFill>
                <a:effectLst>
                  <a:glow rad="177800">
                    <a:prstClr val="white"/>
                  </a:glow>
                </a:effectLst>
              </a:rPr>
              <a:t>=</a:t>
            </a:r>
            <a:r>
              <a:rPr lang="ja-JP" altLang="en-US" sz="1600" dirty="0">
                <a:solidFill>
                  <a:prstClr val="black"/>
                </a:solidFill>
                <a:effectLst>
                  <a:glow rad="177800">
                    <a:prstClr val="white"/>
                  </a:glow>
                </a:effectLst>
              </a:rPr>
              <a:t>飛び出す数</a:t>
            </a:r>
          </a:p>
        </p:txBody>
      </p:sp>
      <p:sp>
        <p:nvSpPr>
          <p:cNvPr id="60" name="円形吹き出し 59"/>
          <p:cNvSpPr/>
          <p:nvPr/>
        </p:nvSpPr>
        <p:spPr>
          <a:xfrm>
            <a:off x="6304831" y="4003153"/>
            <a:ext cx="2424980" cy="894243"/>
          </a:xfrm>
          <a:prstGeom prst="wedgeEllipseCallout">
            <a:avLst>
              <a:gd name="adj1" fmla="val -57394"/>
              <a:gd name="adj2" fmla="val 55549"/>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いつでもこの数</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飛び出す</a:t>
            </a:r>
          </a:p>
        </p:txBody>
      </p:sp>
      <p:sp>
        <p:nvSpPr>
          <p:cNvPr id="46" name="円形吹き出し 45"/>
          <p:cNvSpPr/>
          <p:nvPr/>
        </p:nvSpPr>
        <p:spPr>
          <a:xfrm>
            <a:off x="827584" y="4834047"/>
            <a:ext cx="1224135" cy="569015"/>
          </a:xfrm>
          <a:prstGeom prst="wedgeEllipseCallout">
            <a:avLst>
              <a:gd name="adj1" fmla="val 70240"/>
              <a:gd name="adj2" fmla="val -35306"/>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重力は</a:t>
            </a:r>
            <a:r>
              <a:rPr lang="ja-JP" altLang="en-US" sz="1600" dirty="0" err="1">
                <a:solidFill>
                  <a:prstClr val="black"/>
                </a:solidFill>
                <a:effectLst>
                  <a:glow rad="177800">
                    <a:prstClr val="white"/>
                  </a:glow>
                </a:effectLst>
              </a:rPr>
              <a:t>無し</a:t>
            </a:r>
            <a:endParaRPr lang="ja-JP" altLang="en-US" sz="1600" dirty="0">
              <a:solidFill>
                <a:prstClr val="black"/>
              </a:solidFill>
              <a:effectLst>
                <a:glow rad="177800">
                  <a:prstClr val="white"/>
                </a:glow>
              </a:effectLst>
            </a:endParaRPr>
          </a:p>
        </p:txBody>
      </p:sp>
      <p:sp>
        <p:nvSpPr>
          <p:cNvPr id="47" name="それらしい大きさ"/>
          <p:cNvSpPr txBox="1"/>
          <p:nvPr/>
        </p:nvSpPr>
        <p:spPr>
          <a:xfrm>
            <a:off x="2219346" y="1203610"/>
            <a:ext cx="954107"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仮定！</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48" name="円形吹き出し 47"/>
          <p:cNvSpPr/>
          <p:nvPr/>
        </p:nvSpPr>
        <p:spPr>
          <a:xfrm>
            <a:off x="1397515" y="634019"/>
            <a:ext cx="1229439" cy="672261"/>
          </a:xfrm>
          <a:prstGeom prst="wedgeEllipseCallout">
            <a:avLst>
              <a:gd name="adj1" fmla="val -11886"/>
              <a:gd name="adj2" fmla="val 27653"/>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ja-JP" altLang="en-US" sz="1600" dirty="0">
              <a:solidFill>
                <a:prstClr val="black"/>
              </a:solidFill>
              <a:effectLst>
                <a:glow rad="177800">
                  <a:prstClr val="white"/>
                </a:glow>
              </a:effectLst>
            </a:endParaRPr>
          </a:p>
        </p:txBody>
      </p:sp>
      <mc:AlternateContent xmlns:mc="http://schemas.openxmlformats.org/markup-compatibility/2006" xmlns:a14="http://schemas.microsoft.com/office/drawing/2010/main">
        <mc:Choice Requires="a14">
          <p:sp>
            <p:nvSpPr>
              <p:cNvPr id="49" name="正方形/長方形 48"/>
              <p:cNvSpPr/>
              <p:nvPr/>
            </p:nvSpPr>
            <p:spPr>
              <a:xfrm>
                <a:off x="634683" y="764704"/>
                <a:ext cx="8064896" cy="369332"/>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30℃</a:t>
                </a:r>
                <a:r>
                  <a:rPr lang="ja-JP" altLang="en-US" dirty="0"/>
                  <a:t>の　理想気体　空気</a:t>
                </a:r>
                <a:r>
                  <a:rPr lang="en-US" altLang="ja-JP" dirty="0">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latin typeface="Cambria Math" panose="02040503050406030204" pitchFamily="18" charset="0"/>
                            <a:ea typeface="Cambria Math" panose="02040503050406030204" pitchFamily="18" charset="0"/>
                          </a:rPr>
                        </m:ctrlPr>
                      </m:sSupPr>
                      <m:e>
                        <m:r>
                          <m:rPr>
                            <m:sty m:val="p"/>
                          </m:rPr>
                          <a:rPr lang="en-US" altLang="ja-JP" dirty="0">
                            <a:latin typeface="Cambria Math"/>
                            <a:ea typeface="Cambria Math" panose="02040503050406030204" pitchFamily="18" charset="0"/>
                          </a:rPr>
                          <m:t>m</m:t>
                        </m:r>
                      </m:e>
                      <m:sup>
                        <m:r>
                          <a:rPr lang="en-US" altLang="ja-JP" i="1" dirty="0">
                            <a:latin typeface="Cambria Math"/>
                            <a:ea typeface="Cambria Math" panose="02040503050406030204" pitchFamily="18" charset="0"/>
                          </a:rPr>
                          <m:t>3</m:t>
                        </m:r>
                      </m:sup>
                    </m:sSup>
                  </m:oMath>
                </a14:m>
                <a:r>
                  <a:rPr lang="ja-JP" altLang="en-US" dirty="0"/>
                  <a:t>と水の壁</a:t>
                </a:r>
                <a:endParaRPr lang="ja-JP" altLang="en-US" dirty="0">
                  <a:latin typeface="Cambria Math" panose="02040503050406030204" pitchFamily="18" charset="0"/>
                </a:endParaRPr>
              </a:p>
            </p:txBody>
          </p:sp>
        </mc:Choice>
        <mc:Fallback xmlns="">
          <p:sp>
            <p:nvSpPr>
              <p:cNvPr id="49" name="正方形/長方形 48"/>
              <p:cNvSpPr>
                <a:spLocks noRot="1" noChangeAspect="1" noMove="1" noResize="1" noEditPoints="1" noAdjustHandles="1" noChangeArrowheads="1" noChangeShapeType="1" noTextEdit="1"/>
              </p:cNvSpPr>
              <p:nvPr/>
            </p:nvSpPr>
            <p:spPr>
              <a:xfrm>
                <a:off x="634683" y="764704"/>
                <a:ext cx="8064896" cy="369332"/>
              </a:xfrm>
              <a:prstGeom prst="rect">
                <a:avLst/>
              </a:prstGeom>
              <a:blipFill rotWithShape="1">
                <a:blip r:embed="rId7"/>
                <a:stretch>
                  <a:fillRect l="-605" t="-11475"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962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5" grpId="0"/>
      <p:bldP spid="42" grpId="0" animBg="1"/>
      <p:bldP spid="44" grpId="0" animBg="1"/>
      <p:bldP spid="45" grpId="0" animBg="1"/>
      <p:bldP spid="43" grpId="0" animBg="1"/>
      <p:bldP spid="60" grpId="0" animBg="1"/>
      <p:bldP spid="46" grpId="0" animBg="1"/>
      <p:bldP spid="47" grpId="0"/>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339751" y="1810800"/>
            <a:ext cx="1296145" cy="3778440"/>
            <a:chOff x="2339751" y="1810800"/>
            <a:chExt cx="1296145" cy="3778440"/>
          </a:xfrm>
        </p:grpSpPr>
        <p:grpSp>
          <p:nvGrpSpPr>
            <p:cNvPr id="25" name="グループ化 24"/>
            <p:cNvGrpSpPr/>
            <p:nvPr/>
          </p:nvGrpSpPr>
          <p:grpSpPr>
            <a:xfrm>
              <a:off x="2339751" y="1810800"/>
              <a:ext cx="1296145" cy="3778440"/>
              <a:chOff x="2320980" y="1810800"/>
              <a:chExt cx="1296145" cy="3778440"/>
            </a:xfrm>
          </p:grpSpPr>
          <p:sp>
            <p:nvSpPr>
              <p:cNvPr id="32" name="直方体 31"/>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直方体 32"/>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9" name="テキスト ボックス 28"/>
            <p:cNvSpPr txBox="1"/>
            <p:nvPr/>
          </p:nvSpPr>
          <p:spPr>
            <a:xfrm>
              <a:off x="2488651" y="201388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sp>
        <p:nvSpPr>
          <p:cNvPr id="2" name="タイトル 1"/>
          <p:cNvSpPr>
            <a:spLocks noGrp="1"/>
          </p:cNvSpPr>
          <p:nvPr>
            <p:ph type="title"/>
          </p:nvPr>
        </p:nvSpPr>
        <p:spPr/>
        <p:txBody>
          <a:bodyPr/>
          <a:lstStyle/>
          <a:p>
            <a:r>
              <a:rPr lang="ja-JP" altLang="en-US" dirty="0">
                <a:solidFill>
                  <a:schemeClr val="bg1">
                    <a:lumMod val="50000"/>
                  </a:schemeClr>
                </a:solidFill>
              </a:rPr>
              <a:t>湿度</a:t>
            </a:r>
            <a:r>
              <a:rPr lang="en-US" altLang="ja-JP" dirty="0">
                <a:solidFill>
                  <a:schemeClr val="bg1">
                    <a:lumMod val="50000"/>
                  </a:schemeClr>
                </a:solidFill>
              </a:rPr>
              <a:t>0%</a:t>
            </a:r>
            <a:r>
              <a:rPr lang="ja-JP" altLang="en-US" dirty="0">
                <a:solidFill>
                  <a:schemeClr val="bg1">
                    <a:lumMod val="50000"/>
                  </a:schemeClr>
                </a:solidFill>
              </a:rPr>
              <a:t>のときの蒸発速度</a:t>
            </a:r>
            <a:endParaRPr kumimoji="1" lang="ja-JP" altLang="en-US" dirty="0">
              <a:solidFill>
                <a:schemeClr val="bg1">
                  <a:lumMod val="50000"/>
                </a:schemeClr>
              </a:solidFill>
            </a:endParaRPr>
          </a:p>
        </p:txBody>
      </p:sp>
      <p:sp>
        <p:nvSpPr>
          <p:cNvPr id="3" name="テキスト プレースホルダー 2"/>
          <p:cNvSpPr>
            <a:spLocks noGrp="1"/>
          </p:cNvSpPr>
          <p:nvPr>
            <p:ph type="body" sz="quarter" idx="13"/>
          </p:nvPr>
        </p:nvSpPr>
        <p:spPr/>
        <p:txBody>
          <a:bodyPr/>
          <a:lstStyle/>
          <a:p>
            <a:r>
              <a:rPr lang="ja-JP" altLang="en-US" dirty="0"/>
              <a:t>ここまでの話</a:t>
            </a:r>
            <a:endParaRPr kumimoji="1" lang="ja-JP" altLang="en-US" dirty="0"/>
          </a:p>
        </p:txBody>
      </p:sp>
      <p:grpSp>
        <p:nvGrpSpPr>
          <p:cNvPr id="7" name="グループ化 6"/>
          <p:cNvGrpSpPr/>
          <p:nvPr/>
        </p:nvGrpSpPr>
        <p:grpSpPr>
          <a:xfrm>
            <a:off x="2699792" y="1811194"/>
            <a:ext cx="3888432" cy="3778046"/>
            <a:chOff x="2699792" y="1811194"/>
            <a:chExt cx="3888432" cy="3778046"/>
          </a:xfrm>
        </p:grpSpPr>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noFill/>
              <a:ln>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7" name="テキスト ボックス 16"/>
                <p:cNvSpPr txBox="1"/>
                <p:nvPr/>
              </p:nvSpPr>
              <p:spPr>
                <a:xfrm>
                  <a:off x="3871584" y="2060958"/>
                  <a:ext cx="1178464" cy="369332"/>
                </a:xfrm>
                <a:prstGeom prst="rect">
                  <a:avLst/>
                </a:prstGeom>
                <a:noFill/>
              </p:spPr>
              <p:txBody>
                <a:bodyPr wrap="none" rtlCol="0" anchor="ctr" anchorCtr="0">
                  <a:spAutoFit/>
                </a:bodyPr>
                <a:lstStyle/>
                <a:p>
                  <a:r>
                    <a:rPr kumimoji="1" lang="ja-JP" altLang="en-US" dirty="0">
                      <a:solidFill>
                        <a:schemeClr val="bg1">
                          <a:lumMod val="75000"/>
                        </a:schemeClr>
                      </a:solidFill>
                      <a:effectLst>
                        <a:glow rad="228600">
                          <a:schemeClr val="bg1">
                            <a:alpha val="40000"/>
                          </a:schemeClr>
                        </a:glow>
                      </a:effectLst>
                    </a:rPr>
                    <a:t>空気 </a:t>
                  </a:r>
                  <a:r>
                    <a:rPr lang="en-US" altLang="ja-JP" dirty="0">
                      <a:solidFill>
                        <a:schemeClr val="bg1">
                          <a:lumMod val="75000"/>
                        </a:schemeClr>
                      </a:solidFill>
                      <a:latin typeface="Cambria Math" panose="02040503050406030204" pitchFamily="18" charset="0"/>
                      <a:ea typeface="Cambria Math" panose="02040503050406030204" pitchFamily="18" charset="0"/>
                    </a:rPr>
                    <a:t>1</a:t>
                  </a:r>
                  <a14:m>
                    <m:oMath xmlns:m="http://schemas.openxmlformats.org/officeDocument/2006/math">
                      <m:sSup>
                        <m:sSupPr>
                          <m:ctrlPr>
                            <a:rPr lang="en-US" altLang="ja-JP" i="1" dirty="0">
                              <a:solidFill>
                                <a:schemeClr val="bg1">
                                  <a:lumMod val="75000"/>
                                </a:schemeClr>
                              </a:solidFill>
                              <a:latin typeface="Cambria Math" panose="02040503050406030204" pitchFamily="18" charset="0"/>
                              <a:ea typeface="Cambria Math" panose="02040503050406030204" pitchFamily="18" charset="0"/>
                            </a:rPr>
                          </m:ctrlPr>
                        </m:sSupPr>
                        <m:e>
                          <m:r>
                            <m:rPr>
                              <m:sty m:val="p"/>
                            </m:rPr>
                            <a:rPr lang="en-US" altLang="ja-JP" dirty="0">
                              <a:solidFill>
                                <a:schemeClr val="bg1">
                                  <a:lumMod val="75000"/>
                                </a:schemeClr>
                              </a:solidFill>
                              <a:latin typeface="Cambria Math"/>
                              <a:ea typeface="Cambria Math" panose="02040503050406030204" pitchFamily="18" charset="0"/>
                            </a:rPr>
                            <m:t>m</m:t>
                          </m:r>
                        </m:e>
                        <m:sup>
                          <m:r>
                            <a:rPr lang="en-US" altLang="ja-JP" i="1" dirty="0">
                              <a:solidFill>
                                <a:schemeClr val="bg1">
                                  <a:lumMod val="75000"/>
                                </a:schemeClr>
                              </a:solidFill>
                              <a:latin typeface="Cambria Math"/>
                              <a:ea typeface="Cambria Math" panose="02040503050406030204" pitchFamily="18" charset="0"/>
                            </a:rPr>
                            <m:t>3</m:t>
                          </m:r>
                        </m:sup>
                      </m:sSup>
                      <m:r>
                        <a:rPr lang="en-US" altLang="ja-JP" i="1" dirty="0">
                          <a:solidFill>
                            <a:schemeClr val="bg1">
                              <a:lumMod val="75000"/>
                            </a:schemeClr>
                          </a:solidFill>
                          <a:latin typeface="Cambria Math"/>
                          <a:ea typeface="Cambria Math" panose="02040503050406030204" pitchFamily="18" charset="0"/>
                        </a:rPr>
                        <m:t> </m:t>
                      </m:r>
                    </m:oMath>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871584" y="2060958"/>
                  <a:ext cx="1178464" cy="369332"/>
                </a:xfrm>
                <a:prstGeom prst="rect">
                  <a:avLst/>
                </a:prstGeom>
                <a:blipFill rotWithShape="1">
                  <a:blip r:embed="rId2"/>
                  <a:stretch>
                    <a:fillRect l="-11399" t="-36066" b="-42623"/>
                  </a:stretch>
                </a:blipFill>
              </p:spPr>
              <p:txBody>
                <a:bodyPr/>
                <a:lstStyle/>
                <a:p>
                  <a:r>
                    <a:rPr lang="ja-JP" altLang="en-US">
                      <a:noFill/>
                    </a:rPr>
                    <a:t> </a:t>
                  </a:r>
                </a:p>
              </p:txBody>
            </p:sp>
          </mc:Fallback>
        </mc:AlternateContent>
      </p:gr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alpha val="20000"/>
                  </a:schemeClr>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alpha val="20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solidFill>
                              <a:schemeClr val="bg1">
                                <a:lumMod val="75000"/>
                              </a:schemeClr>
                            </a:solidFill>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3"/>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𝑦</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4"/>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lumMod val="75000"/>
                              </a:schemeClr>
                            </a:solidFill>
                            <a:effectLst>
                              <a:glow rad="228600">
                                <a:schemeClr val="bg1">
                                  <a:alpha val="40000"/>
                                </a:schemeClr>
                              </a:glow>
                            </a:effectLst>
                            <a:latin typeface="Cambria Math"/>
                          </a:rPr>
                          <m:t>𝑧</m:t>
                        </m:r>
                      </m:oMath>
                    </m:oMathPara>
                  </a14:m>
                  <a:endParaRPr kumimoji="1" lang="ja-JP" altLang="en-US" dirty="0">
                    <a:solidFill>
                      <a:schemeClr val="bg1">
                        <a:lumMod val="75000"/>
                      </a:schemeClr>
                    </a:solidFill>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5"/>
                  <a:stretch>
                    <a:fillRect l="-8621" r="-6897" b="-11667"/>
                  </a:stretch>
                </a:blipFill>
              </p:spPr>
              <p:txBody>
                <a:bodyPr/>
                <a:lstStyle/>
                <a:p>
                  <a:r>
                    <a:rPr lang="ja-JP" altLang="en-US">
                      <a:noFill/>
                    </a:rPr>
                    <a:t> </a:t>
                  </a:r>
                </a:p>
              </p:txBody>
            </p:sp>
          </mc:Fallback>
        </mc:AlternateContent>
      </p:grpSp>
      <p:grpSp>
        <p:nvGrpSpPr>
          <p:cNvPr id="9" name="グループ化 8"/>
          <p:cNvGrpSpPr/>
          <p:nvPr/>
        </p:nvGrpSpPr>
        <p:grpSpPr>
          <a:xfrm>
            <a:off x="3635895" y="1314664"/>
            <a:ext cx="2952328" cy="496533"/>
            <a:chOff x="3635895" y="1314664"/>
            <a:chExt cx="2952328" cy="496533"/>
          </a:xfrm>
        </p:grpSpPr>
        <p:sp>
          <p:nvSpPr>
            <p:cNvPr id="8" name="左大かっこ 7"/>
            <p:cNvSpPr/>
            <p:nvPr/>
          </p:nvSpPr>
          <p:spPr>
            <a:xfrm rot="5400000">
              <a:off x="4984857" y="207832"/>
              <a:ext cx="254403" cy="2952328"/>
            </a:xfrm>
            <a:prstGeom prst="leftBracket">
              <a:avLst>
                <a:gd name="adj" fmla="val 254575"/>
              </a:avLst>
            </a:prstGeom>
            <a:noFill/>
            <a:ln w="12700">
              <a:solidFill>
                <a:schemeClr val="tx1">
                  <a:alpha val="20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4859424" y="1314664"/>
              <a:ext cx="505267" cy="369332"/>
            </a:xfrm>
            <a:prstGeom prst="rect">
              <a:avLst/>
            </a:prstGeom>
            <a:noFill/>
            <a:effectLst/>
          </p:spPr>
          <p:txBody>
            <a:bodyPr wrap="none" rtlCol="0" anchor="ctr" anchorCtr="0">
              <a:spAutoFit/>
            </a:bodyPr>
            <a:lstStyle/>
            <a:p>
              <a:r>
                <a:rPr lang="en-US" altLang="ja-JP" dirty="0">
                  <a:solidFill>
                    <a:schemeClr val="bg1">
                      <a:lumMod val="75000"/>
                    </a:schemeClr>
                  </a:solidFill>
                  <a:effectLst>
                    <a:glow rad="228600">
                      <a:schemeClr val="bg1"/>
                    </a:glow>
                  </a:effectLst>
                  <a:latin typeface="Cambria Math" panose="02040503050406030204" pitchFamily="18" charset="0"/>
                  <a:ea typeface="Cambria Math" panose="02040503050406030204" pitchFamily="18" charset="0"/>
                </a:rPr>
                <a:t>1m</a:t>
              </a:r>
              <a:endParaRPr kumimoji="1" lang="ja-JP" altLang="en-US" dirty="0">
                <a:solidFill>
                  <a:schemeClr val="bg1">
                    <a:lumMod val="75000"/>
                  </a:schemeClr>
                </a:solidFill>
                <a:effectLst>
                  <a:glow rad="228600">
                    <a:schemeClr val="bg1"/>
                  </a:glow>
                </a:effectLst>
                <a:latin typeface="Cambria Math" panose="02040503050406030204" pitchFamily="18" charset="0"/>
              </a:endParaRPr>
            </a:p>
          </p:txBody>
        </p:sp>
      </p:grpSp>
      <p:grpSp>
        <p:nvGrpSpPr>
          <p:cNvPr id="14" name="グループ化 13"/>
          <p:cNvGrpSpPr/>
          <p:nvPr/>
        </p:nvGrpSpPr>
        <p:grpSpPr>
          <a:xfrm>
            <a:off x="3427568" y="3342516"/>
            <a:ext cx="573455" cy="148700"/>
            <a:chOff x="3427568" y="3342516"/>
            <a:chExt cx="573455" cy="148700"/>
          </a:xfrm>
        </p:grpSpPr>
        <p:pic>
          <p:nvPicPr>
            <p:cNvPr id="3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フリーフォーム 10"/>
            <p:cNvSpPr/>
            <p:nvPr/>
          </p:nvSpPr>
          <p:spPr>
            <a:xfrm>
              <a:off x="3571875" y="3409950"/>
              <a:ext cx="429148" cy="42810"/>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8"/>
                <a:gd name="connsiteY0" fmla="*/ 0 h 42810"/>
                <a:gd name="connsiteX1" fmla="*/ 429148 w 429148"/>
                <a:gd name="connsiteY1" fmla="*/ 42810 h 42810"/>
              </a:gdLst>
              <a:ahLst/>
              <a:cxnLst>
                <a:cxn ang="0">
                  <a:pos x="connsiteX0" y="connsiteY0"/>
                </a:cxn>
                <a:cxn ang="0">
                  <a:pos x="connsiteX1" y="connsiteY1"/>
                </a:cxn>
              </a:cxnLst>
              <a:rect l="l" t="t" r="r" b="b"/>
              <a:pathLst>
                <a:path w="429148" h="42810">
                  <a:moveTo>
                    <a:pt x="0" y="0"/>
                  </a:moveTo>
                  <a:lnTo>
                    <a:pt x="429148" y="4281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54" name="テキスト ボックス 53"/>
          <p:cNvSpPr txBox="1"/>
          <p:nvPr/>
        </p:nvSpPr>
        <p:spPr>
          <a:xfrm>
            <a:off x="7023891" y="2198554"/>
            <a:ext cx="103265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dirty="0">
              <a:effectLst>
                <a:glow rad="228600">
                  <a:schemeClr val="bg1">
                    <a:alpha val="40000"/>
                  </a:schemeClr>
                </a:glow>
              </a:effectLst>
              <a:latin typeface="Cambria Math" panose="02040503050406030204" pitchFamily="18" charset="0"/>
            </a:endParaRPr>
          </a:p>
        </p:txBody>
      </p:sp>
      <p:grpSp>
        <p:nvGrpSpPr>
          <p:cNvPr id="37" name="グループ化 36"/>
          <p:cNvGrpSpPr/>
          <p:nvPr/>
        </p:nvGrpSpPr>
        <p:grpSpPr>
          <a:xfrm>
            <a:off x="3419872" y="1411035"/>
            <a:ext cx="4205404" cy="390341"/>
            <a:chOff x="4080428" y="1702563"/>
            <a:chExt cx="4205404" cy="390341"/>
          </a:xfrm>
        </p:grpSpPr>
        <mc:AlternateContent xmlns:mc="http://schemas.openxmlformats.org/markup-compatibility/2006" xmlns:a14="http://schemas.microsoft.com/office/drawing/2010/main">
          <mc:Choice Requires="a14">
            <p:sp>
              <p:nvSpPr>
                <p:cNvPr id="43" name="テキスト ボックス 42"/>
                <p:cNvSpPr txBox="1"/>
                <p:nvPr/>
              </p:nvSpPr>
              <p:spPr>
                <a:xfrm>
                  <a:off x="4293585" y="1702563"/>
                  <a:ext cx="3992247" cy="369332"/>
                </a:xfrm>
                <a:prstGeom prst="rect">
                  <a:avLst/>
                </a:prstGeom>
                <a:solidFill>
                  <a:schemeClr val="bg1"/>
                </a:solidFill>
                <a:effectLst/>
              </p:spPr>
              <p:txBody>
                <a:bodyPr wrap="none" rtlCol="0" anchor="ctr" anchorCtr="0">
                  <a:spAutoFit/>
                </a:bodyPr>
                <a:lstStyle/>
                <a:p>
                  <a:r>
                    <a:rPr lang="ja-JP" altLang="en-US" dirty="0">
                      <a:effectLst/>
                      <a:latin typeface="+mn-ea"/>
                    </a:rPr>
                    <a:t>蒸発速度</a:t>
                  </a:r>
                  <a:r>
                    <a:rPr lang="en-US" altLang="ja-JP" dirty="0">
                      <a:effectLst/>
                      <a:latin typeface="Cambria Math" panose="02040503050406030204" pitchFamily="18" charset="0"/>
                      <a:ea typeface="Cambria Math" panose="02040503050406030204" pitchFamily="18" charset="0"/>
                    </a:rPr>
                    <a:t>5.7mm/</a:t>
                  </a:r>
                  <a:r>
                    <a:rPr lang="ja-JP" altLang="en-US" dirty="0">
                      <a:effectLst/>
                      <a:latin typeface="+mn-ea"/>
                    </a:rPr>
                    <a:t>秒　</a:t>
                  </a:r>
                  <a:r>
                    <a:rPr lang="ja-JP" altLang="en-US" sz="1200" dirty="0">
                      <a:effectLst/>
                      <a:latin typeface="+mn-ea"/>
                    </a:rPr>
                    <a:t>（</a:t>
                  </a:r>
                  <a14:m>
                    <m:oMath xmlns:m="http://schemas.openxmlformats.org/officeDocument/2006/math">
                      <m:r>
                        <a:rPr lang="en-US" altLang="ja-JP" sz="1200" b="0" i="1" smtClean="0">
                          <a:effectLst/>
                          <a:latin typeface="Cambria Math"/>
                        </a:rPr>
                        <m:t>𝑥</m:t>
                      </m:r>
                      <m:r>
                        <a:rPr lang="en-US" altLang="ja-JP" sz="1200" b="0" i="0" smtClean="0">
                          <a:effectLst/>
                          <a:latin typeface="Cambria Math"/>
                        </a:rPr>
                        <m:t>=1</m:t>
                      </m:r>
                      <m:r>
                        <m:rPr>
                          <m:sty m:val="p"/>
                        </m:rPr>
                        <a:rPr lang="en-US" altLang="ja-JP" sz="1200" b="0" i="0" smtClean="0">
                          <a:effectLst/>
                          <a:latin typeface="Cambria Math"/>
                        </a:rPr>
                        <m:t>m</m:t>
                      </m:r>
                    </m:oMath>
                  </a14:m>
                  <a:r>
                    <a:rPr lang="ja-JP" altLang="en-US" sz="1200" dirty="0">
                      <a:effectLst/>
                      <a:latin typeface="+mn-ea"/>
                    </a:rPr>
                    <a:t> の壁がないとき）</a:t>
                  </a:r>
                  <a:endParaRPr kumimoji="1" lang="ja-JP" altLang="en-US" sz="1200" dirty="0">
                    <a:effectLst/>
                    <a:latin typeface="+mn-ea"/>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4293585" y="1702563"/>
                  <a:ext cx="3992247" cy="369332"/>
                </a:xfrm>
                <a:prstGeom prst="rect">
                  <a:avLst/>
                </a:prstGeom>
                <a:blipFill rotWithShape="1">
                  <a:blip r:embed="rId7"/>
                  <a:stretch>
                    <a:fillRect l="-1374" t="-9836" b="-26230"/>
                  </a:stretch>
                </a:blipFill>
                <a:effectLst/>
              </p:spPr>
              <p:txBody>
                <a:bodyPr/>
                <a:lstStyle/>
                <a:p>
                  <a:r>
                    <a:rPr lang="ja-JP" altLang="en-US">
                      <a:noFill/>
                    </a:rPr>
                    <a:t> </a:t>
                  </a:r>
                </a:p>
              </p:txBody>
            </p:sp>
          </mc:Fallback>
        </mc:AlternateContent>
        <p:sp>
          <p:nvSpPr>
            <p:cNvPr id="38" name="左大かっこ 37"/>
            <p:cNvSpPr/>
            <p:nvPr/>
          </p:nvSpPr>
          <p:spPr>
            <a:xfrm rot="5400000">
              <a:off x="4124840" y="1921292"/>
              <a:ext cx="127200" cy="216023"/>
            </a:xfrm>
            <a:prstGeom prst="leftBracket">
              <a:avLst>
                <a:gd name="adj" fmla="val 258398"/>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grpSp>
        <p:nvGrpSpPr>
          <p:cNvPr id="16" name="グループ化 15"/>
          <p:cNvGrpSpPr/>
          <p:nvPr/>
        </p:nvGrpSpPr>
        <p:grpSpPr>
          <a:xfrm>
            <a:off x="3765869" y="933758"/>
            <a:ext cx="3342332" cy="893973"/>
            <a:chOff x="2014158" y="5741480"/>
            <a:chExt cx="3342332" cy="893973"/>
          </a:xfrm>
        </p:grpSpPr>
        <p:sp>
          <p:nvSpPr>
            <p:cNvPr id="45" name="フリーフォーム 44"/>
            <p:cNvSpPr/>
            <p:nvPr/>
          </p:nvSpPr>
          <p:spPr>
            <a:xfrm>
              <a:off x="2014158" y="6540191"/>
              <a:ext cx="1770337" cy="95262"/>
            </a:xfrm>
            <a:custGeom>
              <a:avLst/>
              <a:gdLst>
                <a:gd name="connsiteX0" fmla="*/ 0 w 3426057"/>
                <a:gd name="connsiteY0" fmla="*/ 461694 h 693238"/>
                <a:gd name="connsiteX1" fmla="*/ 451313 w 3426057"/>
                <a:gd name="connsiteY1" fmla="*/ 30003 h 693238"/>
                <a:gd name="connsiteX2" fmla="*/ 914400 w 3426057"/>
                <a:gd name="connsiteY2" fmla="*/ 693237 h 693238"/>
                <a:gd name="connsiteX3" fmla="*/ 1377487 w 3426057"/>
                <a:gd name="connsiteY3" fmla="*/ 37852 h 693238"/>
                <a:gd name="connsiteX4" fmla="*/ 1836649 w 3426057"/>
                <a:gd name="connsiteY4" fmla="*/ 689313 h 693238"/>
                <a:gd name="connsiteX5" fmla="*/ 2307585 w 3426057"/>
                <a:gd name="connsiteY5" fmla="*/ 33927 h 693238"/>
                <a:gd name="connsiteX6" fmla="*/ 2770671 w 3426057"/>
                <a:gd name="connsiteY6" fmla="*/ 677539 h 693238"/>
                <a:gd name="connsiteX7" fmla="*/ 3237683 w 3426057"/>
                <a:gd name="connsiteY7" fmla="*/ 26078 h 693238"/>
                <a:gd name="connsiteX8" fmla="*/ 3426057 w 3426057"/>
                <a:gd name="connsiteY8" fmla="*/ 190906 h 693238"/>
                <a:gd name="connsiteX0" fmla="*/ 0 w 3426057"/>
                <a:gd name="connsiteY0" fmla="*/ 435873 h 667417"/>
                <a:gd name="connsiteX1" fmla="*/ 451313 w 3426057"/>
                <a:gd name="connsiteY1" fmla="*/ 4182 h 667417"/>
                <a:gd name="connsiteX2" fmla="*/ 914400 w 3426057"/>
                <a:gd name="connsiteY2" fmla="*/ 667416 h 667417"/>
                <a:gd name="connsiteX3" fmla="*/ 1377487 w 3426057"/>
                <a:gd name="connsiteY3" fmla="*/ 12031 h 667417"/>
                <a:gd name="connsiteX4" fmla="*/ 1836649 w 3426057"/>
                <a:gd name="connsiteY4" fmla="*/ 663492 h 667417"/>
                <a:gd name="connsiteX5" fmla="*/ 2307585 w 3426057"/>
                <a:gd name="connsiteY5" fmla="*/ 8106 h 667417"/>
                <a:gd name="connsiteX6" fmla="*/ 2770671 w 3426057"/>
                <a:gd name="connsiteY6" fmla="*/ 651718 h 667417"/>
                <a:gd name="connsiteX7" fmla="*/ 3241608 w 3426057"/>
                <a:gd name="connsiteY7" fmla="*/ 278893 h 667417"/>
                <a:gd name="connsiteX8" fmla="*/ 3426057 w 3426057"/>
                <a:gd name="connsiteY8" fmla="*/ 165085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084629 w 3520244"/>
                <a:gd name="connsiteY7" fmla="*/ 294591 h 667417"/>
                <a:gd name="connsiteX8" fmla="*/ 3520244 w 3520244"/>
                <a:gd name="connsiteY8" fmla="*/ 212179 h 667417"/>
                <a:gd name="connsiteX0" fmla="*/ 0 w 3316172"/>
                <a:gd name="connsiteY0" fmla="*/ 435873 h 667417"/>
                <a:gd name="connsiteX1" fmla="*/ 451313 w 3316172"/>
                <a:gd name="connsiteY1" fmla="*/ 4182 h 667417"/>
                <a:gd name="connsiteX2" fmla="*/ 914400 w 3316172"/>
                <a:gd name="connsiteY2" fmla="*/ 667416 h 667417"/>
                <a:gd name="connsiteX3" fmla="*/ 1377487 w 3316172"/>
                <a:gd name="connsiteY3" fmla="*/ 12031 h 667417"/>
                <a:gd name="connsiteX4" fmla="*/ 1836649 w 3316172"/>
                <a:gd name="connsiteY4" fmla="*/ 663492 h 667417"/>
                <a:gd name="connsiteX5" fmla="*/ 2307585 w 3316172"/>
                <a:gd name="connsiteY5" fmla="*/ 8106 h 667417"/>
                <a:gd name="connsiteX6" fmla="*/ 2770671 w 3316172"/>
                <a:gd name="connsiteY6" fmla="*/ 651718 h 667417"/>
                <a:gd name="connsiteX7" fmla="*/ 3084629 w 3316172"/>
                <a:gd name="connsiteY7" fmla="*/ 294591 h 667417"/>
                <a:gd name="connsiteX8" fmla="*/ 3316172 w 3316172"/>
                <a:gd name="connsiteY8" fmla="*/ 220027 h 667417"/>
                <a:gd name="connsiteX0" fmla="*/ 0 w 3084629"/>
                <a:gd name="connsiteY0" fmla="*/ 435873 h 667417"/>
                <a:gd name="connsiteX1" fmla="*/ 451313 w 3084629"/>
                <a:gd name="connsiteY1" fmla="*/ 4182 h 667417"/>
                <a:gd name="connsiteX2" fmla="*/ 914400 w 3084629"/>
                <a:gd name="connsiteY2" fmla="*/ 667416 h 667417"/>
                <a:gd name="connsiteX3" fmla="*/ 1377487 w 3084629"/>
                <a:gd name="connsiteY3" fmla="*/ 12031 h 667417"/>
                <a:gd name="connsiteX4" fmla="*/ 1836649 w 3084629"/>
                <a:gd name="connsiteY4" fmla="*/ 663492 h 667417"/>
                <a:gd name="connsiteX5" fmla="*/ 2307585 w 3084629"/>
                <a:gd name="connsiteY5" fmla="*/ 8106 h 667417"/>
                <a:gd name="connsiteX6" fmla="*/ 2770671 w 3084629"/>
                <a:gd name="connsiteY6" fmla="*/ 651718 h 667417"/>
                <a:gd name="connsiteX7" fmla="*/ 3084629 w 3084629"/>
                <a:gd name="connsiteY7" fmla="*/ 294591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2770673"/>
                <a:gd name="connsiteY0" fmla="*/ 435873 h 667417"/>
                <a:gd name="connsiteX1" fmla="*/ 451313 w 2770673"/>
                <a:gd name="connsiteY1" fmla="*/ 4182 h 667417"/>
                <a:gd name="connsiteX2" fmla="*/ 914400 w 2770673"/>
                <a:gd name="connsiteY2" fmla="*/ 667416 h 667417"/>
                <a:gd name="connsiteX3" fmla="*/ 1377487 w 2770673"/>
                <a:gd name="connsiteY3" fmla="*/ 12031 h 667417"/>
                <a:gd name="connsiteX4" fmla="*/ 1836649 w 2770673"/>
                <a:gd name="connsiteY4" fmla="*/ 663492 h 667417"/>
                <a:gd name="connsiteX5" fmla="*/ 2307585 w 2770673"/>
                <a:gd name="connsiteY5" fmla="*/ 8106 h 667417"/>
                <a:gd name="connsiteX6" fmla="*/ 2770671 w 2770673"/>
                <a:gd name="connsiteY6" fmla="*/ 651718 h 667417"/>
                <a:gd name="connsiteX0" fmla="*/ 0 w 6271464"/>
                <a:gd name="connsiteY0" fmla="*/ 476756 h 708300"/>
                <a:gd name="connsiteX1" fmla="*/ 451313 w 6271464"/>
                <a:gd name="connsiteY1" fmla="*/ 45065 h 708300"/>
                <a:gd name="connsiteX2" fmla="*/ 914400 w 6271464"/>
                <a:gd name="connsiteY2" fmla="*/ 708299 h 708300"/>
                <a:gd name="connsiteX3" fmla="*/ 1377487 w 6271464"/>
                <a:gd name="connsiteY3" fmla="*/ 52914 h 708300"/>
                <a:gd name="connsiteX4" fmla="*/ 1836649 w 6271464"/>
                <a:gd name="connsiteY4" fmla="*/ 704375 h 708300"/>
                <a:gd name="connsiteX5" fmla="*/ 2307585 w 6271464"/>
                <a:gd name="connsiteY5" fmla="*/ 48989 h 708300"/>
                <a:gd name="connsiteX6" fmla="*/ 6271464 w 6271464"/>
                <a:gd name="connsiteY6" fmla="*/ 48854 h 708300"/>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97803 h 729347"/>
                <a:gd name="connsiteX1" fmla="*/ 451313 w 6271464"/>
                <a:gd name="connsiteY1" fmla="*/ 66112 h 729347"/>
                <a:gd name="connsiteX2" fmla="*/ 914400 w 6271464"/>
                <a:gd name="connsiteY2" fmla="*/ 729346 h 729347"/>
                <a:gd name="connsiteX3" fmla="*/ 1377487 w 6271464"/>
                <a:gd name="connsiteY3" fmla="*/ 73961 h 729347"/>
                <a:gd name="connsiteX4" fmla="*/ 1836649 w 6271464"/>
                <a:gd name="connsiteY4" fmla="*/ 725422 h 729347"/>
                <a:gd name="connsiteX5" fmla="*/ 2307585 w 6271464"/>
                <a:gd name="connsiteY5" fmla="*/ 70036 h 729347"/>
                <a:gd name="connsiteX6" fmla="*/ 2756521 w 6271464"/>
                <a:gd name="connsiteY6" fmla="*/ 670151 h 729347"/>
                <a:gd name="connsiteX7" fmla="*/ 3203612 w 6271464"/>
                <a:gd name="connsiteY7" fmla="*/ 26408 h 729347"/>
                <a:gd name="connsiteX8" fmla="*/ 6271464 w 6271464"/>
                <a:gd name="connsiteY8" fmla="*/ 69901 h 729347"/>
                <a:gd name="connsiteX0" fmla="*/ 0 w 6271464"/>
                <a:gd name="connsiteY0" fmla="*/ 481305 h 712849"/>
                <a:gd name="connsiteX1" fmla="*/ 451313 w 6271464"/>
                <a:gd name="connsiteY1" fmla="*/ 49614 h 712849"/>
                <a:gd name="connsiteX2" fmla="*/ 914400 w 6271464"/>
                <a:gd name="connsiteY2" fmla="*/ 712848 h 712849"/>
                <a:gd name="connsiteX3" fmla="*/ 1377487 w 6271464"/>
                <a:gd name="connsiteY3" fmla="*/ 57463 h 712849"/>
                <a:gd name="connsiteX4" fmla="*/ 1836649 w 6271464"/>
                <a:gd name="connsiteY4" fmla="*/ 708924 h 712849"/>
                <a:gd name="connsiteX5" fmla="*/ 2307585 w 6271464"/>
                <a:gd name="connsiteY5" fmla="*/ 53538 h 712849"/>
                <a:gd name="connsiteX6" fmla="*/ 2756521 w 6271464"/>
                <a:gd name="connsiteY6" fmla="*/ 653653 h 712849"/>
                <a:gd name="connsiteX7" fmla="*/ 3203612 w 6271464"/>
                <a:gd name="connsiteY7" fmla="*/ 9910 h 712849"/>
                <a:gd name="connsiteX8" fmla="*/ 3726620 w 6271464"/>
                <a:gd name="connsiteY8" fmla="*/ 708833 h 712849"/>
                <a:gd name="connsiteX9" fmla="*/ 6271464 w 6271464"/>
                <a:gd name="connsiteY9" fmla="*/ 53403 h 712849"/>
                <a:gd name="connsiteX0" fmla="*/ 0 w 6271464"/>
                <a:gd name="connsiteY0" fmla="*/ 482301 h 718711"/>
                <a:gd name="connsiteX1" fmla="*/ 451313 w 6271464"/>
                <a:gd name="connsiteY1" fmla="*/ 50610 h 718711"/>
                <a:gd name="connsiteX2" fmla="*/ 914400 w 6271464"/>
                <a:gd name="connsiteY2" fmla="*/ 713844 h 718711"/>
                <a:gd name="connsiteX3" fmla="*/ 1377487 w 6271464"/>
                <a:gd name="connsiteY3" fmla="*/ 58459 h 718711"/>
                <a:gd name="connsiteX4" fmla="*/ 1836649 w 6271464"/>
                <a:gd name="connsiteY4" fmla="*/ 709920 h 718711"/>
                <a:gd name="connsiteX5" fmla="*/ 2307585 w 6271464"/>
                <a:gd name="connsiteY5" fmla="*/ 54534 h 718711"/>
                <a:gd name="connsiteX6" fmla="*/ 2756521 w 6271464"/>
                <a:gd name="connsiteY6" fmla="*/ 654649 h 718711"/>
                <a:gd name="connsiteX7" fmla="*/ 3203612 w 6271464"/>
                <a:gd name="connsiteY7" fmla="*/ 10906 h 718711"/>
                <a:gd name="connsiteX8" fmla="*/ 3726620 w 6271464"/>
                <a:gd name="connsiteY8" fmla="*/ 709829 h 718711"/>
                <a:gd name="connsiteX9" fmla="*/ 4182146 w 6271464"/>
                <a:gd name="connsiteY9" fmla="*/ 84476 h 718711"/>
                <a:gd name="connsiteX10" fmla="*/ 6271464 w 6271464"/>
                <a:gd name="connsiteY10" fmla="*/ 54399 h 718711"/>
                <a:gd name="connsiteX0" fmla="*/ 0 w 6271464"/>
                <a:gd name="connsiteY0" fmla="*/ 482301 h 746633"/>
                <a:gd name="connsiteX1" fmla="*/ 451313 w 6271464"/>
                <a:gd name="connsiteY1" fmla="*/ 50610 h 746633"/>
                <a:gd name="connsiteX2" fmla="*/ 914400 w 6271464"/>
                <a:gd name="connsiteY2" fmla="*/ 713844 h 746633"/>
                <a:gd name="connsiteX3" fmla="*/ 1377487 w 6271464"/>
                <a:gd name="connsiteY3" fmla="*/ 58459 h 746633"/>
                <a:gd name="connsiteX4" fmla="*/ 1836649 w 6271464"/>
                <a:gd name="connsiteY4" fmla="*/ 709920 h 746633"/>
                <a:gd name="connsiteX5" fmla="*/ 2307585 w 6271464"/>
                <a:gd name="connsiteY5" fmla="*/ 54534 h 746633"/>
                <a:gd name="connsiteX6" fmla="*/ 2756521 w 6271464"/>
                <a:gd name="connsiteY6" fmla="*/ 654649 h 746633"/>
                <a:gd name="connsiteX7" fmla="*/ 3203612 w 6271464"/>
                <a:gd name="connsiteY7" fmla="*/ 10906 h 746633"/>
                <a:gd name="connsiteX8" fmla="*/ 3726620 w 6271464"/>
                <a:gd name="connsiteY8" fmla="*/ 709829 h 746633"/>
                <a:gd name="connsiteX9" fmla="*/ 4182146 w 6271464"/>
                <a:gd name="connsiteY9" fmla="*/ 84476 h 746633"/>
                <a:gd name="connsiteX10" fmla="*/ 4646104 w 6271464"/>
                <a:gd name="connsiteY10" fmla="*/ 746610 h 746633"/>
                <a:gd name="connsiteX11" fmla="*/ 6271464 w 6271464"/>
                <a:gd name="connsiteY11" fmla="*/ 54399 h 746633"/>
                <a:gd name="connsiteX0" fmla="*/ 0 w 6271464"/>
                <a:gd name="connsiteY0" fmla="*/ 482301 h 753886"/>
                <a:gd name="connsiteX1" fmla="*/ 451313 w 6271464"/>
                <a:gd name="connsiteY1" fmla="*/ 50610 h 753886"/>
                <a:gd name="connsiteX2" fmla="*/ 914400 w 6271464"/>
                <a:gd name="connsiteY2" fmla="*/ 713844 h 753886"/>
                <a:gd name="connsiteX3" fmla="*/ 1377487 w 6271464"/>
                <a:gd name="connsiteY3" fmla="*/ 58459 h 753886"/>
                <a:gd name="connsiteX4" fmla="*/ 1836649 w 6271464"/>
                <a:gd name="connsiteY4" fmla="*/ 709920 h 753886"/>
                <a:gd name="connsiteX5" fmla="*/ 2307585 w 6271464"/>
                <a:gd name="connsiteY5" fmla="*/ 54534 h 753886"/>
                <a:gd name="connsiteX6" fmla="*/ 2756521 w 6271464"/>
                <a:gd name="connsiteY6" fmla="*/ 654649 h 753886"/>
                <a:gd name="connsiteX7" fmla="*/ 3203612 w 6271464"/>
                <a:gd name="connsiteY7" fmla="*/ 10906 h 753886"/>
                <a:gd name="connsiteX8" fmla="*/ 3726620 w 6271464"/>
                <a:gd name="connsiteY8" fmla="*/ 709829 h 753886"/>
                <a:gd name="connsiteX9" fmla="*/ 4182146 w 6271464"/>
                <a:gd name="connsiteY9" fmla="*/ 84476 h 753886"/>
                <a:gd name="connsiteX10" fmla="*/ 4646104 w 6271464"/>
                <a:gd name="connsiteY10" fmla="*/ 746610 h 753886"/>
                <a:gd name="connsiteX11" fmla="*/ 5101630 w 6271464"/>
                <a:gd name="connsiteY11" fmla="*/ 66086 h 753886"/>
                <a:gd name="connsiteX12" fmla="*/ 6271464 w 6271464"/>
                <a:gd name="connsiteY12" fmla="*/ 54399 h 753886"/>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35820"/>
                <a:gd name="connsiteX1" fmla="*/ 451313 w 6271464"/>
                <a:gd name="connsiteY1" fmla="*/ 39712 h 735820"/>
                <a:gd name="connsiteX2" fmla="*/ 914400 w 6271464"/>
                <a:gd name="connsiteY2" fmla="*/ 702946 h 735820"/>
                <a:gd name="connsiteX3" fmla="*/ 1377487 w 6271464"/>
                <a:gd name="connsiteY3" fmla="*/ 47561 h 735820"/>
                <a:gd name="connsiteX4" fmla="*/ 1836649 w 6271464"/>
                <a:gd name="connsiteY4" fmla="*/ 699022 h 735820"/>
                <a:gd name="connsiteX5" fmla="*/ 2307585 w 6271464"/>
                <a:gd name="connsiteY5" fmla="*/ 43636 h 735820"/>
                <a:gd name="connsiteX6" fmla="*/ 2756521 w 6271464"/>
                <a:gd name="connsiteY6" fmla="*/ 643751 h 735820"/>
                <a:gd name="connsiteX7" fmla="*/ 3203612 w 6271464"/>
                <a:gd name="connsiteY7" fmla="*/ 8 h 735820"/>
                <a:gd name="connsiteX8" fmla="*/ 3726620 w 6271464"/>
                <a:gd name="connsiteY8" fmla="*/ 698931 h 735820"/>
                <a:gd name="connsiteX9" fmla="*/ 4182146 w 6271464"/>
                <a:gd name="connsiteY9" fmla="*/ 73578 h 735820"/>
                <a:gd name="connsiteX10" fmla="*/ 4646104 w 6271464"/>
                <a:gd name="connsiteY10" fmla="*/ 735712 h 735820"/>
                <a:gd name="connsiteX11" fmla="*/ 5101630 w 6271464"/>
                <a:gd name="connsiteY11" fmla="*/ 55188 h 735820"/>
                <a:gd name="connsiteX12" fmla="*/ 5565591 w 6271464"/>
                <a:gd name="connsiteY12" fmla="*/ 735704 h 735820"/>
                <a:gd name="connsiteX13" fmla="*/ 6271464 w 6271464"/>
                <a:gd name="connsiteY13" fmla="*/ 43501 h 735820"/>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464" h="735797">
                  <a:moveTo>
                    <a:pt x="0" y="471403"/>
                  </a:moveTo>
                  <a:cubicBezTo>
                    <a:pt x="149456" y="236262"/>
                    <a:pt x="298913" y="1121"/>
                    <a:pt x="451313" y="39712"/>
                  </a:cubicBezTo>
                  <a:cubicBezTo>
                    <a:pt x="603713" y="78303"/>
                    <a:pt x="760038" y="701638"/>
                    <a:pt x="914400" y="702946"/>
                  </a:cubicBezTo>
                  <a:cubicBezTo>
                    <a:pt x="1068762" y="704254"/>
                    <a:pt x="1223779" y="48215"/>
                    <a:pt x="1377487" y="47561"/>
                  </a:cubicBezTo>
                  <a:cubicBezTo>
                    <a:pt x="1531195" y="46907"/>
                    <a:pt x="1681633" y="699676"/>
                    <a:pt x="1836649" y="699022"/>
                  </a:cubicBezTo>
                  <a:cubicBezTo>
                    <a:pt x="1991665" y="698368"/>
                    <a:pt x="2154273" y="52848"/>
                    <a:pt x="2307585" y="43636"/>
                  </a:cubicBezTo>
                  <a:cubicBezTo>
                    <a:pt x="2460897" y="34424"/>
                    <a:pt x="2607183" y="651022"/>
                    <a:pt x="2756521" y="643751"/>
                  </a:cubicBezTo>
                  <a:cubicBezTo>
                    <a:pt x="2905859" y="636480"/>
                    <a:pt x="3037712" y="-3050"/>
                    <a:pt x="3203612" y="8"/>
                  </a:cubicBezTo>
                  <a:cubicBezTo>
                    <a:pt x="3369512" y="3066"/>
                    <a:pt x="3556501" y="702005"/>
                    <a:pt x="3726620" y="698931"/>
                  </a:cubicBezTo>
                  <a:cubicBezTo>
                    <a:pt x="3896739" y="695857"/>
                    <a:pt x="4058424" y="76645"/>
                    <a:pt x="4182146" y="73578"/>
                  </a:cubicBezTo>
                  <a:cubicBezTo>
                    <a:pt x="4305868" y="70511"/>
                    <a:pt x="4490045" y="726513"/>
                    <a:pt x="4646104" y="735712"/>
                  </a:cubicBezTo>
                  <a:cubicBezTo>
                    <a:pt x="4802163" y="744911"/>
                    <a:pt x="4920263" y="30664"/>
                    <a:pt x="5101630" y="55188"/>
                  </a:cubicBezTo>
                  <a:cubicBezTo>
                    <a:pt x="5282997" y="79712"/>
                    <a:pt x="5404364" y="737651"/>
                    <a:pt x="5565591" y="735704"/>
                  </a:cubicBezTo>
                  <a:cubicBezTo>
                    <a:pt x="5726818" y="733757"/>
                    <a:pt x="5886693" y="17858"/>
                    <a:pt x="6271464" y="43501"/>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それらしい大きさ"/>
            <p:cNvSpPr txBox="1"/>
            <p:nvPr/>
          </p:nvSpPr>
          <p:spPr>
            <a:xfrm>
              <a:off x="3376461" y="5741480"/>
              <a:ext cx="1980029"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err="1">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乾くの</a:t>
              </a:r>
              <a:r>
                <a:rPr kumimoji="1"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早すぎ！</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grpSp>
      <mc:AlternateContent xmlns:mc="http://schemas.openxmlformats.org/markup-compatibility/2006" xmlns:a14="http://schemas.microsoft.com/office/drawing/2010/main">
        <mc:Choice Requires="a14">
          <p:sp>
            <p:nvSpPr>
              <p:cNvPr id="50" name="角丸四角形吹き出し 41">
                <a:extLst>
                  <a:ext uri="{FF2B5EF4-FFF2-40B4-BE49-F238E27FC236}">
                    <a16:creationId xmlns:a16="http://schemas.microsoft.com/office/drawing/2014/main" id="{F15F6D1F-A968-4D14-83DC-1F0C9F395063}"/>
                  </a:ext>
                </a:extLst>
              </p:cNvPr>
              <p:cNvSpPr>
                <a:spLocks/>
              </p:cNvSpPr>
              <p:nvPr/>
            </p:nvSpPr>
            <p:spPr>
              <a:xfrm>
                <a:off x="5883672" y="4133519"/>
                <a:ext cx="2089780" cy="755486"/>
              </a:xfrm>
              <a:prstGeom prst="wedgeRoundRectCallout">
                <a:avLst>
                  <a:gd name="adj1" fmla="val -55008"/>
                  <a:gd name="adj2" fmla="val -17329"/>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14:m>
                  <m:oMath xmlns:m="http://schemas.openxmlformats.org/officeDocument/2006/math">
                    <m:r>
                      <a:rPr lang="en-US" altLang="ja-JP" sz="2000" i="1" dirty="0" smtClean="0">
                        <a:solidFill>
                          <a:srgbClr val="EEECE1">
                            <a:lumMod val="10000"/>
                          </a:srgbClr>
                        </a:solidFill>
                        <a:latin typeface="Cambria Math"/>
                      </a:rPr>
                      <m:t>0.0053</m:t>
                    </m:r>
                    <m:r>
                      <m:rPr>
                        <m:sty m:val="p"/>
                      </m:rPr>
                      <a:rPr lang="en-US" altLang="ja-JP" sz="2000" i="0" dirty="0" smtClean="0">
                        <a:solidFill>
                          <a:srgbClr val="EEECE1">
                            <a:lumMod val="10000"/>
                          </a:srgbClr>
                        </a:solidFill>
                        <a:latin typeface="Cambria Math"/>
                      </a:rPr>
                      <m:t>s</m:t>
                    </m:r>
                  </m:oMath>
                </a14:m>
                <a:r>
                  <a:rPr lang="ja-JP" altLang="en-US" sz="2000" dirty="0">
                    <a:solidFill>
                      <a:srgbClr val="EEECE1">
                        <a:lumMod val="10000"/>
                      </a:srgbClr>
                    </a:solidFill>
                  </a:rPr>
                  <a:t>後に</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水蒸気は飽和</a:t>
                </a:r>
              </a:p>
            </p:txBody>
          </p:sp>
        </mc:Choice>
        <mc:Fallback xmlns="">
          <p:sp>
            <p:nvSpPr>
              <p:cNvPr id="50" name="角丸四角形吹き出し 41">
                <a:extLst>
                  <a:ext uri="{FF2B5EF4-FFF2-40B4-BE49-F238E27FC236}">
                    <a16:creationId xmlns="" xmlns:a16="http://schemas.microsoft.com/office/drawing/2014/main" xmlns:a14="http://schemas.microsoft.com/office/drawing/2010/main" id="{F15F6D1F-A968-4D14-83DC-1F0C9F395063}"/>
                  </a:ext>
                </a:extLst>
              </p:cNvPr>
              <p:cNvSpPr>
                <a:spLocks noRot="1" noChangeAspect="1" noMove="1" noResize="1" noEditPoints="1" noAdjustHandles="1" noChangeArrowheads="1" noChangeShapeType="1" noTextEdit="1"/>
              </p:cNvSpPr>
              <p:nvPr/>
            </p:nvSpPr>
            <p:spPr>
              <a:xfrm>
                <a:off x="5883672" y="4133519"/>
                <a:ext cx="2089780" cy="755486"/>
              </a:xfrm>
              <a:prstGeom prst="wedgeRoundRectCallout">
                <a:avLst>
                  <a:gd name="adj1" fmla="val -55008"/>
                  <a:gd name="adj2" fmla="val -17329"/>
                  <a:gd name="adj3" fmla="val 16667"/>
                </a:avLst>
              </a:prstGeom>
              <a:blipFill rotWithShape="1">
                <a:blip r:embed="rId8"/>
                <a:stretch>
                  <a:fillRect t="-6452" b="-12903"/>
                </a:stretch>
              </a:blipFill>
              <a:ln w="12700">
                <a:noFill/>
              </a:ln>
              <a:effectLst>
                <a:innerShdw blurRad="139700">
                  <a:srgbClr val="FF6600"/>
                </a:innerShdw>
              </a:effectLst>
            </p:spPr>
            <p:txBody>
              <a:bodyPr/>
              <a:lstStyle/>
              <a:p>
                <a:r>
                  <a:rPr lang="ja-JP" altLang="en-US">
                    <a:noFill/>
                  </a:rPr>
                  <a:t> </a:t>
                </a:r>
              </a:p>
            </p:txBody>
          </p:sp>
        </mc:Fallback>
      </mc:AlternateContent>
      <p:grpSp>
        <p:nvGrpSpPr>
          <p:cNvPr id="15" name="グループ化 14"/>
          <p:cNvGrpSpPr/>
          <p:nvPr/>
        </p:nvGrpSpPr>
        <p:grpSpPr>
          <a:xfrm>
            <a:off x="6381105" y="4458822"/>
            <a:ext cx="1686565" cy="894669"/>
            <a:chOff x="5176671" y="3735252"/>
            <a:chExt cx="1686565" cy="894669"/>
          </a:xfrm>
        </p:grpSpPr>
        <p:sp>
          <p:nvSpPr>
            <p:cNvPr id="57" name="それらしい大きさ">
              <a:extLst>
                <a:ext uri="{FF2B5EF4-FFF2-40B4-BE49-F238E27FC236}">
                  <a16:creationId xmlns:a16="http://schemas.microsoft.com/office/drawing/2014/main" id="{F76A75D8-4E38-4E4C-8DBD-8C0FBE0AA425}"/>
                </a:ext>
              </a:extLst>
            </p:cNvPr>
            <p:cNvSpPr txBox="1"/>
            <p:nvPr/>
          </p:nvSpPr>
          <p:spPr>
            <a:xfrm>
              <a:off x="5652648" y="4229811"/>
              <a:ext cx="1210588" cy="400110"/>
            </a:xfrm>
            <a:prstGeom prst="rect">
              <a:avLst/>
            </a:prstGeom>
            <a:noFill/>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rPr>
                <a:t>早すぎ！</a:t>
              </a:r>
              <a:endParaRPr kumimoji="1" lang="en-US" altLang="ja-JP" sz="2000" dirty="0">
                <a:solidFill>
                  <a:srgbClr val="FD5FF2"/>
                </a:solidFill>
                <a:effectLst>
                  <a:glow rad="203200">
                    <a:schemeClr val="bg1"/>
                  </a:glow>
                </a:effectLst>
                <a:latin typeface="HGS創英角ﾎﾟｯﾌﾟ体" panose="040B0A00000000000000" pitchFamily="50" charset="-128"/>
                <a:ea typeface="HGS創英角ﾎﾟｯﾌﾟ体" panose="040B0A00000000000000" pitchFamily="50" charset="-128"/>
              </a:endParaRPr>
            </a:p>
          </p:txBody>
        </p:sp>
        <p:sp>
          <p:nvSpPr>
            <p:cNvPr id="58" name="フリーフォーム 44">
              <a:extLst>
                <a:ext uri="{FF2B5EF4-FFF2-40B4-BE49-F238E27FC236}">
                  <a16:creationId xmlns:a16="http://schemas.microsoft.com/office/drawing/2014/main" id="{A25150C3-99DA-4E63-AD0E-0B4694CA3EED}"/>
                </a:ext>
              </a:extLst>
            </p:cNvPr>
            <p:cNvSpPr/>
            <p:nvPr/>
          </p:nvSpPr>
          <p:spPr>
            <a:xfrm>
              <a:off x="5176671" y="3735252"/>
              <a:ext cx="951955" cy="91009"/>
            </a:xfrm>
            <a:custGeom>
              <a:avLst/>
              <a:gdLst>
                <a:gd name="connsiteX0" fmla="*/ 0 w 3426057"/>
                <a:gd name="connsiteY0" fmla="*/ 461694 h 693238"/>
                <a:gd name="connsiteX1" fmla="*/ 451313 w 3426057"/>
                <a:gd name="connsiteY1" fmla="*/ 30003 h 693238"/>
                <a:gd name="connsiteX2" fmla="*/ 914400 w 3426057"/>
                <a:gd name="connsiteY2" fmla="*/ 693237 h 693238"/>
                <a:gd name="connsiteX3" fmla="*/ 1377487 w 3426057"/>
                <a:gd name="connsiteY3" fmla="*/ 37852 h 693238"/>
                <a:gd name="connsiteX4" fmla="*/ 1836649 w 3426057"/>
                <a:gd name="connsiteY4" fmla="*/ 689313 h 693238"/>
                <a:gd name="connsiteX5" fmla="*/ 2307585 w 3426057"/>
                <a:gd name="connsiteY5" fmla="*/ 33927 h 693238"/>
                <a:gd name="connsiteX6" fmla="*/ 2770671 w 3426057"/>
                <a:gd name="connsiteY6" fmla="*/ 677539 h 693238"/>
                <a:gd name="connsiteX7" fmla="*/ 3237683 w 3426057"/>
                <a:gd name="connsiteY7" fmla="*/ 26078 h 693238"/>
                <a:gd name="connsiteX8" fmla="*/ 3426057 w 3426057"/>
                <a:gd name="connsiteY8" fmla="*/ 190906 h 693238"/>
                <a:gd name="connsiteX0" fmla="*/ 0 w 3426057"/>
                <a:gd name="connsiteY0" fmla="*/ 435873 h 667417"/>
                <a:gd name="connsiteX1" fmla="*/ 451313 w 3426057"/>
                <a:gd name="connsiteY1" fmla="*/ 4182 h 667417"/>
                <a:gd name="connsiteX2" fmla="*/ 914400 w 3426057"/>
                <a:gd name="connsiteY2" fmla="*/ 667416 h 667417"/>
                <a:gd name="connsiteX3" fmla="*/ 1377487 w 3426057"/>
                <a:gd name="connsiteY3" fmla="*/ 12031 h 667417"/>
                <a:gd name="connsiteX4" fmla="*/ 1836649 w 3426057"/>
                <a:gd name="connsiteY4" fmla="*/ 663492 h 667417"/>
                <a:gd name="connsiteX5" fmla="*/ 2307585 w 3426057"/>
                <a:gd name="connsiteY5" fmla="*/ 8106 h 667417"/>
                <a:gd name="connsiteX6" fmla="*/ 2770671 w 3426057"/>
                <a:gd name="connsiteY6" fmla="*/ 651718 h 667417"/>
                <a:gd name="connsiteX7" fmla="*/ 3241608 w 3426057"/>
                <a:gd name="connsiteY7" fmla="*/ 278893 h 667417"/>
                <a:gd name="connsiteX8" fmla="*/ 3426057 w 3426057"/>
                <a:gd name="connsiteY8" fmla="*/ 165085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508471"/>
                <a:gd name="connsiteY0" fmla="*/ 435873 h 667417"/>
                <a:gd name="connsiteX1" fmla="*/ 451313 w 3508471"/>
                <a:gd name="connsiteY1" fmla="*/ 4182 h 667417"/>
                <a:gd name="connsiteX2" fmla="*/ 914400 w 3508471"/>
                <a:gd name="connsiteY2" fmla="*/ 667416 h 667417"/>
                <a:gd name="connsiteX3" fmla="*/ 1377487 w 3508471"/>
                <a:gd name="connsiteY3" fmla="*/ 12031 h 667417"/>
                <a:gd name="connsiteX4" fmla="*/ 1836649 w 3508471"/>
                <a:gd name="connsiteY4" fmla="*/ 663492 h 667417"/>
                <a:gd name="connsiteX5" fmla="*/ 2307585 w 3508471"/>
                <a:gd name="connsiteY5" fmla="*/ 8106 h 667417"/>
                <a:gd name="connsiteX6" fmla="*/ 2770671 w 3508471"/>
                <a:gd name="connsiteY6" fmla="*/ 651718 h 667417"/>
                <a:gd name="connsiteX7" fmla="*/ 3241608 w 3508471"/>
                <a:gd name="connsiteY7" fmla="*/ 278893 h 667417"/>
                <a:gd name="connsiteX8" fmla="*/ 3508471 w 3508471"/>
                <a:gd name="connsiteY8" fmla="*/ 294593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496697"/>
                <a:gd name="connsiteY0" fmla="*/ 435873 h 667417"/>
                <a:gd name="connsiteX1" fmla="*/ 451313 w 3496697"/>
                <a:gd name="connsiteY1" fmla="*/ 4182 h 667417"/>
                <a:gd name="connsiteX2" fmla="*/ 914400 w 3496697"/>
                <a:gd name="connsiteY2" fmla="*/ 667416 h 667417"/>
                <a:gd name="connsiteX3" fmla="*/ 1377487 w 3496697"/>
                <a:gd name="connsiteY3" fmla="*/ 12031 h 667417"/>
                <a:gd name="connsiteX4" fmla="*/ 1836649 w 3496697"/>
                <a:gd name="connsiteY4" fmla="*/ 663492 h 667417"/>
                <a:gd name="connsiteX5" fmla="*/ 2307585 w 3496697"/>
                <a:gd name="connsiteY5" fmla="*/ 8106 h 667417"/>
                <a:gd name="connsiteX6" fmla="*/ 2770671 w 3496697"/>
                <a:gd name="connsiteY6" fmla="*/ 651718 h 667417"/>
                <a:gd name="connsiteX7" fmla="*/ 3241608 w 3496697"/>
                <a:gd name="connsiteY7" fmla="*/ 278893 h 667417"/>
                <a:gd name="connsiteX8" fmla="*/ 3496697 w 3496697"/>
                <a:gd name="connsiteY8" fmla="*/ 137614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241608 w 3520244"/>
                <a:gd name="connsiteY7" fmla="*/ 278893 h 667417"/>
                <a:gd name="connsiteX8" fmla="*/ 3520244 w 3520244"/>
                <a:gd name="connsiteY8" fmla="*/ 212179 h 667417"/>
                <a:gd name="connsiteX0" fmla="*/ 0 w 3520244"/>
                <a:gd name="connsiteY0" fmla="*/ 435873 h 667417"/>
                <a:gd name="connsiteX1" fmla="*/ 451313 w 3520244"/>
                <a:gd name="connsiteY1" fmla="*/ 4182 h 667417"/>
                <a:gd name="connsiteX2" fmla="*/ 914400 w 3520244"/>
                <a:gd name="connsiteY2" fmla="*/ 667416 h 667417"/>
                <a:gd name="connsiteX3" fmla="*/ 1377487 w 3520244"/>
                <a:gd name="connsiteY3" fmla="*/ 12031 h 667417"/>
                <a:gd name="connsiteX4" fmla="*/ 1836649 w 3520244"/>
                <a:gd name="connsiteY4" fmla="*/ 663492 h 667417"/>
                <a:gd name="connsiteX5" fmla="*/ 2307585 w 3520244"/>
                <a:gd name="connsiteY5" fmla="*/ 8106 h 667417"/>
                <a:gd name="connsiteX6" fmla="*/ 2770671 w 3520244"/>
                <a:gd name="connsiteY6" fmla="*/ 651718 h 667417"/>
                <a:gd name="connsiteX7" fmla="*/ 3084629 w 3520244"/>
                <a:gd name="connsiteY7" fmla="*/ 294591 h 667417"/>
                <a:gd name="connsiteX8" fmla="*/ 3520244 w 3520244"/>
                <a:gd name="connsiteY8" fmla="*/ 212179 h 667417"/>
                <a:gd name="connsiteX0" fmla="*/ 0 w 3316172"/>
                <a:gd name="connsiteY0" fmla="*/ 435873 h 667417"/>
                <a:gd name="connsiteX1" fmla="*/ 451313 w 3316172"/>
                <a:gd name="connsiteY1" fmla="*/ 4182 h 667417"/>
                <a:gd name="connsiteX2" fmla="*/ 914400 w 3316172"/>
                <a:gd name="connsiteY2" fmla="*/ 667416 h 667417"/>
                <a:gd name="connsiteX3" fmla="*/ 1377487 w 3316172"/>
                <a:gd name="connsiteY3" fmla="*/ 12031 h 667417"/>
                <a:gd name="connsiteX4" fmla="*/ 1836649 w 3316172"/>
                <a:gd name="connsiteY4" fmla="*/ 663492 h 667417"/>
                <a:gd name="connsiteX5" fmla="*/ 2307585 w 3316172"/>
                <a:gd name="connsiteY5" fmla="*/ 8106 h 667417"/>
                <a:gd name="connsiteX6" fmla="*/ 2770671 w 3316172"/>
                <a:gd name="connsiteY6" fmla="*/ 651718 h 667417"/>
                <a:gd name="connsiteX7" fmla="*/ 3084629 w 3316172"/>
                <a:gd name="connsiteY7" fmla="*/ 294591 h 667417"/>
                <a:gd name="connsiteX8" fmla="*/ 3316172 w 3316172"/>
                <a:gd name="connsiteY8" fmla="*/ 220027 h 667417"/>
                <a:gd name="connsiteX0" fmla="*/ 0 w 3084629"/>
                <a:gd name="connsiteY0" fmla="*/ 435873 h 667417"/>
                <a:gd name="connsiteX1" fmla="*/ 451313 w 3084629"/>
                <a:gd name="connsiteY1" fmla="*/ 4182 h 667417"/>
                <a:gd name="connsiteX2" fmla="*/ 914400 w 3084629"/>
                <a:gd name="connsiteY2" fmla="*/ 667416 h 667417"/>
                <a:gd name="connsiteX3" fmla="*/ 1377487 w 3084629"/>
                <a:gd name="connsiteY3" fmla="*/ 12031 h 667417"/>
                <a:gd name="connsiteX4" fmla="*/ 1836649 w 3084629"/>
                <a:gd name="connsiteY4" fmla="*/ 663492 h 667417"/>
                <a:gd name="connsiteX5" fmla="*/ 2307585 w 3084629"/>
                <a:gd name="connsiteY5" fmla="*/ 8106 h 667417"/>
                <a:gd name="connsiteX6" fmla="*/ 2770671 w 3084629"/>
                <a:gd name="connsiteY6" fmla="*/ 651718 h 667417"/>
                <a:gd name="connsiteX7" fmla="*/ 3084629 w 3084629"/>
                <a:gd name="connsiteY7" fmla="*/ 294591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3455797"/>
                <a:gd name="connsiteY0" fmla="*/ 435873 h 667417"/>
                <a:gd name="connsiteX1" fmla="*/ 451313 w 3455797"/>
                <a:gd name="connsiteY1" fmla="*/ 4182 h 667417"/>
                <a:gd name="connsiteX2" fmla="*/ 914400 w 3455797"/>
                <a:gd name="connsiteY2" fmla="*/ 667416 h 667417"/>
                <a:gd name="connsiteX3" fmla="*/ 1377487 w 3455797"/>
                <a:gd name="connsiteY3" fmla="*/ 12031 h 667417"/>
                <a:gd name="connsiteX4" fmla="*/ 1836649 w 3455797"/>
                <a:gd name="connsiteY4" fmla="*/ 663492 h 667417"/>
                <a:gd name="connsiteX5" fmla="*/ 2307585 w 3455797"/>
                <a:gd name="connsiteY5" fmla="*/ 8106 h 667417"/>
                <a:gd name="connsiteX6" fmla="*/ 2770671 w 3455797"/>
                <a:gd name="connsiteY6" fmla="*/ 651718 h 667417"/>
                <a:gd name="connsiteX7" fmla="*/ 3455797 w 3455797"/>
                <a:gd name="connsiteY7" fmla="*/ 18707 h 667417"/>
                <a:gd name="connsiteX0" fmla="*/ 0 w 2770673"/>
                <a:gd name="connsiteY0" fmla="*/ 435873 h 667417"/>
                <a:gd name="connsiteX1" fmla="*/ 451313 w 2770673"/>
                <a:gd name="connsiteY1" fmla="*/ 4182 h 667417"/>
                <a:gd name="connsiteX2" fmla="*/ 914400 w 2770673"/>
                <a:gd name="connsiteY2" fmla="*/ 667416 h 667417"/>
                <a:gd name="connsiteX3" fmla="*/ 1377487 w 2770673"/>
                <a:gd name="connsiteY3" fmla="*/ 12031 h 667417"/>
                <a:gd name="connsiteX4" fmla="*/ 1836649 w 2770673"/>
                <a:gd name="connsiteY4" fmla="*/ 663492 h 667417"/>
                <a:gd name="connsiteX5" fmla="*/ 2307585 w 2770673"/>
                <a:gd name="connsiteY5" fmla="*/ 8106 h 667417"/>
                <a:gd name="connsiteX6" fmla="*/ 2770671 w 2770673"/>
                <a:gd name="connsiteY6" fmla="*/ 651718 h 667417"/>
                <a:gd name="connsiteX0" fmla="*/ 0 w 6271464"/>
                <a:gd name="connsiteY0" fmla="*/ 476756 h 708300"/>
                <a:gd name="connsiteX1" fmla="*/ 451313 w 6271464"/>
                <a:gd name="connsiteY1" fmla="*/ 45065 h 708300"/>
                <a:gd name="connsiteX2" fmla="*/ 914400 w 6271464"/>
                <a:gd name="connsiteY2" fmla="*/ 708299 h 708300"/>
                <a:gd name="connsiteX3" fmla="*/ 1377487 w 6271464"/>
                <a:gd name="connsiteY3" fmla="*/ 52914 h 708300"/>
                <a:gd name="connsiteX4" fmla="*/ 1836649 w 6271464"/>
                <a:gd name="connsiteY4" fmla="*/ 704375 h 708300"/>
                <a:gd name="connsiteX5" fmla="*/ 2307585 w 6271464"/>
                <a:gd name="connsiteY5" fmla="*/ 48989 h 708300"/>
                <a:gd name="connsiteX6" fmla="*/ 6271464 w 6271464"/>
                <a:gd name="connsiteY6" fmla="*/ 48854 h 708300"/>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35873 h 667417"/>
                <a:gd name="connsiteX1" fmla="*/ 451313 w 6271464"/>
                <a:gd name="connsiteY1" fmla="*/ 4182 h 667417"/>
                <a:gd name="connsiteX2" fmla="*/ 914400 w 6271464"/>
                <a:gd name="connsiteY2" fmla="*/ 667416 h 667417"/>
                <a:gd name="connsiteX3" fmla="*/ 1377487 w 6271464"/>
                <a:gd name="connsiteY3" fmla="*/ 12031 h 667417"/>
                <a:gd name="connsiteX4" fmla="*/ 1836649 w 6271464"/>
                <a:gd name="connsiteY4" fmla="*/ 663492 h 667417"/>
                <a:gd name="connsiteX5" fmla="*/ 2307585 w 6271464"/>
                <a:gd name="connsiteY5" fmla="*/ 8106 h 667417"/>
                <a:gd name="connsiteX6" fmla="*/ 2756521 w 6271464"/>
                <a:gd name="connsiteY6" fmla="*/ 608221 h 667417"/>
                <a:gd name="connsiteX7" fmla="*/ 6271464 w 6271464"/>
                <a:gd name="connsiteY7" fmla="*/ 7971 h 667417"/>
                <a:gd name="connsiteX0" fmla="*/ 0 w 6271464"/>
                <a:gd name="connsiteY0" fmla="*/ 497803 h 729347"/>
                <a:gd name="connsiteX1" fmla="*/ 451313 w 6271464"/>
                <a:gd name="connsiteY1" fmla="*/ 66112 h 729347"/>
                <a:gd name="connsiteX2" fmla="*/ 914400 w 6271464"/>
                <a:gd name="connsiteY2" fmla="*/ 729346 h 729347"/>
                <a:gd name="connsiteX3" fmla="*/ 1377487 w 6271464"/>
                <a:gd name="connsiteY3" fmla="*/ 73961 h 729347"/>
                <a:gd name="connsiteX4" fmla="*/ 1836649 w 6271464"/>
                <a:gd name="connsiteY4" fmla="*/ 725422 h 729347"/>
                <a:gd name="connsiteX5" fmla="*/ 2307585 w 6271464"/>
                <a:gd name="connsiteY5" fmla="*/ 70036 h 729347"/>
                <a:gd name="connsiteX6" fmla="*/ 2756521 w 6271464"/>
                <a:gd name="connsiteY6" fmla="*/ 670151 h 729347"/>
                <a:gd name="connsiteX7" fmla="*/ 3203612 w 6271464"/>
                <a:gd name="connsiteY7" fmla="*/ 26408 h 729347"/>
                <a:gd name="connsiteX8" fmla="*/ 6271464 w 6271464"/>
                <a:gd name="connsiteY8" fmla="*/ 69901 h 729347"/>
                <a:gd name="connsiteX0" fmla="*/ 0 w 6271464"/>
                <a:gd name="connsiteY0" fmla="*/ 481305 h 712849"/>
                <a:gd name="connsiteX1" fmla="*/ 451313 w 6271464"/>
                <a:gd name="connsiteY1" fmla="*/ 49614 h 712849"/>
                <a:gd name="connsiteX2" fmla="*/ 914400 w 6271464"/>
                <a:gd name="connsiteY2" fmla="*/ 712848 h 712849"/>
                <a:gd name="connsiteX3" fmla="*/ 1377487 w 6271464"/>
                <a:gd name="connsiteY3" fmla="*/ 57463 h 712849"/>
                <a:gd name="connsiteX4" fmla="*/ 1836649 w 6271464"/>
                <a:gd name="connsiteY4" fmla="*/ 708924 h 712849"/>
                <a:gd name="connsiteX5" fmla="*/ 2307585 w 6271464"/>
                <a:gd name="connsiteY5" fmla="*/ 53538 h 712849"/>
                <a:gd name="connsiteX6" fmla="*/ 2756521 w 6271464"/>
                <a:gd name="connsiteY6" fmla="*/ 653653 h 712849"/>
                <a:gd name="connsiteX7" fmla="*/ 3203612 w 6271464"/>
                <a:gd name="connsiteY7" fmla="*/ 9910 h 712849"/>
                <a:gd name="connsiteX8" fmla="*/ 3726620 w 6271464"/>
                <a:gd name="connsiteY8" fmla="*/ 708833 h 712849"/>
                <a:gd name="connsiteX9" fmla="*/ 6271464 w 6271464"/>
                <a:gd name="connsiteY9" fmla="*/ 53403 h 712849"/>
                <a:gd name="connsiteX0" fmla="*/ 0 w 6271464"/>
                <a:gd name="connsiteY0" fmla="*/ 482301 h 718711"/>
                <a:gd name="connsiteX1" fmla="*/ 451313 w 6271464"/>
                <a:gd name="connsiteY1" fmla="*/ 50610 h 718711"/>
                <a:gd name="connsiteX2" fmla="*/ 914400 w 6271464"/>
                <a:gd name="connsiteY2" fmla="*/ 713844 h 718711"/>
                <a:gd name="connsiteX3" fmla="*/ 1377487 w 6271464"/>
                <a:gd name="connsiteY3" fmla="*/ 58459 h 718711"/>
                <a:gd name="connsiteX4" fmla="*/ 1836649 w 6271464"/>
                <a:gd name="connsiteY4" fmla="*/ 709920 h 718711"/>
                <a:gd name="connsiteX5" fmla="*/ 2307585 w 6271464"/>
                <a:gd name="connsiteY5" fmla="*/ 54534 h 718711"/>
                <a:gd name="connsiteX6" fmla="*/ 2756521 w 6271464"/>
                <a:gd name="connsiteY6" fmla="*/ 654649 h 718711"/>
                <a:gd name="connsiteX7" fmla="*/ 3203612 w 6271464"/>
                <a:gd name="connsiteY7" fmla="*/ 10906 h 718711"/>
                <a:gd name="connsiteX8" fmla="*/ 3726620 w 6271464"/>
                <a:gd name="connsiteY8" fmla="*/ 709829 h 718711"/>
                <a:gd name="connsiteX9" fmla="*/ 4182146 w 6271464"/>
                <a:gd name="connsiteY9" fmla="*/ 84476 h 718711"/>
                <a:gd name="connsiteX10" fmla="*/ 6271464 w 6271464"/>
                <a:gd name="connsiteY10" fmla="*/ 54399 h 718711"/>
                <a:gd name="connsiteX0" fmla="*/ 0 w 6271464"/>
                <a:gd name="connsiteY0" fmla="*/ 482301 h 746633"/>
                <a:gd name="connsiteX1" fmla="*/ 451313 w 6271464"/>
                <a:gd name="connsiteY1" fmla="*/ 50610 h 746633"/>
                <a:gd name="connsiteX2" fmla="*/ 914400 w 6271464"/>
                <a:gd name="connsiteY2" fmla="*/ 713844 h 746633"/>
                <a:gd name="connsiteX3" fmla="*/ 1377487 w 6271464"/>
                <a:gd name="connsiteY3" fmla="*/ 58459 h 746633"/>
                <a:gd name="connsiteX4" fmla="*/ 1836649 w 6271464"/>
                <a:gd name="connsiteY4" fmla="*/ 709920 h 746633"/>
                <a:gd name="connsiteX5" fmla="*/ 2307585 w 6271464"/>
                <a:gd name="connsiteY5" fmla="*/ 54534 h 746633"/>
                <a:gd name="connsiteX6" fmla="*/ 2756521 w 6271464"/>
                <a:gd name="connsiteY6" fmla="*/ 654649 h 746633"/>
                <a:gd name="connsiteX7" fmla="*/ 3203612 w 6271464"/>
                <a:gd name="connsiteY7" fmla="*/ 10906 h 746633"/>
                <a:gd name="connsiteX8" fmla="*/ 3726620 w 6271464"/>
                <a:gd name="connsiteY8" fmla="*/ 709829 h 746633"/>
                <a:gd name="connsiteX9" fmla="*/ 4182146 w 6271464"/>
                <a:gd name="connsiteY9" fmla="*/ 84476 h 746633"/>
                <a:gd name="connsiteX10" fmla="*/ 4646104 w 6271464"/>
                <a:gd name="connsiteY10" fmla="*/ 746610 h 746633"/>
                <a:gd name="connsiteX11" fmla="*/ 6271464 w 6271464"/>
                <a:gd name="connsiteY11" fmla="*/ 54399 h 746633"/>
                <a:gd name="connsiteX0" fmla="*/ 0 w 6271464"/>
                <a:gd name="connsiteY0" fmla="*/ 482301 h 753886"/>
                <a:gd name="connsiteX1" fmla="*/ 451313 w 6271464"/>
                <a:gd name="connsiteY1" fmla="*/ 50610 h 753886"/>
                <a:gd name="connsiteX2" fmla="*/ 914400 w 6271464"/>
                <a:gd name="connsiteY2" fmla="*/ 713844 h 753886"/>
                <a:gd name="connsiteX3" fmla="*/ 1377487 w 6271464"/>
                <a:gd name="connsiteY3" fmla="*/ 58459 h 753886"/>
                <a:gd name="connsiteX4" fmla="*/ 1836649 w 6271464"/>
                <a:gd name="connsiteY4" fmla="*/ 709920 h 753886"/>
                <a:gd name="connsiteX5" fmla="*/ 2307585 w 6271464"/>
                <a:gd name="connsiteY5" fmla="*/ 54534 h 753886"/>
                <a:gd name="connsiteX6" fmla="*/ 2756521 w 6271464"/>
                <a:gd name="connsiteY6" fmla="*/ 654649 h 753886"/>
                <a:gd name="connsiteX7" fmla="*/ 3203612 w 6271464"/>
                <a:gd name="connsiteY7" fmla="*/ 10906 h 753886"/>
                <a:gd name="connsiteX8" fmla="*/ 3726620 w 6271464"/>
                <a:gd name="connsiteY8" fmla="*/ 709829 h 753886"/>
                <a:gd name="connsiteX9" fmla="*/ 4182146 w 6271464"/>
                <a:gd name="connsiteY9" fmla="*/ 84476 h 753886"/>
                <a:gd name="connsiteX10" fmla="*/ 4646104 w 6271464"/>
                <a:gd name="connsiteY10" fmla="*/ 746610 h 753886"/>
                <a:gd name="connsiteX11" fmla="*/ 5101630 w 6271464"/>
                <a:gd name="connsiteY11" fmla="*/ 66086 h 753886"/>
                <a:gd name="connsiteX12" fmla="*/ 6271464 w 6271464"/>
                <a:gd name="connsiteY12" fmla="*/ 54399 h 753886"/>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82301 h 753963"/>
                <a:gd name="connsiteX1" fmla="*/ 451313 w 6271464"/>
                <a:gd name="connsiteY1" fmla="*/ 50610 h 753963"/>
                <a:gd name="connsiteX2" fmla="*/ 914400 w 6271464"/>
                <a:gd name="connsiteY2" fmla="*/ 713844 h 753963"/>
                <a:gd name="connsiteX3" fmla="*/ 1377487 w 6271464"/>
                <a:gd name="connsiteY3" fmla="*/ 58459 h 753963"/>
                <a:gd name="connsiteX4" fmla="*/ 1836649 w 6271464"/>
                <a:gd name="connsiteY4" fmla="*/ 709920 h 753963"/>
                <a:gd name="connsiteX5" fmla="*/ 2307585 w 6271464"/>
                <a:gd name="connsiteY5" fmla="*/ 54534 h 753963"/>
                <a:gd name="connsiteX6" fmla="*/ 2756521 w 6271464"/>
                <a:gd name="connsiteY6" fmla="*/ 654649 h 753963"/>
                <a:gd name="connsiteX7" fmla="*/ 3203612 w 6271464"/>
                <a:gd name="connsiteY7" fmla="*/ 10906 h 753963"/>
                <a:gd name="connsiteX8" fmla="*/ 3726620 w 6271464"/>
                <a:gd name="connsiteY8" fmla="*/ 709829 h 753963"/>
                <a:gd name="connsiteX9" fmla="*/ 4182146 w 6271464"/>
                <a:gd name="connsiteY9" fmla="*/ 84476 h 753963"/>
                <a:gd name="connsiteX10" fmla="*/ 4646104 w 6271464"/>
                <a:gd name="connsiteY10" fmla="*/ 746610 h 753963"/>
                <a:gd name="connsiteX11" fmla="*/ 5101630 w 6271464"/>
                <a:gd name="connsiteY11" fmla="*/ 66086 h 753963"/>
                <a:gd name="connsiteX12" fmla="*/ 5565591 w 6271464"/>
                <a:gd name="connsiteY12" fmla="*/ 746602 h 753963"/>
                <a:gd name="connsiteX13" fmla="*/ 6271464 w 6271464"/>
                <a:gd name="connsiteY13" fmla="*/ 54399 h 753963"/>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43065"/>
                <a:gd name="connsiteX1" fmla="*/ 451313 w 6271464"/>
                <a:gd name="connsiteY1" fmla="*/ 39712 h 743065"/>
                <a:gd name="connsiteX2" fmla="*/ 914400 w 6271464"/>
                <a:gd name="connsiteY2" fmla="*/ 702946 h 743065"/>
                <a:gd name="connsiteX3" fmla="*/ 1377487 w 6271464"/>
                <a:gd name="connsiteY3" fmla="*/ 47561 h 743065"/>
                <a:gd name="connsiteX4" fmla="*/ 1836649 w 6271464"/>
                <a:gd name="connsiteY4" fmla="*/ 699022 h 743065"/>
                <a:gd name="connsiteX5" fmla="*/ 2307585 w 6271464"/>
                <a:gd name="connsiteY5" fmla="*/ 43636 h 743065"/>
                <a:gd name="connsiteX6" fmla="*/ 2756521 w 6271464"/>
                <a:gd name="connsiteY6" fmla="*/ 643751 h 743065"/>
                <a:gd name="connsiteX7" fmla="*/ 3203612 w 6271464"/>
                <a:gd name="connsiteY7" fmla="*/ 8 h 743065"/>
                <a:gd name="connsiteX8" fmla="*/ 3726620 w 6271464"/>
                <a:gd name="connsiteY8" fmla="*/ 698931 h 743065"/>
                <a:gd name="connsiteX9" fmla="*/ 4182146 w 6271464"/>
                <a:gd name="connsiteY9" fmla="*/ 73578 h 743065"/>
                <a:gd name="connsiteX10" fmla="*/ 4646104 w 6271464"/>
                <a:gd name="connsiteY10" fmla="*/ 735712 h 743065"/>
                <a:gd name="connsiteX11" fmla="*/ 5101630 w 6271464"/>
                <a:gd name="connsiteY11" fmla="*/ 55188 h 743065"/>
                <a:gd name="connsiteX12" fmla="*/ 5565591 w 6271464"/>
                <a:gd name="connsiteY12" fmla="*/ 735704 h 743065"/>
                <a:gd name="connsiteX13" fmla="*/ 6271464 w 6271464"/>
                <a:gd name="connsiteY13" fmla="*/ 43501 h 743065"/>
                <a:gd name="connsiteX0" fmla="*/ 0 w 6271464"/>
                <a:gd name="connsiteY0" fmla="*/ 471403 h 735820"/>
                <a:gd name="connsiteX1" fmla="*/ 451313 w 6271464"/>
                <a:gd name="connsiteY1" fmla="*/ 39712 h 735820"/>
                <a:gd name="connsiteX2" fmla="*/ 914400 w 6271464"/>
                <a:gd name="connsiteY2" fmla="*/ 702946 h 735820"/>
                <a:gd name="connsiteX3" fmla="*/ 1377487 w 6271464"/>
                <a:gd name="connsiteY3" fmla="*/ 47561 h 735820"/>
                <a:gd name="connsiteX4" fmla="*/ 1836649 w 6271464"/>
                <a:gd name="connsiteY4" fmla="*/ 699022 h 735820"/>
                <a:gd name="connsiteX5" fmla="*/ 2307585 w 6271464"/>
                <a:gd name="connsiteY5" fmla="*/ 43636 h 735820"/>
                <a:gd name="connsiteX6" fmla="*/ 2756521 w 6271464"/>
                <a:gd name="connsiteY6" fmla="*/ 643751 h 735820"/>
                <a:gd name="connsiteX7" fmla="*/ 3203612 w 6271464"/>
                <a:gd name="connsiteY7" fmla="*/ 8 h 735820"/>
                <a:gd name="connsiteX8" fmla="*/ 3726620 w 6271464"/>
                <a:gd name="connsiteY8" fmla="*/ 698931 h 735820"/>
                <a:gd name="connsiteX9" fmla="*/ 4182146 w 6271464"/>
                <a:gd name="connsiteY9" fmla="*/ 73578 h 735820"/>
                <a:gd name="connsiteX10" fmla="*/ 4646104 w 6271464"/>
                <a:gd name="connsiteY10" fmla="*/ 735712 h 735820"/>
                <a:gd name="connsiteX11" fmla="*/ 5101630 w 6271464"/>
                <a:gd name="connsiteY11" fmla="*/ 55188 h 735820"/>
                <a:gd name="connsiteX12" fmla="*/ 5565591 w 6271464"/>
                <a:gd name="connsiteY12" fmla="*/ 735704 h 735820"/>
                <a:gd name="connsiteX13" fmla="*/ 6271464 w 6271464"/>
                <a:gd name="connsiteY13" fmla="*/ 43501 h 735820"/>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6271464"/>
                <a:gd name="connsiteY0" fmla="*/ 471403 h 735797"/>
                <a:gd name="connsiteX1" fmla="*/ 451313 w 6271464"/>
                <a:gd name="connsiteY1" fmla="*/ 39712 h 735797"/>
                <a:gd name="connsiteX2" fmla="*/ 914400 w 6271464"/>
                <a:gd name="connsiteY2" fmla="*/ 702946 h 735797"/>
                <a:gd name="connsiteX3" fmla="*/ 1377487 w 6271464"/>
                <a:gd name="connsiteY3" fmla="*/ 47561 h 735797"/>
                <a:gd name="connsiteX4" fmla="*/ 1836649 w 6271464"/>
                <a:gd name="connsiteY4" fmla="*/ 699022 h 735797"/>
                <a:gd name="connsiteX5" fmla="*/ 2307585 w 6271464"/>
                <a:gd name="connsiteY5" fmla="*/ 43636 h 735797"/>
                <a:gd name="connsiteX6" fmla="*/ 2756521 w 6271464"/>
                <a:gd name="connsiteY6" fmla="*/ 643751 h 735797"/>
                <a:gd name="connsiteX7" fmla="*/ 3203612 w 6271464"/>
                <a:gd name="connsiteY7" fmla="*/ 8 h 735797"/>
                <a:gd name="connsiteX8" fmla="*/ 3726620 w 6271464"/>
                <a:gd name="connsiteY8" fmla="*/ 698931 h 735797"/>
                <a:gd name="connsiteX9" fmla="*/ 4182146 w 6271464"/>
                <a:gd name="connsiteY9" fmla="*/ 73578 h 735797"/>
                <a:gd name="connsiteX10" fmla="*/ 4646104 w 6271464"/>
                <a:gd name="connsiteY10" fmla="*/ 735712 h 735797"/>
                <a:gd name="connsiteX11" fmla="*/ 5101630 w 6271464"/>
                <a:gd name="connsiteY11" fmla="*/ 55188 h 735797"/>
                <a:gd name="connsiteX12" fmla="*/ 5565591 w 6271464"/>
                <a:gd name="connsiteY12" fmla="*/ 735704 h 735797"/>
                <a:gd name="connsiteX13" fmla="*/ 6271464 w 6271464"/>
                <a:gd name="connsiteY13" fmla="*/ 43501 h 735797"/>
                <a:gd name="connsiteX0" fmla="*/ 0 w 5565591"/>
                <a:gd name="connsiteY0" fmla="*/ 471403 h 735797"/>
                <a:gd name="connsiteX1" fmla="*/ 451313 w 5565591"/>
                <a:gd name="connsiteY1" fmla="*/ 39712 h 735797"/>
                <a:gd name="connsiteX2" fmla="*/ 914400 w 5565591"/>
                <a:gd name="connsiteY2" fmla="*/ 702946 h 735797"/>
                <a:gd name="connsiteX3" fmla="*/ 1377487 w 5565591"/>
                <a:gd name="connsiteY3" fmla="*/ 47561 h 735797"/>
                <a:gd name="connsiteX4" fmla="*/ 1836649 w 5565591"/>
                <a:gd name="connsiteY4" fmla="*/ 699022 h 735797"/>
                <a:gd name="connsiteX5" fmla="*/ 2307585 w 5565591"/>
                <a:gd name="connsiteY5" fmla="*/ 43636 h 735797"/>
                <a:gd name="connsiteX6" fmla="*/ 2756521 w 5565591"/>
                <a:gd name="connsiteY6" fmla="*/ 643751 h 735797"/>
                <a:gd name="connsiteX7" fmla="*/ 3203612 w 5565591"/>
                <a:gd name="connsiteY7" fmla="*/ 8 h 735797"/>
                <a:gd name="connsiteX8" fmla="*/ 3726620 w 5565591"/>
                <a:gd name="connsiteY8" fmla="*/ 698931 h 735797"/>
                <a:gd name="connsiteX9" fmla="*/ 4182146 w 5565591"/>
                <a:gd name="connsiteY9" fmla="*/ 73578 h 735797"/>
                <a:gd name="connsiteX10" fmla="*/ 4646104 w 5565591"/>
                <a:gd name="connsiteY10" fmla="*/ 735712 h 735797"/>
                <a:gd name="connsiteX11" fmla="*/ 5101630 w 5565591"/>
                <a:gd name="connsiteY11" fmla="*/ 55188 h 735797"/>
                <a:gd name="connsiteX12" fmla="*/ 5565591 w 5565591"/>
                <a:gd name="connsiteY12" fmla="*/ 735704 h 735797"/>
                <a:gd name="connsiteX0" fmla="*/ 0 w 5101630"/>
                <a:gd name="connsiteY0" fmla="*/ 471403 h 735797"/>
                <a:gd name="connsiteX1" fmla="*/ 451313 w 5101630"/>
                <a:gd name="connsiteY1" fmla="*/ 39712 h 735797"/>
                <a:gd name="connsiteX2" fmla="*/ 914400 w 5101630"/>
                <a:gd name="connsiteY2" fmla="*/ 702946 h 735797"/>
                <a:gd name="connsiteX3" fmla="*/ 1377487 w 5101630"/>
                <a:gd name="connsiteY3" fmla="*/ 47561 h 735797"/>
                <a:gd name="connsiteX4" fmla="*/ 1836649 w 5101630"/>
                <a:gd name="connsiteY4" fmla="*/ 699022 h 735797"/>
                <a:gd name="connsiteX5" fmla="*/ 2307585 w 5101630"/>
                <a:gd name="connsiteY5" fmla="*/ 43636 h 735797"/>
                <a:gd name="connsiteX6" fmla="*/ 2756521 w 5101630"/>
                <a:gd name="connsiteY6" fmla="*/ 643751 h 735797"/>
                <a:gd name="connsiteX7" fmla="*/ 3203612 w 5101630"/>
                <a:gd name="connsiteY7" fmla="*/ 8 h 735797"/>
                <a:gd name="connsiteX8" fmla="*/ 3726620 w 5101630"/>
                <a:gd name="connsiteY8" fmla="*/ 698931 h 735797"/>
                <a:gd name="connsiteX9" fmla="*/ 4182146 w 5101630"/>
                <a:gd name="connsiteY9" fmla="*/ 73578 h 735797"/>
                <a:gd name="connsiteX10" fmla="*/ 4646104 w 5101630"/>
                <a:gd name="connsiteY10" fmla="*/ 735712 h 735797"/>
                <a:gd name="connsiteX11" fmla="*/ 5101630 w 5101630"/>
                <a:gd name="connsiteY11" fmla="*/ 55188 h 735797"/>
                <a:gd name="connsiteX0" fmla="*/ 0 w 4646104"/>
                <a:gd name="connsiteY0" fmla="*/ 471403 h 735712"/>
                <a:gd name="connsiteX1" fmla="*/ 451313 w 4646104"/>
                <a:gd name="connsiteY1" fmla="*/ 39712 h 735712"/>
                <a:gd name="connsiteX2" fmla="*/ 914400 w 4646104"/>
                <a:gd name="connsiteY2" fmla="*/ 702946 h 735712"/>
                <a:gd name="connsiteX3" fmla="*/ 1377487 w 4646104"/>
                <a:gd name="connsiteY3" fmla="*/ 47561 h 735712"/>
                <a:gd name="connsiteX4" fmla="*/ 1836649 w 4646104"/>
                <a:gd name="connsiteY4" fmla="*/ 699022 h 735712"/>
                <a:gd name="connsiteX5" fmla="*/ 2307585 w 4646104"/>
                <a:gd name="connsiteY5" fmla="*/ 43636 h 735712"/>
                <a:gd name="connsiteX6" fmla="*/ 2756521 w 4646104"/>
                <a:gd name="connsiteY6" fmla="*/ 643751 h 735712"/>
                <a:gd name="connsiteX7" fmla="*/ 3203612 w 4646104"/>
                <a:gd name="connsiteY7" fmla="*/ 8 h 735712"/>
                <a:gd name="connsiteX8" fmla="*/ 3726620 w 4646104"/>
                <a:gd name="connsiteY8" fmla="*/ 698931 h 735712"/>
                <a:gd name="connsiteX9" fmla="*/ 4182146 w 4646104"/>
                <a:gd name="connsiteY9" fmla="*/ 73578 h 735712"/>
                <a:gd name="connsiteX10" fmla="*/ 4646104 w 4646104"/>
                <a:gd name="connsiteY10" fmla="*/ 735712 h 735712"/>
                <a:gd name="connsiteX0" fmla="*/ 0 w 4182146"/>
                <a:gd name="connsiteY0" fmla="*/ 471403 h 702947"/>
                <a:gd name="connsiteX1" fmla="*/ 451313 w 4182146"/>
                <a:gd name="connsiteY1" fmla="*/ 39712 h 702947"/>
                <a:gd name="connsiteX2" fmla="*/ 914400 w 4182146"/>
                <a:gd name="connsiteY2" fmla="*/ 702946 h 702947"/>
                <a:gd name="connsiteX3" fmla="*/ 1377487 w 4182146"/>
                <a:gd name="connsiteY3" fmla="*/ 47561 h 702947"/>
                <a:gd name="connsiteX4" fmla="*/ 1836649 w 4182146"/>
                <a:gd name="connsiteY4" fmla="*/ 699022 h 702947"/>
                <a:gd name="connsiteX5" fmla="*/ 2307585 w 4182146"/>
                <a:gd name="connsiteY5" fmla="*/ 43636 h 702947"/>
                <a:gd name="connsiteX6" fmla="*/ 2756521 w 4182146"/>
                <a:gd name="connsiteY6" fmla="*/ 643751 h 702947"/>
                <a:gd name="connsiteX7" fmla="*/ 3203612 w 4182146"/>
                <a:gd name="connsiteY7" fmla="*/ 8 h 702947"/>
                <a:gd name="connsiteX8" fmla="*/ 3726620 w 4182146"/>
                <a:gd name="connsiteY8" fmla="*/ 698931 h 702947"/>
                <a:gd name="connsiteX9" fmla="*/ 4182146 w 4182146"/>
                <a:gd name="connsiteY9" fmla="*/ 73578 h 702947"/>
                <a:gd name="connsiteX0" fmla="*/ 0 w 3726620"/>
                <a:gd name="connsiteY0" fmla="*/ 471403 h 702947"/>
                <a:gd name="connsiteX1" fmla="*/ 451313 w 3726620"/>
                <a:gd name="connsiteY1" fmla="*/ 39712 h 702947"/>
                <a:gd name="connsiteX2" fmla="*/ 914400 w 3726620"/>
                <a:gd name="connsiteY2" fmla="*/ 702946 h 702947"/>
                <a:gd name="connsiteX3" fmla="*/ 1377487 w 3726620"/>
                <a:gd name="connsiteY3" fmla="*/ 47561 h 702947"/>
                <a:gd name="connsiteX4" fmla="*/ 1836649 w 3726620"/>
                <a:gd name="connsiteY4" fmla="*/ 699022 h 702947"/>
                <a:gd name="connsiteX5" fmla="*/ 2307585 w 3726620"/>
                <a:gd name="connsiteY5" fmla="*/ 43636 h 702947"/>
                <a:gd name="connsiteX6" fmla="*/ 2756521 w 3726620"/>
                <a:gd name="connsiteY6" fmla="*/ 643751 h 702947"/>
                <a:gd name="connsiteX7" fmla="*/ 3203612 w 3726620"/>
                <a:gd name="connsiteY7" fmla="*/ 8 h 702947"/>
                <a:gd name="connsiteX8" fmla="*/ 3726620 w 3726620"/>
                <a:gd name="connsiteY8" fmla="*/ 698931 h 702947"/>
                <a:gd name="connsiteX0" fmla="*/ 0 w 3203612"/>
                <a:gd name="connsiteY0" fmla="*/ 471403 h 702947"/>
                <a:gd name="connsiteX1" fmla="*/ 451313 w 3203612"/>
                <a:gd name="connsiteY1" fmla="*/ 39712 h 702947"/>
                <a:gd name="connsiteX2" fmla="*/ 914400 w 3203612"/>
                <a:gd name="connsiteY2" fmla="*/ 702946 h 702947"/>
                <a:gd name="connsiteX3" fmla="*/ 1377487 w 3203612"/>
                <a:gd name="connsiteY3" fmla="*/ 47561 h 702947"/>
                <a:gd name="connsiteX4" fmla="*/ 1836649 w 3203612"/>
                <a:gd name="connsiteY4" fmla="*/ 699022 h 702947"/>
                <a:gd name="connsiteX5" fmla="*/ 2307585 w 3203612"/>
                <a:gd name="connsiteY5" fmla="*/ 43636 h 702947"/>
                <a:gd name="connsiteX6" fmla="*/ 2756521 w 3203612"/>
                <a:gd name="connsiteY6" fmla="*/ 643751 h 702947"/>
                <a:gd name="connsiteX7" fmla="*/ 3203612 w 3203612"/>
                <a:gd name="connsiteY7" fmla="*/ 8 h 702947"/>
                <a:gd name="connsiteX0" fmla="*/ 0 w 3372325"/>
                <a:gd name="connsiteY0" fmla="*/ 471403 h 702947"/>
                <a:gd name="connsiteX1" fmla="*/ 451313 w 3372325"/>
                <a:gd name="connsiteY1" fmla="*/ 39712 h 702947"/>
                <a:gd name="connsiteX2" fmla="*/ 914400 w 3372325"/>
                <a:gd name="connsiteY2" fmla="*/ 702946 h 702947"/>
                <a:gd name="connsiteX3" fmla="*/ 1377487 w 3372325"/>
                <a:gd name="connsiteY3" fmla="*/ 47561 h 702947"/>
                <a:gd name="connsiteX4" fmla="*/ 1836649 w 3372325"/>
                <a:gd name="connsiteY4" fmla="*/ 699022 h 702947"/>
                <a:gd name="connsiteX5" fmla="*/ 2307585 w 3372325"/>
                <a:gd name="connsiteY5" fmla="*/ 43636 h 702947"/>
                <a:gd name="connsiteX6" fmla="*/ 2756521 w 3372325"/>
                <a:gd name="connsiteY6" fmla="*/ 643751 h 702947"/>
                <a:gd name="connsiteX7" fmla="*/ 3372325 w 3372325"/>
                <a:gd name="connsiteY7" fmla="*/ 8 h 702947"/>
                <a:gd name="connsiteX0" fmla="*/ 0 w 3372325"/>
                <a:gd name="connsiteY0" fmla="*/ 471403 h 702947"/>
                <a:gd name="connsiteX1" fmla="*/ 451313 w 3372325"/>
                <a:gd name="connsiteY1" fmla="*/ 39712 h 702947"/>
                <a:gd name="connsiteX2" fmla="*/ 914400 w 3372325"/>
                <a:gd name="connsiteY2" fmla="*/ 702946 h 702947"/>
                <a:gd name="connsiteX3" fmla="*/ 1377487 w 3372325"/>
                <a:gd name="connsiteY3" fmla="*/ 47561 h 702947"/>
                <a:gd name="connsiteX4" fmla="*/ 1836649 w 3372325"/>
                <a:gd name="connsiteY4" fmla="*/ 699022 h 702947"/>
                <a:gd name="connsiteX5" fmla="*/ 2307585 w 3372325"/>
                <a:gd name="connsiteY5" fmla="*/ 43636 h 702947"/>
                <a:gd name="connsiteX6" fmla="*/ 2756521 w 3372325"/>
                <a:gd name="connsiteY6" fmla="*/ 643751 h 702947"/>
                <a:gd name="connsiteX7" fmla="*/ 3372325 w 3372325"/>
                <a:gd name="connsiteY7" fmla="*/ 8 h 70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2325" h="702947">
                  <a:moveTo>
                    <a:pt x="0" y="471403"/>
                  </a:moveTo>
                  <a:cubicBezTo>
                    <a:pt x="149456" y="236262"/>
                    <a:pt x="298913" y="1121"/>
                    <a:pt x="451313" y="39712"/>
                  </a:cubicBezTo>
                  <a:cubicBezTo>
                    <a:pt x="603713" y="78303"/>
                    <a:pt x="760038" y="701638"/>
                    <a:pt x="914400" y="702946"/>
                  </a:cubicBezTo>
                  <a:cubicBezTo>
                    <a:pt x="1068762" y="704254"/>
                    <a:pt x="1223779" y="48215"/>
                    <a:pt x="1377487" y="47561"/>
                  </a:cubicBezTo>
                  <a:cubicBezTo>
                    <a:pt x="1531195" y="46907"/>
                    <a:pt x="1681633" y="699676"/>
                    <a:pt x="1836649" y="699022"/>
                  </a:cubicBezTo>
                  <a:cubicBezTo>
                    <a:pt x="1991665" y="698368"/>
                    <a:pt x="2154273" y="52848"/>
                    <a:pt x="2307585" y="43636"/>
                  </a:cubicBezTo>
                  <a:cubicBezTo>
                    <a:pt x="2460897" y="34424"/>
                    <a:pt x="2579064" y="651022"/>
                    <a:pt x="2756521" y="643751"/>
                  </a:cubicBezTo>
                  <a:cubicBezTo>
                    <a:pt x="2933978" y="636480"/>
                    <a:pt x="3003970" y="-3051"/>
                    <a:pt x="3372325" y="8"/>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正方形/長方形 58"/>
          <p:cNvSpPr/>
          <p:nvPr/>
        </p:nvSpPr>
        <p:spPr>
          <a:xfrm>
            <a:off x="634683" y="764704"/>
            <a:ext cx="8064896" cy="369332"/>
          </a:xfrm>
          <a:prstGeom prst="rect">
            <a:avLst/>
          </a:prstGeom>
        </p:spPr>
        <p:txBody>
          <a:bodyPr wrap="square">
            <a:spAutoFit/>
          </a:bodyPr>
          <a:lstStyle/>
          <a:p>
            <a:r>
              <a:rPr lang="ja-JP" altLang="en-US" dirty="0">
                <a:latin typeface="+mn-ea"/>
              </a:rPr>
              <a:t>蒸発速度</a:t>
            </a:r>
            <a:r>
              <a:rPr lang="en-US" altLang="ja-JP" dirty="0">
                <a:latin typeface="Cambria Math" panose="02040503050406030204" pitchFamily="18" charset="0"/>
                <a:ea typeface="Cambria Math" panose="02040503050406030204" pitchFamily="18" charset="0"/>
              </a:rPr>
              <a:t>5.7mm/</a:t>
            </a:r>
            <a:r>
              <a:rPr lang="ja-JP" altLang="en-US" dirty="0">
                <a:latin typeface="+mn-ea"/>
              </a:rPr>
              <a:t>秒</a:t>
            </a:r>
            <a:endParaRPr lang="en-US" altLang="ja-JP" dirty="0">
              <a:latin typeface="+mn-ea"/>
            </a:endParaRPr>
          </a:p>
        </p:txBody>
      </p:sp>
      <p:grpSp>
        <p:nvGrpSpPr>
          <p:cNvPr id="62" name="グループ化 61"/>
          <p:cNvGrpSpPr/>
          <p:nvPr/>
        </p:nvGrpSpPr>
        <p:grpSpPr>
          <a:xfrm>
            <a:off x="3499721" y="4016735"/>
            <a:ext cx="573456" cy="148700"/>
            <a:chOff x="3427568" y="3342516"/>
            <a:chExt cx="573456" cy="148700"/>
          </a:xfrm>
        </p:grpSpPr>
        <p:pic>
          <p:nvPicPr>
            <p:cNvPr id="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フリーフォーム 63"/>
            <p:cNvSpPr/>
            <p:nvPr/>
          </p:nvSpPr>
          <p:spPr>
            <a:xfrm>
              <a:off x="3571875" y="3409950"/>
              <a:ext cx="429149" cy="2617"/>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9"/>
                <a:gd name="connsiteY0" fmla="*/ 0 h 2617"/>
                <a:gd name="connsiteX1" fmla="*/ 429149 w 429149"/>
                <a:gd name="connsiteY1" fmla="*/ 2617 h 2617"/>
              </a:gdLst>
              <a:ahLst/>
              <a:cxnLst>
                <a:cxn ang="0">
                  <a:pos x="connsiteX0" y="connsiteY0"/>
                </a:cxn>
                <a:cxn ang="0">
                  <a:pos x="connsiteX1" y="connsiteY1"/>
                </a:cxn>
              </a:cxnLst>
              <a:rect l="l" t="t" r="r" b="b"/>
              <a:pathLst>
                <a:path w="429149" h="2617">
                  <a:moveTo>
                    <a:pt x="0" y="0"/>
                  </a:moveTo>
                  <a:lnTo>
                    <a:pt x="429149" y="2617"/>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65" name="グループ化 64"/>
          <p:cNvGrpSpPr/>
          <p:nvPr/>
        </p:nvGrpSpPr>
        <p:grpSpPr>
          <a:xfrm>
            <a:off x="3001866" y="2925965"/>
            <a:ext cx="593552" cy="199231"/>
            <a:chOff x="3427568" y="3291985"/>
            <a:chExt cx="593552" cy="199231"/>
          </a:xfrm>
        </p:grpSpPr>
        <p:pic>
          <p:nvPicPr>
            <p:cNvPr id="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フリーフォーム 66"/>
            <p:cNvSpPr/>
            <p:nvPr/>
          </p:nvSpPr>
          <p:spPr>
            <a:xfrm>
              <a:off x="3571875" y="3291985"/>
              <a:ext cx="449245" cy="117964"/>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49245"/>
                <a:gd name="connsiteY0" fmla="*/ 117964 h 117964"/>
                <a:gd name="connsiteX1" fmla="*/ 449245 w 449245"/>
                <a:gd name="connsiteY1" fmla="*/ 0 h 117964"/>
              </a:gdLst>
              <a:ahLst/>
              <a:cxnLst>
                <a:cxn ang="0">
                  <a:pos x="connsiteX0" y="connsiteY0"/>
                </a:cxn>
                <a:cxn ang="0">
                  <a:pos x="connsiteX1" y="connsiteY1"/>
                </a:cxn>
              </a:cxnLst>
              <a:rect l="l" t="t" r="r" b="b"/>
              <a:pathLst>
                <a:path w="449245" h="117964">
                  <a:moveTo>
                    <a:pt x="0" y="117964"/>
                  </a:moveTo>
                  <a:lnTo>
                    <a:pt x="449245"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68" name="グループ化 67"/>
          <p:cNvGrpSpPr/>
          <p:nvPr/>
        </p:nvGrpSpPr>
        <p:grpSpPr>
          <a:xfrm>
            <a:off x="3097806" y="3735252"/>
            <a:ext cx="563407" cy="148700"/>
            <a:chOff x="3427568" y="3342516"/>
            <a:chExt cx="563407" cy="148700"/>
          </a:xfrm>
        </p:grpSpPr>
        <p:pic>
          <p:nvPicPr>
            <p:cNvPr id="6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フリーフォーム 69"/>
            <p:cNvSpPr/>
            <p:nvPr/>
          </p:nvSpPr>
          <p:spPr>
            <a:xfrm>
              <a:off x="3571875" y="3402518"/>
              <a:ext cx="419100" cy="7432"/>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19100"/>
                <a:gd name="connsiteY0" fmla="*/ 7432 h 7432"/>
                <a:gd name="connsiteX1" fmla="*/ 419100 w 419100"/>
                <a:gd name="connsiteY1" fmla="*/ 0 h 7432"/>
              </a:gdLst>
              <a:ahLst/>
              <a:cxnLst>
                <a:cxn ang="0">
                  <a:pos x="connsiteX0" y="connsiteY0"/>
                </a:cxn>
                <a:cxn ang="0">
                  <a:pos x="connsiteX1" y="connsiteY1"/>
                </a:cxn>
              </a:cxnLst>
              <a:rect l="l" t="t" r="r" b="b"/>
              <a:pathLst>
                <a:path w="419100" h="7432">
                  <a:moveTo>
                    <a:pt x="0" y="7432"/>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1" name="グループ化 70"/>
          <p:cNvGrpSpPr/>
          <p:nvPr/>
        </p:nvGrpSpPr>
        <p:grpSpPr>
          <a:xfrm>
            <a:off x="3302608" y="2376755"/>
            <a:ext cx="563407" cy="148700"/>
            <a:chOff x="3427568" y="3342516"/>
            <a:chExt cx="563407" cy="148700"/>
          </a:xfrm>
        </p:grpSpPr>
        <p:pic>
          <p:nvPicPr>
            <p:cNvPr id="7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フリーフォーム 72"/>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4" name="グループ化 73"/>
          <p:cNvGrpSpPr/>
          <p:nvPr/>
        </p:nvGrpSpPr>
        <p:grpSpPr>
          <a:xfrm>
            <a:off x="3329782" y="4538521"/>
            <a:ext cx="563407" cy="148700"/>
            <a:chOff x="3427568" y="3342516"/>
            <a:chExt cx="563407" cy="148700"/>
          </a:xfrm>
        </p:grpSpPr>
        <p:pic>
          <p:nvPicPr>
            <p:cNvPr id="7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フリーフォーム 75"/>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mc:AlternateContent xmlns:mc="http://schemas.openxmlformats.org/markup-compatibility/2006" xmlns:a14="http://schemas.microsoft.com/office/drawing/2010/main">
        <mc:Choice Requires="a14">
          <p:sp>
            <p:nvSpPr>
              <p:cNvPr id="60" name="テキスト ボックス 59"/>
              <p:cNvSpPr txBox="1"/>
              <p:nvPr/>
            </p:nvSpPr>
            <p:spPr>
              <a:xfrm>
                <a:off x="7020042" y="3335038"/>
                <a:ext cx="1728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𝑣</m:t>
                          </m:r>
                        </m:e>
                        <m:sub>
                          <m:r>
                            <a:rPr lang="en-US" altLang="ja-JP" i="1">
                              <a:latin typeface="Cambria Math"/>
                            </a:rPr>
                            <m:t>𝑥</m:t>
                          </m:r>
                        </m:sub>
                      </m:sSub>
                      <m:r>
                        <a:rPr kumimoji="1" lang="en-US" altLang="ja-JP" b="0" i="1" smtClean="0">
                          <a:latin typeface="Cambria Math"/>
                        </a:rPr>
                        <m:t>=374</m:t>
                      </m:r>
                      <m:r>
                        <a:rPr kumimoji="1" lang="en-US" altLang="ja-JP" b="0" i="0" smtClean="0">
                          <a:latin typeface="Cambria Math"/>
                        </a:rPr>
                        <m:t>[</m:t>
                      </m:r>
                      <m:f>
                        <m:fPr>
                          <m:type m:val="lin"/>
                          <m:ctrlPr>
                            <a:rPr kumimoji="1" lang="en-US" altLang="ja-JP" b="0" i="1" smtClean="0">
                              <a:latin typeface="Cambria Math" panose="02040503050406030204" pitchFamily="18" charset="0"/>
                            </a:rPr>
                          </m:ctrlPr>
                        </m:fPr>
                        <m:num>
                          <m:r>
                            <m:rPr>
                              <m:sty m:val="p"/>
                            </m:rPr>
                            <a:rPr kumimoji="1" lang="en-US" altLang="ja-JP" b="0" i="0" smtClean="0">
                              <a:latin typeface="Cambria Math"/>
                            </a:rPr>
                            <m:t>m</m:t>
                          </m:r>
                        </m:num>
                        <m:den>
                          <m:r>
                            <m:rPr>
                              <m:sty m:val="p"/>
                            </m:rPr>
                            <a:rPr kumimoji="1" lang="en-US" altLang="ja-JP" b="0" i="0" smtClean="0">
                              <a:latin typeface="Cambria Math"/>
                            </a:rPr>
                            <m:t>s</m:t>
                          </m:r>
                        </m:den>
                      </m:f>
                      <m:r>
                        <a:rPr kumimoji="1" lang="en-US" altLang="ja-JP" b="0" i="0" smtClean="0">
                          <a:latin typeface="Cambria Math"/>
                        </a:rPr>
                        <m:t>]</m:t>
                      </m:r>
                    </m:oMath>
                  </m:oMathPara>
                </a14:m>
                <a:endParaRPr kumimoji="1" lang="ja-JP" altLang="en-US" dirty="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7020042" y="3335038"/>
                <a:ext cx="1728422" cy="369332"/>
              </a:xfrm>
              <a:prstGeom prst="rect">
                <a:avLst/>
              </a:prstGeom>
              <a:blipFill rotWithShape="1">
                <a:blip r:embed="rId2"/>
                <a:stretch>
                  <a:fillRect t="-116393" r="-24735" b="-175410"/>
                </a:stretch>
              </a:blipFill>
            </p:spPr>
            <p:txBody>
              <a:bodyPr/>
              <a:lstStyle/>
              <a:p>
                <a:r>
                  <a:rPr lang="ja-JP" altLang="en-US">
                    <a:noFill/>
                  </a:rPr>
                  <a:t> </a:t>
                </a:r>
              </a:p>
            </p:txBody>
          </p:sp>
        </mc:Fallback>
      </mc:AlternateContent>
      <p:grpSp>
        <p:nvGrpSpPr>
          <p:cNvPr id="77" name="グループ化 76"/>
          <p:cNvGrpSpPr/>
          <p:nvPr/>
        </p:nvGrpSpPr>
        <p:grpSpPr>
          <a:xfrm>
            <a:off x="2770235" y="5037910"/>
            <a:ext cx="527616" cy="173847"/>
            <a:chOff x="3427568" y="3342516"/>
            <a:chExt cx="527616" cy="173847"/>
          </a:xfrm>
        </p:grpSpPr>
        <p:pic>
          <p:nvPicPr>
            <p:cNvPr id="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フリーフォーム 79"/>
            <p:cNvSpPr/>
            <p:nvPr/>
          </p:nvSpPr>
          <p:spPr>
            <a:xfrm rot="1560000">
              <a:off x="3536084" y="3468738"/>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0" name="グループ化 9"/>
          <p:cNvGrpSpPr/>
          <p:nvPr/>
        </p:nvGrpSpPr>
        <p:grpSpPr>
          <a:xfrm>
            <a:off x="4160274" y="2585869"/>
            <a:ext cx="1729813" cy="2521328"/>
            <a:chOff x="3227393" y="2585869"/>
            <a:chExt cx="1729813" cy="2521328"/>
          </a:xfrm>
        </p:grpSpPr>
        <p:pic>
          <p:nvPicPr>
            <p:cNvPr id="8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7393" y="382788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0810" y="258586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8975" y="342539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611" y="3285544"/>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8443" y="3938201"/>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1804" y="481841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0816" y="451553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1767" y="4958497"/>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311886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2334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836712"/>
            <a:ext cx="8229600" cy="3096344"/>
          </a:xfrm>
        </p:spPr>
        <p:txBody>
          <a:bodyPr>
            <a:normAutofit/>
          </a:bodyPr>
          <a:lstStyle/>
          <a:p>
            <a:pPr marL="0" indent="0">
              <a:buNone/>
            </a:pPr>
            <a:r>
              <a:rPr lang="ja-JP" altLang="en-US" sz="2000" dirty="0"/>
              <a:t>水分子は</a:t>
            </a:r>
            <a:r>
              <a:rPr lang="ja-JP" altLang="en-US" sz="2000" dirty="0">
                <a:solidFill>
                  <a:srgbClr val="FD5FF2"/>
                </a:solidFill>
                <a:latin typeface="HGS創英角ﾎﾟｯﾌﾟ体" panose="040B0A00000000000000" pitchFamily="50" charset="-128"/>
                <a:ea typeface="HGS創英角ﾎﾟｯﾌﾟ体" panose="040B0A00000000000000" pitchFamily="50" charset="-128"/>
              </a:rPr>
              <a:t>①平均自由行程の範囲で往復</a:t>
            </a:r>
            <a:r>
              <a:rPr lang="ja-JP" altLang="en-US" sz="2000" dirty="0">
                <a:latin typeface="+mn-ea"/>
              </a:rPr>
              <a:t>するため、拡散で全体に充満する</a:t>
            </a:r>
            <a:endParaRPr lang="en-US" altLang="ja-JP" sz="2000" dirty="0">
              <a:latin typeface="+mn-ea"/>
            </a:endParaRPr>
          </a:p>
          <a:p>
            <a:pPr marL="457200" lvl="1" indent="0">
              <a:buNone/>
            </a:pPr>
            <a:r>
              <a:rPr lang="ja-JP" altLang="en-US" sz="1600" dirty="0">
                <a:latin typeface="+mn-ea"/>
              </a:rPr>
              <a:t>→拡散律速のモデル</a:t>
            </a:r>
            <a:endParaRPr lang="en-US" altLang="ja-JP" sz="1600" dirty="0">
              <a:latin typeface="+mn-ea"/>
            </a:endParaRPr>
          </a:p>
          <a:p>
            <a:pPr marL="457200" lvl="1" indent="0">
              <a:buNone/>
            </a:pPr>
            <a:endParaRPr lang="en-US" altLang="ja-JP" sz="1600" dirty="0">
              <a:latin typeface="+mn-ea"/>
            </a:endParaRPr>
          </a:p>
          <a:p>
            <a:pPr marL="0" indent="0">
              <a:buNone/>
            </a:pPr>
            <a:r>
              <a:rPr lang="ja-JP" altLang="en-US" sz="2000" dirty="0"/>
              <a:t>水分子は水面に</a:t>
            </a:r>
            <a:r>
              <a:rPr lang="en-US" altLang="ja-JP" sz="2000" dirty="0"/>
              <a:t>100% </a:t>
            </a:r>
            <a:r>
              <a:rPr lang="ja-JP" altLang="en-US" sz="2000" dirty="0">
                <a:solidFill>
                  <a:srgbClr val="FD5FF2"/>
                </a:solidFill>
                <a:latin typeface="HGS創英角ﾎﾟｯﾌﾟ体" panose="040B0A00000000000000" pitchFamily="50" charset="-128"/>
                <a:ea typeface="HGS創英角ﾎﾟｯﾌﾟ体" panose="040B0A00000000000000" pitchFamily="50" charset="-128"/>
              </a:rPr>
              <a:t>②吸着しないかもしれない</a:t>
            </a:r>
            <a:endParaRPr lang="en-US" altLang="ja-JP" sz="2000" dirty="0">
              <a:solidFill>
                <a:srgbClr val="FD5FF2"/>
              </a:solidFill>
              <a:latin typeface="HGS創英角ﾎﾟｯﾌﾟ体" panose="040B0A00000000000000" pitchFamily="50" charset="-128"/>
              <a:ea typeface="HGS創英角ﾎﾟｯﾌﾟ体" panose="040B0A00000000000000" pitchFamily="50" charset="-128"/>
            </a:endParaRPr>
          </a:p>
          <a:p>
            <a:pPr marL="457200" lvl="1" indent="0">
              <a:buNone/>
            </a:pPr>
            <a:r>
              <a:rPr lang="ja-JP" altLang="en-US" sz="1600" dirty="0">
                <a:latin typeface="+mn-ea"/>
              </a:rPr>
              <a:t>→界面律速のモデル</a:t>
            </a:r>
            <a:endParaRPr lang="en-US" altLang="ja-JP" sz="1600" dirty="0">
              <a:latin typeface="+mn-ea"/>
            </a:endParaRPr>
          </a:p>
          <a:p>
            <a:pPr marL="457200" lvl="1" indent="0">
              <a:buNone/>
            </a:pPr>
            <a:endParaRPr lang="en-US" altLang="ja-JP" sz="1600" dirty="0">
              <a:latin typeface="+mn-ea"/>
            </a:endParaRPr>
          </a:p>
          <a:p>
            <a:pPr marL="0" indent="0">
              <a:buNone/>
            </a:pPr>
            <a:r>
              <a:rPr lang="ja-JP" altLang="en-US" sz="2000" dirty="0">
                <a:solidFill>
                  <a:srgbClr val="FD5FF2"/>
                </a:solidFill>
                <a:latin typeface="HGS創英角ﾎﾟｯﾌﾟ体" panose="040B0A00000000000000" pitchFamily="50" charset="-128"/>
                <a:ea typeface="HGS創英角ﾎﾟｯﾌﾟ体" panose="040B0A00000000000000" pitchFamily="50" charset="-128"/>
              </a:rPr>
              <a:t>③蒸発の潜熱で気温は下がる</a:t>
            </a:r>
            <a:r>
              <a:rPr lang="ja-JP" altLang="en-US" sz="2000" dirty="0">
                <a:latin typeface="+mn-ea"/>
              </a:rPr>
              <a:t>ため、</a:t>
            </a:r>
            <a:r>
              <a:rPr lang="en-US" altLang="ja-JP" sz="2000" dirty="0">
                <a:latin typeface="Cambria Math" panose="02040503050406030204" pitchFamily="18" charset="0"/>
                <a:ea typeface="Cambria Math" panose="02040503050406030204" pitchFamily="18" charset="0"/>
              </a:rPr>
              <a:t>30.40g</a:t>
            </a:r>
            <a:r>
              <a:rPr lang="ja-JP" altLang="en-US" sz="2000" dirty="0">
                <a:latin typeface="+mn-ea"/>
              </a:rPr>
              <a:t>も蒸発しない</a:t>
            </a:r>
            <a:endParaRPr lang="en-US" altLang="ja-JP" sz="2000" dirty="0">
              <a:latin typeface="+mn-ea"/>
            </a:endParaRPr>
          </a:p>
          <a:p>
            <a:pPr marL="457200" lvl="1" indent="0">
              <a:buNone/>
            </a:pPr>
            <a:r>
              <a:rPr lang="ja-JP" altLang="en-US" sz="1600" dirty="0">
                <a:latin typeface="+mn-ea"/>
              </a:rPr>
              <a:t>→水側に熱源を想定</a:t>
            </a:r>
            <a:endParaRPr lang="en-US" altLang="ja-JP" sz="1600" dirty="0">
              <a:latin typeface="+mn-ea"/>
            </a:endParaRPr>
          </a:p>
        </p:txBody>
      </p:sp>
      <p:sp>
        <p:nvSpPr>
          <p:cNvPr id="2" name="タイトル 1"/>
          <p:cNvSpPr>
            <a:spLocks noGrp="1"/>
          </p:cNvSpPr>
          <p:nvPr>
            <p:ph type="title"/>
          </p:nvPr>
        </p:nvSpPr>
        <p:spPr/>
        <p:txBody>
          <a:bodyPr/>
          <a:lstStyle/>
          <a:p>
            <a:r>
              <a:rPr kumimoji="1" lang="ja-JP" altLang="en-US" dirty="0">
                <a:solidFill>
                  <a:schemeClr val="bg1">
                    <a:lumMod val="50000"/>
                  </a:schemeClr>
                </a:solidFill>
              </a:rPr>
              <a:t>モデルの改善</a:t>
            </a:r>
          </a:p>
        </p:txBody>
      </p:sp>
      <p:sp>
        <p:nvSpPr>
          <p:cNvPr id="3" name="テキスト プレースホルダー 2"/>
          <p:cNvSpPr>
            <a:spLocks noGrp="1"/>
          </p:cNvSpPr>
          <p:nvPr>
            <p:ph type="body" sz="quarter" idx="13"/>
          </p:nvPr>
        </p:nvSpPr>
        <p:spPr/>
        <p:txBody>
          <a:bodyPr/>
          <a:lstStyle/>
          <a:p>
            <a:r>
              <a:rPr lang="ja-JP" altLang="en-US" dirty="0"/>
              <a:t>ここまでの話</a:t>
            </a:r>
            <a:endParaRPr kumimoji="1" lang="ja-JP" altLang="en-US" dirty="0"/>
          </a:p>
        </p:txBody>
      </p:sp>
      <p:grpSp>
        <p:nvGrpSpPr>
          <p:cNvPr id="47" name="グループ化 46"/>
          <p:cNvGrpSpPr/>
          <p:nvPr/>
        </p:nvGrpSpPr>
        <p:grpSpPr>
          <a:xfrm>
            <a:off x="1984510" y="4221088"/>
            <a:ext cx="1159506" cy="2267161"/>
            <a:chOff x="1984510" y="4221088"/>
            <a:chExt cx="1159506" cy="2267161"/>
          </a:xfrm>
        </p:grpSpPr>
        <p:sp>
          <p:nvSpPr>
            <p:cNvPr id="48" name="直方体 47"/>
            <p:cNvSpPr>
              <a:spLocks noChangeAspect="1"/>
            </p:cNvSpPr>
            <p:nvPr/>
          </p:nvSpPr>
          <p:spPr>
            <a:xfrm>
              <a:off x="2366216" y="4221088"/>
              <a:ext cx="777800" cy="2267161"/>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テキスト ボックス 48"/>
            <p:cNvSpPr txBox="1">
              <a:spLocks noChangeAspect="1"/>
            </p:cNvSpPr>
            <p:nvPr/>
          </p:nvSpPr>
          <p:spPr>
            <a:xfrm>
              <a:off x="1984510" y="5135278"/>
              <a:ext cx="441146" cy="246221"/>
            </a:xfrm>
            <a:prstGeom prst="rect">
              <a:avLst/>
            </a:prstGeom>
            <a:noFill/>
          </p:spPr>
          <p:txBody>
            <a:bodyPr wrap="none" rtlCol="0" anchor="ctr" anchorCtr="0">
              <a:spAutoFit/>
            </a:bodyPr>
            <a:lstStyle/>
            <a:p>
              <a:r>
                <a:rPr lang="ja-JP" altLang="en-US" sz="1000" dirty="0">
                  <a:effectLst>
                    <a:glow rad="228600">
                      <a:schemeClr val="bg1">
                        <a:alpha val="40000"/>
                      </a:schemeClr>
                    </a:glow>
                  </a:effectLst>
                  <a:latin typeface="+mn-ea"/>
                </a:rPr>
                <a:t>熱源</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50" name="グループ化 49"/>
          <p:cNvGrpSpPr/>
          <p:nvPr/>
        </p:nvGrpSpPr>
        <p:grpSpPr>
          <a:xfrm>
            <a:off x="2585907" y="4221422"/>
            <a:ext cx="3464830" cy="2267064"/>
            <a:chOff x="2585907" y="4221422"/>
            <a:chExt cx="3464830" cy="2267064"/>
          </a:xfrm>
        </p:grpSpPr>
        <p:grpSp>
          <p:nvGrpSpPr>
            <p:cNvPr id="51" name="グループ化 50"/>
            <p:cNvGrpSpPr/>
            <p:nvPr/>
          </p:nvGrpSpPr>
          <p:grpSpPr>
            <a:xfrm>
              <a:off x="2585907" y="4221422"/>
              <a:ext cx="777687" cy="2267064"/>
              <a:chOff x="2320980" y="1810800"/>
              <a:chExt cx="1296145" cy="3778440"/>
            </a:xfrm>
          </p:grpSpPr>
          <p:sp>
            <p:nvSpPr>
              <p:cNvPr id="58" name="直方体 57"/>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直方体 58"/>
              <p:cNvSpPr/>
              <p:nvPr/>
            </p:nvSpPr>
            <p:spPr>
              <a:xfrm>
                <a:off x="2320980" y="1811193"/>
                <a:ext cx="1296143" cy="3778047"/>
              </a:xfrm>
              <a:prstGeom prst="cube">
                <a:avLst>
                  <a:gd name="adj" fmla="val 72607"/>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2" name="グループ化 51"/>
            <p:cNvGrpSpPr/>
            <p:nvPr/>
          </p:nvGrpSpPr>
          <p:grpSpPr>
            <a:xfrm>
              <a:off x="2801932" y="4221658"/>
              <a:ext cx="2333059" cy="2266827"/>
              <a:chOff x="2699792" y="1811194"/>
              <a:chExt cx="3888432" cy="3778046"/>
            </a:xfrm>
          </p:grpSpPr>
          <p:sp>
            <p:nvSpPr>
              <p:cNvPr id="56" name="直方体 55"/>
              <p:cNvSpPr/>
              <p:nvPr/>
            </p:nvSpPr>
            <p:spPr>
              <a:xfrm rot="10800000">
                <a:off x="2699792" y="1811194"/>
                <a:ext cx="3888432" cy="3778046"/>
              </a:xfrm>
              <a:prstGeom prst="cube">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方体 56"/>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3505007" y="4359205"/>
              <a:ext cx="441146" cy="246221"/>
            </a:xfrm>
            <a:prstGeom prst="rect">
              <a:avLst/>
            </a:prstGeom>
            <a:noFill/>
          </p:spPr>
          <p:txBody>
            <a:bodyPr wrap="none" rtlCol="0" anchor="ctr" anchorCtr="0">
              <a:spAutoFit/>
            </a:bodyPr>
            <a:lstStyle/>
            <a:p>
              <a:r>
                <a:rPr kumimoji="1" lang="ja-JP" altLang="en-US" sz="1000" dirty="0">
                  <a:solidFill>
                    <a:schemeClr val="tx1"/>
                  </a:solidFill>
                  <a:effectLst>
                    <a:glow rad="228600">
                      <a:schemeClr val="bg1">
                        <a:alpha val="40000"/>
                      </a:schemeClr>
                    </a:glow>
                  </a:effectLst>
                </a:rPr>
                <a:t>空気</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sp>
          <p:nvSpPr>
            <p:cNvPr id="54" name="テキスト ボックス 53"/>
            <p:cNvSpPr txBox="1"/>
            <p:nvPr/>
          </p:nvSpPr>
          <p:spPr>
            <a:xfrm>
              <a:off x="5396391" y="4454071"/>
              <a:ext cx="654346" cy="553998"/>
            </a:xfrm>
            <a:prstGeom prst="rect">
              <a:avLst/>
            </a:prstGeom>
            <a:noFill/>
          </p:spPr>
          <p:txBody>
            <a:bodyPr wrap="none" rtlCol="0" anchor="ctr" anchorCtr="0">
              <a:spAutoFit/>
            </a:bodyPr>
            <a:lstStyle/>
            <a:p>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sz="1000" dirty="0">
                  <a:effectLst>
                    <a:glow rad="228600">
                      <a:schemeClr val="bg1">
                        <a:alpha val="40000"/>
                      </a:schemeClr>
                    </a:glow>
                  </a:effectLst>
                </a:rPr>
                <a:t>気圧</a:t>
              </a:r>
              <a:endParaRPr lang="en-US" altLang="ja-JP" sz="1000" dirty="0">
                <a:effectLst>
                  <a:glow rad="228600">
                    <a:schemeClr val="bg1">
                      <a:alpha val="40000"/>
                    </a:schemeClr>
                  </a:glow>
                </a:effectLst>
              </a:endParaRPr>
            </a:p>
            <a:p>
              <a:r>
                <a:rPr kumimoji="1" lang="ja-JP" altLang="en-US" sz="1000" dirty="0">
                  <a:effectLst>
                    <a:glow rad="228600">
                      <a:schemeClr val="bg1">
                        <a:alpha val="40000"/>
                      </a:schemeClr>
                    </a:glow>
                  </a:effectLst>
                </a:rPr>
                <a:t>湿度 </a:t>
              </a:r>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sz="1000" dirty="0">
                <a:effectLst>
                  <a:glow rad="228600">
                    <a:schemeClr val="bg1">
                      <a:alpha val="40000"/>
                    </a:schemeClr>
                  </a:glow>
                </a:effectLst>
                <a:latin typeface="Cambria Math" panose="02040503050406030204" pitchFamily="18" charset="0"/>
              </a:endParaRPr>
            </a:p>
          </p:txBody>
        </p:sp>
        <p:sp>
          <p:nvSpPr>
            <p:cNvPr id="55" name="テキスト ボックス 54"/>
            <p:cNvSpPr txBox="1"/>
            <p:nvPr/>
          </p:nvSpPr>
          <p:spPr>
            <a:xfrm>
              <a:off x="2907575" y="4320667"/>
              <a:ext cx="312906" cy="246221"/>
            </a:xfrm>
            <a:prstGeom prst="rect">
              <a:avLst/>
            </a:prstGeom>
            <a:noFill/>
          </p:spPr>
          <p:txBody>
            <a:bodyPr wrap="none" rtlCol="0" anchor="ctr" anchorCtr="0">
              <a:spAutoFit/>
            </a:bodyPr>
            <a:lstStyle/>
            <a:p>
              <a:r>
                <a:rPr lang="ja-JP" altLang="en-US" sz="1000" dirty="0">
                  <a:solidFill>
                    <a:schemeClr val="tx1"/>
                  </a:solidFill>
                  <a:effectLst>
                    <a:glow rad="228600">
                      <a:schemeClr val="bg1">
                        <a:alpha val="40000"/>
                      </a:schemeClr>
                    </a:glow>
                  </a:effectLst>
                  <a:latin typeface="+mn-ea"/>
                </a:rPr>
                <a:t>水</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18" name="グループ化 17"/>
          <p:cNvGrpSpPr/>
          <p:nvPr/>
        </p:nvGrpSpPr>
        <p:grpSpPr>
          <a:xfrm>
            <a:off x="1547664" y="620688"/>
            <a:ext cx="6822896" cy="1386705"/>
            <a:chOff x="2834861" y="783258"/>
            <a:chExt cx="6822896" cy="1386705"/>
          </a:xfrm>
        </p:grpSpPr>
        <p:sp>
          <p:nvSpPr>
            <p:cNvPr id="19" name="フリーフォーム 18"/>
            <p:cNvSpPr/>
            <p:nvPr/>
          </p:nvSpPr>
          <p:spPr>
            <a:xfrm>
              <a:off x="2834861" y="783258"/>
              <a:ext cx="3471069" cy="1152128"/>
            </a:xfrm>
            <a:custGeom>
              <a:avLst/>
              <a:gdLst>
                <a:gd name="connsiteX0" fmla="*/ 920787 w 2024041"/>
                <a:gd name="connsiteY0" fmla="*/ 1305716 h 1633708"/>
                <a:gd name="connsiteX1" fmla="*/ 6387 w 2024041"/>
                <a:gd name="connsiteY1" fmla="*/ 1176508 h 1633708"/>
                <a:gd name="connsiteX2" fmla="*/ 592795 w 2024041"/>
                <a:gd name="connsiteY2" fmla="*/ 73264 h 1633708"/>
                <a:gd name="connsiteX3" fmla="*/ 2024030 w 2024041"/>
                <a:gd name="connsiteY3" fmla="*/ 272047 h 1633708"/>
                <a:gd name="connsiteX4" fmla="*/ 612674 w 2024041"/>
                <a:gd name="connsiteY4" fmla="*/ 1633708 h 1633708"/>
                <a:gd name="connsiteX0" fmla="*/ 963035 w 2066289"/>
                <a:gd name="connsiteY0" fmla="*/ 1398476 h 1726468"/>
                <a:gd name="connsiteX1" fmla="*/ 48635 w 2066289"/>
                <a:gd name="connsiteY1" fmla="*/ 1269268 h 1726468"/>
                <a:gd name="connsiteX2" fmla="*/ 635043 w 2066289"/>
                <a:gd name="connsiteY2" fmla="*/ 166024 h 1726468"/>
                <a:gd name="connsiteX3" fmla="*/ 2066278 w 2066289"/>
                <a:gd name="connsiteY3" fmla="*/ 364807 h 1726468"/>
                <a:gd name="connsiteX4" fmla="*/ 654922 w 2066289"/>
                <a:gd name="connsiteY4" fmla="*/ 1726468 h 1726468"/>
                <a:gd name="connsiteX0" fmla="*/ 1007197 w 2110451"/>
                <a:gd name="connsiteY0" fmla="*/ 1398476 h 1726468"/>
                <a:gd name="connsiteX1" fmla="*/ 92797 w 2110451"/>
                <a:gd name="connsiteY1" fmla="*/ 1269268 h 1726468"/>
                <a:gd name="connsiteX2" fmla="*/ 679205 w 2110451"/>
                <a:gd name="connsiteY2" fmla="*/ 166024 h 1726468"/>
                <a:gd name="connsiteX3" fmla="*/ 2110440 w 2110451"/>
                <a:gd name="connsiteY3" fmla="*/ 364807 h 1726468"/>
                <a:gd name="connsiteX4" fmla="*/ 699084 w 2110451"/>
                <a:gd name="connsiteY4" fmla="*/ 1726468 h 1726468"/>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19286 w 2122540"/>
                <a:gd name="connsiteY0" fmla="*/ 1354304 h 1682296"/>
                <a:gd name="connsiteX1" fmla="*/ 45251 w 2122540"/>
                <a:gd name="connsiteY1" fmla="*/ 1105827 h 1682296"/>
                <a:gd name="connsiteX2" fmla="*/ 691294 w 2122540"/>
                <a:gd name="connsiteY2" fmla="*/ 121852 h 1682296"/>
                <a:gd name="connsiteX3" fmla="*/ 2122529 w 2122540"/>
                <a:gd name="connsiteY3" fmla="*/ 320635 h 1682296"/>
                <a:gd name="connsiteX4" fmla="*/ 711173 w 2122540"/>
                <a:gd name="connsiteY4" fmla="*/ 1682296 h 1682296"/>
                <a:gd name="connsiteX0" fmla="*/ 1019286 w 2131418"/>
                <a:gd name="connsiteY0" fmla="*/ 1401685 h 1729677"/>
                <a:gd name="connsiteX1" fmla="*/ 45251 w 2131418"/>
                <a:gd name="connsiteY1" fmla="*/ 1153208 h 1729677"/>
                <a:gd name="connsiteX2" fmla="*/ 691294 w 2131418"/>
                <a:gd name="connsiteY2" fmla="*/ 169233 h 1729677"/>
                <a:gd name="connsiteX3" fmla="*/ 2122529 w 2131418"/>
                <a:gd name="connsiteY3" fmla="*/ 368016 h 1729677"/>
                <a:gd name="connsiteX4" fmla="*/ 711173 w 2131418"/>
                <a:gd name="connsiteY4" fmla="*/ 1729677 h 1729677"/>
                <a:gd name="connsiteX0" fmla="*/ 1019286 w 2129771"/>
                <a:gd name="connsiteY0" fmla="*/ 1401685 h 1729677"/>
                <a:gd name="connsiteX1" fmla="*/ 45251 w 2129771"/>
                <a:gd name="connsiteY1" fmla="*/ 1153208 h 1729677"/>
                <a:gd name="connsiteX2" fmla="*/ 691294 w 2129771"/>
                <a:gd name="connsiteY2" fmla="*/ 169233 h 1729677"/>
                <a:gd name="connsiteX3" fmla="*/ 2122529 w 2129771"/>
                <a:gd name="connsiteY3" fmla="*/ 368016 h 1729677"/>
                <a:gd name="connsiteX4" fmla="*/ 711173 w 2129771"/>
                <a:gd name="connsiteY4" fmla="*/ 1729677 h 172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771" h="1729677">
                  <a:moveTo>
                    <a:pt x="1019286" y="1401685"/>
                  </a:moveTo>
                  <a:cubicBezTo>
                    <a:pt x="589418" y="1370211"/>
                    <a:pt x="199307" y="1388434"/>
                    <a:pt x="45251" y="1153208"/>
                  </a:cubicBezTo>
                  <a:cubicBezTo>
                    <a:pt x="-108805" y="917982"/>
                    <a:pt x="136359" y="429306"/>
                    <a:pt x="691294" y="169233"/>
                  </a:cubicBezTo>
                  <a:cubicBezTo>
                    <a:pt x="1246229" y="-90840"/>
                    <a:pt x="2019825" y="-70963"/>
                    <a:pt x="2122529" y="368016"/>
                  </a:cubicBezTo>
                  <a:cubicBezTo>
                    <a:pt x="2225233" y="806995"/>
                    <a:pt x="1209785" y="1407483"/>
                    <a:pt x="711173" y="172967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0" name="角丸四角形吹き出し 19"/>
            <p:cNvSpPr>
              <a:spLocks/>
            </p:cNvSpPr>
            <p:nvPr/>
          </p:nvSpPr>
          <p:spPr>
            <a:xfrm>
              <a:off x="7713541" y="1484263"/>
              <a:ext cx="1944216" cy="685700"/>
            </a:xfrm>
            <a:prstGeom prst="wedgeRoundRectCallout">
              <a:avLst>
                <a:gd name="adj1" fmla="val -126776"/>
                <a:gd name="adj2" fmla="val -53640"/>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ここを検討した</a:t>
              </a:r>
            </a:p>
          </p:txBody>
        </p:sp>
      </p:grpSp>
    </p:spTree>
    <p:extLst>
      <p:ext uri="{BB962C8B-B14F-4D97-AF65-F5344CB8AC3E}">
        <p14:creationId xmlns:p14="http://schemas.microsoft.com/office/powerpoint/2010/main" val="213051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bg1">
                    <a:lumMod val="50000"/>
                  </a:schemeClr>
                </a:solidFill>
              </a:rPr>
              <a:t>水分子の拡散モデル</a:t>
            </a:r>
            <a:endParaRPr kumimoji="1" lang="ja-JP" altLang="en-US" dirty="0">
              <a:solidFill>
                <a:schemeClr val="bg1">
                  <a:lumMod val="50000"/>
                </a:schemeClr>
              </a:solidFill>
            </a:endParaRPr>
          </a:p>
        </p:txBody>
      </p:sp>
      <p:sp>
        <p:nvSpPr>
          <p:cNvPr id="3" name="テキスト プレースホルダー 2"/>
          <p:cNvSpPr>
            <a:spLocks noGrp="1"/>
          </p:cNvSpPr>
          <p:nvPr>
            <p:ph type="body" sz="quarter" idx="13"/>
          </p:nvPr>
        </p:nvSpPr>
        <p:spPr/>
        <p:txBody>
          <a:bodyPr>
            <a:normAutofit/>
          </a:bodyPr>
          <a:lstStyle/>
          <a:p>
            <a:r>
              <a:rPr lang="ja-JP" altLang="en-US" dirty="0"/>
              <a:t>ここまでの話</a:t>
            </a:r>
            <a:endParaRPr kumimoji="1" lang="ja-JP" altLang="en-US" dirty="0"/>
          </a:p>
        </p:txBody>
      </p:sp>
      <p:sp>
        <p:nvSpPr>
          <p:cNvPr id="22" name="正方形/長方形 21"/>
          <p:cNvSpPr/>
          <p:nvPr/>
        </p:nvSpPr>
        <p:spPr>
          <a:xfrm>
            <a:off x="634683" y="764704"/>
            <a:ext cx="8064896" cy="369332"/>
          </a:xfrm>
          <a:prstGeom prst="rect">
            <a:avLst/>
          </a:prstGeom>
        </p:spPr>
        <p:txBody>
          <a:bodyPr wrap="square">
            <a:spAutoFit/>
          </a:bodyPr>
          <a:lstStyle/>
          <a:p>
            <a:r>
              <a:rPr lang="en-US" altLang="ja-JP" dirty="0">
                <a:latin typeface="Cambria Math" panose="02040503050406030204" pitchFamily="18" charset="0"/>
                <a:ea typeface="Cambria Math" panose="02040503050406030204" pitchFamily="18" charset="0"/>
              </a:rPr>
              <a:t>30℃</a:t>
            </a:r>
            <a:r>
              <a:rPr lang="ja-JP" altLang="en-US" dirty="0"/>
              <a:t>の空気と水の壁と</a:t>
            </a:r>
            <a:r>
              <a:rPr lang="en-US" altLang="ja-JP" dirty="0">
                <a:latin typeface="Cambria Math" panose="02040503050406030204" pitchFamily="18" charset="0"/>
                <a:ea typeface="Cambria Math" panose="02040503050406030204" pitchFamily="18" charset="0"/>
              </a:rPr>
              <a:t>30℃</a:t>
            </a:r>
            <a:r>
              <a:rPr lang="ja-JP" altLang="en-US" dirty="0"/>
              <a:t>の熱源</a:t>
            </a:r>
            <a:endParaRPr lang="ja-JP" altLang="en-US" dirty="0">
              <a:latin typeface="Cambria Math" panose="02040503050406030204" pitchFamily="18" charset="0"/>
            </a:endParaRPr>
          </a:p>
        </p:txBody>
      </p:sp>
      <p:grpSp>
        <p:nvGrpSpPr>
          <p:cNvPr id="8" name="グループ化 7"/>
          <p:cNvGrpSpPr/>
          <p:nvPr/>
        </p:nvGrpSpPr>
        <p:grpSpPr>
          <a:xfrm>
            <a:off x="1346909" y="1811194"/>
            <a:ext cx="6719123" cy="4068819"/>
            <a:chOff x="1337423" y="1810244"/>
            <a:chExt cx="6719123" cy="4068819"/>
          </a:xfrm>
        </p:grpSpPr>
        <p:grpSp>
          <p:nvGrpSpPr>
            <p:cNvPr id="7" name="グループ化 6"/>
            <p:cNvGrpSpPr/>
            <p:nvPr/>
          </p:nvGrpSpPr>
          <p:grpSpPr>
            <a:xfrm>
              <a:off x="1337423" y="1810244"/>
              <a:ext cx="1932510" cy="3778602"/>
              <a:chOff x="1337423" y="1810244"/>
              <a:chExt cx="1932510" cy="3778602"/>
            </a:xfrm>
          </p:grpSpPr>
          <p:sp>
            <p:nvSpPr>
              <p:cNvPr id="28" name="直方体 27"/>
              <p:cNvSpPr>
                <a:spLocks noChangeAspect="1"/>
              </p:cNvSpPr>
              <p:nvPr/>
            </p:nvSpPr>
            <p:spPr>
              <a:xfrm>
                <a:off x="1973599" y="1810244"/>
                <a:ext cx="1296334" cy="3778602"/>
              </a:xfrm>
              <a:prstGeom prst="cube">
                <a:avLst>
                  <a:gd name="adj" fmla="val 72923"/>
                </a:avLst>
              </a:prstGeom>
              <a:solidFill>
                <a:srgbClr val="FF733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テキスト ボックス 28"/>
              <p:cNvSpPr txBox="1">
                <a:spLocks noChangeAspect="1"/>
              </p:cNvSpPr>
              <p:nvPr/>
            </p:nvSpPr>
            <p:spPr>
              <a:xfrm>
                <a:off x="1337423" y="3354414"/>
                <a:ext cx="646331" cy="369332"/>
              </a:xfrm>
              <a:prstGeom prst="rect">
                <a:avLst/>
              </a:prstGeom>
              <a:noFill/>
            </p:spPr>
            <p:txBody>
              <a:bodyPr wrap="none" rtlCol="0" anchor="ctr" anchorCtr="0">
                <a:spAutoFit/>
              </a:bodyPr>
              <a:lstStyle/>
              <a:p>
                <a:r>
                  <a:rPr lang="ja-JP" altLang="en-US" dirty="0">
                    <a:effectLst>
                      <a:glow rad="228600">
                        <a:schemeClr val="bg1">
                          <a:alpha val="40000"/>
                        </a:schemeClr>
                      </a:glow>
                    </a:effectLst>
                    <a:latin typeface="+mn-ea"/>
                  </a:rPr>
                  <a:t>熱源</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grpSp>
          <p:nvGrpSpPr>
            <p:cNvPr id="6" name="グループ化 5"/>
            <p:cNvGrpSpPr/>
            <p:nvPr/>
          </p:nvGrpSpPr>
          <p:grpSpPr>
            <a:xfrm>
              <a:off x="2339751" y="1810800"/>
              <a:ext cx="5716795" cy="4068263"/>
              <a:chOff x="2339751" y="1810800"/>
              <a:chExt cx="5716795" cy="4068263"/>
            </a:xfrm>
          </p:grpSpPr>
          <p:grpSp>
            <p:nvGrpSpPr>
              <p:cNvPr id="38" name="グループ化 37"/>
              <p:cNvGrpSpPr/>
              <p:nvPr/>
            </p:nvGrpSpPr>
            <p:grpSpPr>
              <a:xfrm>
                <a:off x="2339751" y="1810800"/>
                <a:ext cx="1296145" cy="3778440"/>
                <a:chOff x="2320980" y="1810800"/>
                <a:chExt cx="1296145" cy="3778440"/>
              </a:xfrm>
            </p:grpSpPr>
            <p:sp>
              <p:nvSpPr>
                <p:cNvPr id="37" name="直方体 36"/>
                <p:cNvSpPr/>
                <p:nvPr/>
              </p:nvSpPr>
              <p:spPr>
                <a:xfrm rot="10800000">
                  <a:off x="2320981" y="1810800"/>
                  <a:ext cx="1296144" cy="3778046"/>
                </a:xfrm>
                <a:prstGeom prst="cube">
                  <a:avLst>
                    <a:gd name="adj" fmla="val 7292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直方体 24"/>
                <p:cNvSpPr/>
                <p:nvPr/>
              </p:nvSpPr>
              <p:spPr>
                <a:xfrm>
                  <a:off x="2320980" y="1811194"/>
                  <a:ext cx="1296144" cy="3778046"/>
                </a:xfrm>
                <a:prstGeom prst="cube">
                  <a:avLst>
                    <a:gd name="adj" fmla="val 72923"/>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0" name="グループ化 19"/>
              <p:cNvGrpSpPr/>
              <p:nvPr/>
            </p:nvGrpSpPr>
            <p:grpSpPr>
              <a:xfrm>
                <a:off x="2699792" y="1811194"/>
                <a:ext cx="3888432" cy="3778046"/>
                <a:chOff x="2699792" y="1811194"/>
                <a:chExt cx="3888432" cy="3778046"/>
              </a:xfrm>
            </p:grpSpPr>
            <p:sp>
              <p:nvSpPr>
                <p:cNvPr id="19" name="直方体 18"/>
                <p:cNvSpPr/>
                <p:nvPr/>
              </p:nvSpPr>
              <p:spPr>
                <a:xfrm rot="10800000">
                  <a:off x="2699792" y="1811194"/>
                  <a:ext cx="3888432" cy="3778046"/>
                </a:xfrm>
                <a:prstGeom prst="cub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3871584" y="2060958"/>
                <a:ext cx="646331" cy="369332"/>
              </a:xfrm>
              <a:prstGeom prst="rect">
                <a:avLst/>
              </a:prstGeom>
              <a:noFill/>
            </p:spPr>
            <p:txBody>
              <a:bodyPr wrap="none" rtlCol="0" anchor="ctr" anchorCtr="0">
                <a:spAutoFit/>
              </a:bodyPr>
              <a:lstStyle/>
              <a:p>
                <a:r>
                  <a:rPr kumimoji="1" lang="ja-JP" altLang="en-US" dirty="0">
                    <a:solidFill>
                      <a:schemeClr val="tx1"/>
                    </a:solidFill>
                    <a:effectLst>
                      <a:glow rad="228600">
                        <a:schemeClr val="bg1">
                          <a:alpha val="40000"/>
                        </a:schemeClr>
                      </a:glow>
                    </a:effectLst>
                  </a:rPr>
                  <a:t>空気</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sp>
            <p:nvSpPr>
              <p:cNvPr id="23" name="テキスト ボックス 22"/>
              <p:cNvSpPr txBox="1"/>
              <p:nvPr/>
            </p:nvSpPr>
            <p:spPr>
              <a:xfrm>
                <a:off x="7023891" y="2198554"/>
                <a:ext cx="1032655" cy="923330"/>
              </a:xfrm>
              <a:prstGeom prst="rect">
                <a:avLst/>
              </a:prstGeom>
              <a:noFill/>
            </p:spPr>
            <p:txBody>
              <a:bodyPr wrap="none" rtlCol="0" anchor="ctr" anchorCtr="0">
                <a:spAutoFit/>
              </a:bodyPr>
              <a:lstStyle/>
              <a:p>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dirty="0">
                    <a:effectLst>
                      <a:glow rad="228600">
                        <a:schemeClr val="bg1">
                          <a:alpha val="40000"/>
                        </a:schemeClr>
                      </a:glow>
                    </a:effectLst>
                  </a:rPr>
                  <a:t>気圧</a:t>
                </a:r>
                <a:endParaRPr lang="en-US" altLang="ja-JP" dirty="0">
                  <a:effectLst>
                    <a:glow rad="228600">
                      <a:schemeClr val="bg1">
                        <a:alpha val="40000"/>
                      </a:schemeClr>
                    </a:glow>
                  </a:effectLst>
                </a:endParaRPr>
              </a:p>
              <a:p>
                <a:r>
                  <a:rPr kumimoji="1" lang="ja-JP" altLang="en-US" dirty="0">
                    <a:effectLst>
                      <a:glow rad="228600">
                        <a:schemeClr val="bg1">
                          <a:alpha val="40000"/>
                        </a:schemeClr>
                      </a:glow>
                    </a:effectLst>
                  </a:rPr>
                  <a:t>湿度 </a:t>
                </a:r>
                <a:r>
                  <a:rPr kumimoji="1" lang="en-US" altLang="ja-JP"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dirty="0">
                  <a:effectLst>
                    <a:glow rad="228600">
                      <a:schemeClr val="bg1">
                        <a:alpha val="40000"/>
                      </a:schemeClr>
                    </a:glow>
                  </a:effectLst>
                  <a:latin typeface="Cambria Math" panose="02040503050406030204" pitchFamily="18" charset="0"/>
                </a:endParaRPr>
              </a:p>
            </p:txBody>
          </p:sp>
          <p:sp>
            <p:nvSpPr>
              <p:cNvPr id="26" name="テキスト ボックス 25"/>
              <p:cNvSpPr txBox="1"/>
              <p:nvPr/>
            </p:nvSpPr>
            <p:spPr>
              <a:xfrm>
                <a:off x="2875865" y="1996728"/>
                <a:ext cx="415498" cy="369332"/>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grpSp>
            <p:nvGrpSpPr>
              <p:cNvPr id="5" name="グループ化 4"/>
              <p:cNvGrpSpPr/>
              <p:nvPr/>
            </p:nvGrpSpPr>
            <p:grpSpPr>
              <a:xfrm>
                <a:off x="2696400" y="3717569"/>
                <a:ext cx="1947607" cy="2161494"/>
                <a:chOff x="2696400" y="3717569"/>
                <a:chExt cx="1947607" cy="2161494"/>
              </a:xfrm>
            </p:grpSpPr>
            <p:grpSp>
              <p:nvGrpSpPr>
                <p:cNvPr id="36" name="グループ化 35"/>
                <p:cNvGrpSpPr/>
                <p:nvPr/>
              </p:nvGrpSpPr>
              <p:grpSpPr>
                <a:xfrm>
                  <a:off x="2696400" y="4077072"/>
                  <a:ext cx="1569179" cy="1516653"/>
                  <a:chOff x="2696400" y="4077072"/>
                  <a:chExt cx="1569179" cy="1516653"/>
                </a:xfrm>
              </p:grpSpPr>
              <p:sp>
                <p:nvSpPr>
                  <p:cNvPr id="34" name="フリーフォーム 33"/>
                  <p:cNvSpPr/>
                  <p:nvPr/>
                </p:nvSpPr>
                <p:spPr>
                  <a:xfrm>
                    <a:off x="2697145" y="4077072"/>
                    <a:ext cx="1568434" cy="1513951"/>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158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696400" y="5050800"/>
                    <a:ext cx="545306" cy="542925"/>
                  </a:xfrm>
                  <a:custGeom>
                    <a:avLst/>
                    <a:gdLst>
                      <a:gd name="connsiteX0" fmla="*/ 0 w 545306"/>
                      <a:gd name="connsiteY0" fmla="*/ 542925 h 542925"/>
                      <a:gd name="connsiteX1" fmla="*/ 545306 w 545306"/>
                      <a:gd name="connsiteY1" fmla="*/ 0 h 542925"/>
                      <a:gd name="connsiteX2" fmla="*/ 545306 w 545306"/>
                      <a:gd name="connsiteY2" fmla="*/ 0 h 542925"/>
                    </a:gdLst>
                    <a:ahLst/>
                    <a:cxnLst>
                      <a:cxn ang="0">
                        <a:pos x="connsiteX0" y="connsiteY0"/>
                      </a:cxn>
                      <a:cxn ang="0">
                        <a:pos x="connsiteX1" y="connsiteY1"/>
                      </a:cxn>
                      <a:cxn ang="0">
                        <a:pos x="connsiteX2" y="connsiteY2"/>
                      </a:cxn>
                    </a:cxnLst>
                    <a:rect l="l" t="t" r="r" b="b"/>
                    <a:pathLst>
                      <a:path w="545306" h="542925">
                        <a:moveTo>
                          <a:pt x="0" y="542925"/>
                        </a:moveTo>
                        <a:lnTo>
                          <a:pt x="545306" y="0"/>
                        </a:lnTo>
                        <a:lnTo>
                          <a:pt x="545306" y="0"/>
                        </a:lnTo>
                      </a:path>
                    </a:pathLst>
                  </a:custGeom>
                  <a:noFill/>
                  <a:ln w="15875">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9" name="テキスト ボックス 38"/>
                    <p:cNvSpPr txBox="1"/>
                    <p:nvPr/>
                  </p:nvSpPr>
                  <p:spPr>
                    <a:xfrm>
                      <a:off x="4277625" y="5509731"/>
                      <a:ext cx="36638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28600">
                                    <a:schemeClr val="bg1">
                                      <a:alpha val="40000"/>
                                    </a:schemeClr>
                                  </a:glow>
                                </a:effectLst>
                                <a:latin typeface="Cambria Math"/>
                                <a:ea typeface="Cambria Math" panose="02040503050406030204" pitchFamily="18" charset="0"/>
                              </a:rPr>
                              <m:t>𝑥</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277625" y="5509731"/>
                      <a:ext cx="366382" cy="369332"/>
                    </a:xfrm>
                    <a:prstGeom prst="rect">
                      <a:avLst/>
                    </a:prstGeom>
                    <a:blipFill rotWithShape="1">
                      <a:blip r:embed="rId5"/>
                      <a:stretch>
                        <a:fillRect l="-8333" r="-6667"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241706" y="4782453"/>
                      <a:ext cx="369780"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𝑦</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241706" y="4782453"/>
                      <a:ext cx="369780" cy="369332"/>
                    </a:xfrm>
                    <a:prstGeom prst="rect">
                      <a:avLst/>
                    </a:prstGeom>
                    <a:blipFill rotWithShape="1">
                      <a:blip r:embed="rId6"/>
                      <a:stretch>
                        <a:fillRect l="-15000" r="-15000" b="-3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1" y="3717569"/>
                      <a:ext cx="352148"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kumimoji="1" lang="en-US" altLang="ja-JP" b="0" i="1" smtClean="0">
                                <a:effectLst>
                                  <a:glow rad="228600">
                                    <a:schemeClr val="bg1">
                                      <a:alpha val="40000"/>
                                    </a:schemeClr>
                                  </a:glow>
                                </a:effectLst>
                                <a:latin typeface="Cambria Math"/>
                              </a:rPr>
                              <m:t>𝑧</m:t>
                            </m:r>
                          </m:oMath>
                        </m:oMathPara>
                      </a14:m>
                      <a:endParaRPr kumimoji="1" lang="ja-JP" altLang="en-US" dirty="0">
                        <a:effectLst>
                          <a:glow rad="228600">
                            <a:schemeClr val="bg1">
                              <a:alpha val="40000"/>
                            </a:schemeClr>
                          </a:glow>
                        </a:effectLst>
                        <a:latin typeface="Cambria Math" panose="020405030504060302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1" y="3717569"/>
                      <a:ext cx="352148" cy="369332"/>
                    </a:xfrm>
                    <a:prstGeom prst="rect">
                      <a:avLst/>
                    </a:prstGeom>
                    <a:blipFill rotWithShape="1">
                      <a:blip r:embed="rId7"/>
                      <a:stretch>
                        <a:fillRect l="-8621" r="-6897" b="-11667"/>
                      </a:stretch>
                    </a:blipFill>
                  </p:spPr>
                  <p:txBody>
                    <a:bodyPr/>
                    <a:lstStyle/>
                    <a:p>
                      <a:r>
                        <a:rPr lang="ja-JP" altLang="en-US">
                          <a:noFill/>
                        </a:rPr>
                        <a:t> </a:t>
                      </a:r>
                    </a:p>
                  </p:txBody>
                </p:sp>
              </mc:Fallback>
            </mc:AlternateContent>
          </p:grpSp>
        </p:grpSp>
      </p:grpSp>
      <p:sp>
        <p:nvSpPr>
          <p:cNvPr id="24" name="Rectangle 1"/>
          <p:cNvSpPr>
            <a:spLocks noChangeArrowheads="1"/>
          </p:cNvSpPr>
          <p:nvPr/>
        </p:nvSpPr>
        <p:spPr bwMode="auto">
          <a:xfrm>
            <a:off x="251520" y="6041613"/>
            <a:ext cx="4798528" cy="738664"/>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900" dirty="0">
                <a:solidFill>
                  <a:srgbClr val="333333"/>
                </a:solidFill>
                <a:latin typeface="+mn-ea"/>
                <a:ea typeface="+mn-ea"/>
                <a:cs typeface="メイリオ" pitchFamily="50" charset="-128"/>
              </a:rPr>
              <a:t>日記</a:t>
            </a:r>
            <a:r>
              <a:rPr kumimoji="1" lang="ja-JP" altLang="ja-JP" sz="900" b="0" i="0" u="none" strike="noStrike" cap="none" normalizeH="0" baseline="0" dirty="0">
                <a:ln>
                  <a:noFill/>
                </a:ln>
                <a:solidFill>
                  <a:srgbClr val="333333"/>
                </a:solidFill>
                <a:effectLst/>
                <a:latin typeface="+mn-ea"/>
                <a:ea typeface="+mn-ea"/>
                <a:cs typeface="メイリオ" pitchFamily="50" charset="-128"/>
              </a:rPr>
              <a:t>：</a:t>
            </a:r>
            <a:r>
              <a:rPr kumimoji="1" lang="ja-JP" altLang="ja-JP" sz="900" b="0" i="0" u="none" strike="noStrike" cap="none" normalizeH="0" baseline="0" dirty="0">
                <a:ln>
                  <a:noFill/>
                </a:ln>
                <a:solidFill>
                  <a:schemeClr val="bg1">
                    <a:lumMod val="50000"/>
                  </a:schemeClr>
                </a:solidFill>
                <a:effectLst/>
                <a:latin typeface="+mn-ea"/>
                <a:ea typeface="+mn-ea"/>
                <a:cs typeface="メイリオ" pitchFamily="50" charset="-128"/>
              </a:rPr>
              <a:t> </a:t>
            </a:r>
            <a:r>
              <a:rPr kumimoji="1" lang="en-US" altLang="ja-JP" sz="800" b="0" i="0" u="none" strike="noStrike" cap="none" normalizeH="0" baseline="0" dirty="0">
                <a:ln>
                  <a:noFill/>
                </a:ln>
                <a:solidFill>
                  <a:schemeClr val="bg1">
                    <a:lumMod val="50000"/>
                  </a:schemeClr>
                </a:solidFill>
                <a:effectLst/>
                <a:latin typeface="+mn-ea"/>
                <a:ea typeface="+mn-ea"/>
                <a:cs typeface="メイリオ" pitchFamily="50" charset="-128"/>
              </a:rPr>
              <a:t>(</a:t>
            </a:r>
            <a:r>
              <a:rPr kumimoji="1" lang="ja-JP" altLang="en-US" sz="800" b="0" i="0" u="none" strike="noStrike" cap="none" normalizeH="0" baseline="0" dirty="0">
                <a:ln>
                  <a:noFill/>
                </a:ln>
                <a:solidFill>
                  <a:schemeClr val="bg1">
                    <a:lumMod val="50000"/>
                  </a:schemeClr>
                </a:solidFill>
                <a:effectLst/>
                <a:latin typeface="+mn-ea"/>
                <a:ea typeface="+mn-ea"/>
                <a:cs typeface="メイリオ" pitchFamily="50" charset="-128"/>
              </a:rPr>
              <a:t>参照日</a:t>
            </a:r>
            <a:r>
              <a:rPr lang="en-US" altLang="ja-JP" sz="800" dirty="0">
                <a:solidFill>
                  <a:schemeClr val="bg1">
                    <a:lumMod val="50000"/>
                  </a:schemeClr>
                </a:solidFill>
                <a:latin typeface="+mn-ea"/>
                <a:ea typeface="+mn-ea"/>
              </a:rPr>
              <a:t>2018</a:t>
            </a:r>
            <a:r>
              <a:rPr lang="ja-JP" altLang="en-US" sz="800" dirty="0">
                <a:solidFill>
                  <a:schemeClr val="bg1">
                    <a:lumMod val="50000"/>
                  </a:schemeClr>
                </a:solidFill>
                <a:latin typeface="+mn-ea"/>
                <a:ea typeface="+mn-ea"/>
              </a:rPr>
              <a:t>年</a:t>
            </a:r>
            <a:r>
              <a:rPr lang="en-US" altLang="ja-JP" sz="800" dirty="0">
                <a:solidFill>
                  <a:schemeClr val="bg1">
                    <a:lumMod val="50000"/>
                  </a:schemeClr>
                </a:solidFill>
                <a:latin typeface="+mn-ea"/>
                <a:ea typeface="+mn-ea"/>
              </a:rPr>
              <a:t>10</a:t>
            </a:r>
            <a:r>
              <a:rPr lang="ja-JP" altLang="en-US" sz="800" dirty="0">
                <a:solidFill>
                  <a:schemeClr val="bg1">
                    <a:lumMod val="50000"/>
                  </a:schemeClr>
                </a:solidFill>
                <a:latin typeface="+mn-ea"/>
                <a:ea typeface="+mn-ea"/>
              </a:rPr>
              <a:t>月</a:t>
            </a:r>
            <a:r>
              <a:rPr lang="en-US" altLang="ja-JP" sz="800" dirty="0">
                <a:solidFill>
                  <a:schemeClr val="bg1">
                    <a:lumMod val="50000"/>
                  </a:schemeClr>
                </a:solidFill>
                <a:latin typeface="+mn-ea"/>
                <a:ea typeface="+mn-ea"/>
              </a:rPr>
              <a:t>21</a:t>
            </a:r>
            <a:r>
              <a:rPr lang="ja-JP" altLang="en-US" sz="800" dirty="0">
                <a:solidFill>
                  <a:schemeClr val="bg1">
                    <a:lumMod val="50000"/>
                  </a:schemeClr>
                </a:solidFill>
                <a:latin typeface="+mn-ea"/>
                <a:ea typeface="+mn-ea"/>
              </a:rPr>
              <a:t>日</a:t>
            </a:r>
            <a:r>
              <a:rPr lang="en-US" altLang="ja-JP" sz="800" dirty="0">
                <a:solidFill>
                  <a:schemeClr val="bg1">
                    <a:lumMod val="50000"/>
                  </a:schemeClr>
                </a:solidFill>
                <a:latin typeface="+mn-ea"/>
                <a:ea typeface="+mn-ea"/>
              </a:rPr>
              <a:t>)</a:t>
            </a:r>
            <a:br>
              <a:rPr kumimoji="1" lang="ja-JP" altLang="ja-JP" sz="600" b="0" i="0" u="none" strike="noStrike" cap="none" normalizeH="0" baseline="0" dirty="0">
                <a:ln>
                  <a:noFill/>
                </a:ln>
                <a:solidFill>
                  <a:schemeClr val="tx1"/>
                </a:solidFill>
                <a:effectLst/>
                <a:latin typeface="+mn-ea"/>
                <a:ea typeface="+mn-ea"/>
              </a:rPr>
            </a:br>
            <a:br>
              <a:rPr kumimoji="1" lang="ja-JP" altLang="ja-JP" sz="600" b="0" i="0" u="none" strike="noStrike" cap="none" normalizeH="0" baseline="0" dirty="0">
                <a:ln>
                  <a:noFill/>
                </a:ln>
                <a:solidFill>
                  <a:schemeClr val="tx1"/>
                </a:solidFill>
                <a:effectLst/>
                <a:latin typeface="+mn-ea"/>
                <a:ea typeface="+mn-ea"/>
              </a:rPr>
            </a:br>
            <a:r>
              <a:rPr lang="en-US" altLang="ja-JP" sz="900" dirty="0"/>
              <a:t>[</a:t>
            </a:r>
            <a:r>
              <a:rPr lang="ja-JP" altLang="en-US" sz="900" dirty="0"/>
              <a:t>水の気化熱でどれだけ涼しくなるのか</a:t>
            </a:r>
            <a:r>
              <a:rPr lang="en-US" altLang="ja-JP" sz="900" dirty="0"/>
              <a:t>]</a:t>
            </a:r>
            <a:r>
              <a:rPr lang="ja-JP" altLang="en-US" sz="900" dirty="0">
                <a:hlinkClick r:id="rId8"/>
              </a:rPr>
              <a:t>水蒸気の拡散係数</a:t>
            </a:r>
            <a:r>
              <a:rPr lang="ja-JP" altLang="en-US" sz="900" dirty="0"/>
              <a:t>　</a:t>
            </a:r>
            <a:r>
              <a:rPr lang="ja-JP" altLang="en-US" sz="900" dirty="0">
                <a:hlinkClick r:id="rId9"/>
              </a:rPr>
              <a:t>水蒸気の拡散時間</a:t>
            </a:r>
            <a:endParaRPr lang="en-US" altLang="ja-JP" sz="900" dirty="0"/>
          </a:p>
          <a:p>
            <a:endParaRPr lang="en-US" altLang="ja-JP" sz="900" dirty="0">
              <a:latin typeface="+mn-ea"/>
            </a:endParaRPr>
          </a:p>
          <a:p>
            <a:r>
              <a:rPr lang="en-US" altLang="ja-JP" sz="900" dirty="0">
                <a:latin typeface="+mn-ea"/>
              </a:rPr>
              <a:t>※</a:t>
            </a:r>
            <a:r>
              <a:rPr lang="ja-JP" altLang="en-US" sz="900" dirty="0">
                <a:latin typeface="+mn-ea"/>
              </a:rPr>
              <a:t>このイラストは大きさが不正確</a:t>
            </a:r>
            <a:endParaRPr lang="en-US" altLang="ja-JP" sz="900" dirty="0">
              <a:latin typeface="+mn-ea"/>
            </a:endParaRPr>
          </a:p>
        </p:txBody>
      </p:sp>
      <p:sp>
        <p:nvSpPr>
          <p:cNvPr id="62" name="円形吹き出し 61"/>
          <p:cNvSpPr/>
          <p:nvPr/>
        </p:nvSpPr>
        <p:spPr>
          <a:xfrm>
            <a:off x="539551" y="4821616"/>
            <a:ext cx="1944217" cy="1001292"/>
          </a:xfrm>
          <a:prstGeom prst="wedgeEllipseCallout">
            <a:avLst>
              <a:gd name="adj1" fmla="val 64541"/>
              <a:gd name="adj2" fmla="val -70331"/>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水分子は</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平均自由行程の</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範囲で往復 </a:t>
            </a:r>
          </a:p>
        </p:txBody>
      </p:sp>
      <p:sp>
        <p:nvSpPr>
          <p:cNvPr id="63" name="円形吹き出し 62"/>
          <p:cNvSpPr/>
          <p:nvPr/>
        </p:nvSpPr>
        <p:spPr>
          <a:xfrm>
            <a:off x="6105752" y="3612394"/>
            <a:ext cx="1836277" cy="793775"/>
          </a:xfrm>
          <a:prstGeom prst="wedgeEllipseCallout">
            <a:avLst>
              <a:gd name="adj1" fmla="val -85889"/>
              <a:gd name="adj2" fmla="val 45366"/>
            </a:avLst>
          </a:prstGeom>
          <a:solidFill>
            <a:schemeClr val="accent3">
              <a:lumMod val="60000"/>
              <a:lumOff val="40000"/>
              <a:alpha val="45000"/>
            </a:schemeClr>
          </a:solidFill>
          <a:ln w="1270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拡散で全体に</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充満する</a:t>
            </a:r>
          </a:p>
        </p:txBody>
      </p:sp>
      <p:grpSp>
        <p:nvGrpSpPr>
          <p:cNvPr id="21" name="グループ化 20"/>
          <p:cNvGrpSpPr/>
          <p:nvPr/>
        </p:nvGrpSpPr>
        <p:grpSpPr>
          <a:xfrm>
            <a:off x="2654699" y="3962400"/>
            <a:ext cx="655239" cy="372884"/>
            <a:chOff x="2654699" y="3962400"/>
            <a:chExt cx="655239" cy="372884"/>
          </a:xfrm>
        </p:grpSpPr>
        <p:sp>
          <p:nvSpPr>
            <p:cNvPr id="13" name="フリーフォーム 12"/>
            <p:cNvSpPr/>
            <p:nvPr/>
          </p:nvSpPr>
          <p:spPr>
            <a:xfrm>
              <a:off x="2695575" y="3962400"/>
              <a:ext cx="614363" cy="352425"/>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64294" y="297656"/>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633908">
              <a:off x="2654699" y="421274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グループ化 26"/>
          <p:cNvGrpSpPr/>
          <p:nvPr/>
        </p:nvGrpSpPr>
        <p:grpSpPr>
          <a:xfrm>
            <a:off x="3375912" y="4105667"/>
            <a:ext cx="661988" cy="492918"/>
            <a:chOff x="3364706" y="4005263"/>
            <a:chExt cx="661988" cy="492918"/>
          </a:xfrm>
        </p:grpSpPr>
        <p:sp>
          <p:nvSpPr>
            <p:cNvPr id="14" name="フリーフォーム 13"/>
            <p:cNvSpPr/>
            <p:nvPr/>
          </p:nvSpPr>
          <p:spPr>
            <a:xfrm>
              <a:off x="3364706" y="4005263"/>
              <a:ext cx="661988"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988" h="492918">
                  <a:moveTo>
                    <a:pt x="285750" y="309562"/>
                  </a:moveTo>
                  <a:lnTo>
                    <a:pt x="659607" y="152400"/>
                  </a:lnTo>
                  <a:lnTo>
                    <a:pt x="0" y="50006"/>
                  </a:lnTo>
                  <a:lnTo>
                    <a:pt x="597694" y="492918"/>
                  </a:lnTo>
                  <a:lnTo>
                    <a:pt x="642938" y="323850"/>
                  </a:lnTo>
                  <a:lnTo>
                    <a:pt x="400050" y="2381"/>
                  </a:lnTo>
                  <a:lnTo>
                    <a:pt x="14288" y="209550"/>
                  </a:lnTo>
                  <a:lnTo>
                    <a:pt x="304800" y="404812"/>
                  </a:lnTo>
                  <a:lnTo>
                    <a:pt x="661988" y="233362"/>
                  </a:lnTo>
                  <a:lnTo>
                    <a:pt x="195263"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3582472" y="4258006"/>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グループ化 41"/>
          <p:cNvGrpSpPr/>
          <p:nvPr/>
        </p:nvGrpSpPr>
        <p:grpSpPr>
          <a:xfrm>
            <a:off x="4173827" y="4732142"/>
            <a:ext cx="676275" cy="400050"/>
            <a:chOff x="4045744" y="4186238"/>
            <a:chExt cx="676275" cy="400050"/>
          </a:xfrm>
        </p:grpSpPr>
        <p:sp>
          <p:nvSpPr>
            <p:cNvPr id="15" name="フリーフォーム 14"/>
            <p:cNvSpPr/>
            <p:nvPr/>
          </p:nvSpPr>
          <p:spPr>
            <a:xfrm>
              <a:off x="4045744" y="4186238"/>
              <a:ext cx="676275"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275" h="400050">
                  <a:moveTo>
                    <a:pt x="259556" y="71437"/>
                  </a:moveTo>
                  <a:lnTo>
                    <a:pt x="661987" y="104775"/>
                  </a:lnTo>
                  <a:lnTo>
                    <a:pt x="4762" y="180975"/>
                  </a:lnTo>
                  <a:lnTo>
                    <a:pt x="676275" y="285750"/>
                  </a:lnTo>
                  <a:lnTo>
                    <a:pt x="0" y="364331"/>
                  </a:lnTo>
                  <a:lnTo>
                    <a:pt x="626269" y="0"/>
                  </a:lnTo>
                  <a:lnTo>
                    <a:pt x="290512"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0485" y="419045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グループ化 42"/>
          <p:cNvGrpSpPr/>
          <p:nvPr/>
        </p:nvGrpSpPr>
        <p:grpSpPr>
          <a:xfrm>
            <a:off x="5173882" y="4460726"/>
            <a:ext cx="633412" cy="497682"/>
            <a:chOff x="4738688" y="4136231"/>
            <a:chExt cx="633412" cy="497682"/>
          </a:xfrm>
        </p:grpSpPr>
        <p:sp>
          <p:nvSpPr>
            <p:cNvPr id="16" name="フリーフォーム 15"/>
            <p:cNvSpPr/>
            <p:nvPr/>
          </p:nvSpPr>
          <p:spPr>
            <a:xfrm>
              <a:off x="4738688" y="4136231"/>
              <a:ext cx="633412"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412" h="497682">
                  <a:moveTo>
                    <a:pt x="226218" y="88107"/>
                  </a:moveTo>
                  <a:lnTo>
                    <a:pt x="633412" y="326232"/>
                  </a:lnTo>
                  <a:lnTo>
                    <a:pt x="0" y="364332"/>
                  </a:lnTo>
                  <a:lnTo>
                    <a:pt x="616743" y="173832"/>
                  </a:lnTo>
                  <a:lnTo>
                    <a:pt x="511968" y="0"/>
                  </a:lnTo>
                  <a:lnTo>
                    <a:pt x="190500" y="476250"/>
                  </a:lnTo>
                  <a:lnTo>
                    <a:pt x="200025" y="33338"/>
                  </a:lnTo>
                  <a:lnTo>
                    <a:pt x="114300" y="497682"/>
                  </a:lnTo>
                  <a:lnTo>
                    <a:pt x="457200"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32292">
              <a:off x="4931450" y="418169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 name="グループ化 49"/>
          <p:cNvGrpSpPr/>
          <p:nvPr/>
        </p:nvGrpSpPr>
        <p:grpSpPr>
          <a:xfrm rot="3329037">
            <a:off x="2780639" y="2843005"/>
            <a:ext cx="484249" cy="579846"/>
            <a:chOff x="2639161" y="3778029"/>
            <a:chExt cx="484249" cy="579846"/>
          </a:xfrm>
        </p:grpSpPr>
        <p:sp>
          <p:nvSpPr>
            <p:cNvPr id="51" name="フリーフォーム 50"/>
            <p:cNvSpPr/>
            <p:nvPr/>
          </p:nvSpPr>
          <p:spPr>
            <a:xfrm>
              <a:off x="2695575" y="3778029"/>
              <a:ext cx="427835" cy="536798"/>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 name="connsiteX0" fmla="*/ 11863 w 614363"/>
                <a:gd name="connsiteY0" fmla="*/ 332514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11863" y="332514"/>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633908">
              <a:off x="2639161" y="42353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グループ化 52"/>
          <p:cNvGrpSpPr/>
          <p:nvPr/>
        </p:nvGrpSpPr>
        <p:grpSpPr>
          <a:xfrm rot="1046919">
            <a:off x="2697370" y="4407750"/>
            <a:ext cx="633261" cy="492918"/>
            <a:chOff x="3344570" y="4005263"/>
            <a:chExt cx="728839" cy="492918"/>
          </a:xfrm>
        </p:grpSpPr>
        <p:sp>
          <p:nvSpPr>
            <p:cNvPr id="54" name="フリーフォーム 53"/>
            <p:cNvSpPr/>
            <p:nvPr/>
          </p:nvSpPr>
          <p:spPr>
            <a:xfrm>
              <a:off x="3365090" y="4005263"/>
              <a:ext cx="708319"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6232 w 661988"/>
                <a:gd name="connsiteY6" fmla="*/ 206482 h 492918"/>
                <a:gd name="connsiteX7" fmla="*/ 304800 w 661988"/>
                <a:gd name="connsiteY7" fmla="*/ 404812 h 492918"/>
                <a:gd name="connsiteX8" fmla="*/ 661988 w 661988"/>
                <a:gd name="connsiteY8" fmla="*/ 233362 h 492918"/>
                <a:gd name="connsiteX9" fmla="*/ 195263 w 661988"/>
                <a:gd name="connsiteY9" fmla="*/ 0 h 492918"/>
                <a:gd name="connsiteX0" fmla="*/ 0 w 661605"/>
                <a:gd name="connsiteY0" fmla="*/ 383205 h 492918"/>
                <a:gd name="connsiteX1" fmla="*/ 659224 w 661605"/>
                <a:gd name="connsiteY1" fmla="*/ 152400 h 492918"/>
                <a:gd name="connsiteX2" fmla="*/ 94739 w 661605"/>
                <a:gd name="connsiteY2" fmla="*/ 62280 h 492918"/>
                <a:gd name="connsiteX3" fmla="*/ 597311 w 661605"/>
                <a:gd name="connsiteY3" fmla="*/ 492918 h 492918"/>
                <a:gd name="connsiteX4" fmla="*/ 642555 w 661605"/>
                <a:gd name="connsiteY4" fmla="*/ 323850 h 492918"/>
                <a:gd name="connsiteX5" fmla="*/ 399667 w 661605"/>
                <a:gd name="connsiteY5" fmla="*/ 2381 h 492918"/>
                <a:gd name="connsiteX6" fmla="*/ 145849 w 661605"/>
                <a:gd name="connsiteY6" fmla="*/ 206482 h 492918"/>
                <a:gd name="connsiteX7" fmla="*/ 304417 w 661605"/>
                <a:gd name="connsiteY7" fmla="*/ 404812 h 492918"/>
                <a:gd name="connsiteX8" fmla="*/ 661605 w 661605"/>
                <a:gd name="connsiteY8" fmla="*/ 233362 h 492918"/>
                <a:gd name="connsiteX9" fmla="*/ 194880 w 661605"/>
                <a:gd name="connsiteY9" fmla="*/ 0 h 492918"/>
                <a:gd name="connsiteX0" fmla="*/ 0 w 679376"/>
                <a:gd name="connsiteY0" fmla="*/ 383205 h 492918"/>
                <a:gd name="connsiteX1" fmla="*/ 659224 w 679376"/>
                <a:gd name="connsiteY1" fmla="*/ 152400 h 492918"/>
                <a:gd name="connsiteX2" fmla="*/ 94739 w 679376"/>
                <a:gd name="connsiteY2" fmla="*/ 62280 h 492918"/>
                <a:gd name="connsiteX3" fmla="*/ 597311 w 679376"/>
                <a:gd name="connsiteY3" fmla="*/ 492918 h 492918"/>
                <a:gd name="connsiteX4" fmla="*/ 679376 w 679376"/>
                <a:gd name="connsiteY4" fmla="*/ 409766 h 492918"/>
                <a:gd name="connsiteX5" fmla="*/ 399667 w 679376"/>
                <a:gd name="connsiteY5" fmla="*/ 2381 h 492918"/>
                <a:gd name="connsiteX6" fmla="*/ 145849 w 679376"/>
                <a:gd name="connsiteY6" fmla="*/ 206482 h 492918"/>
                <a:gd name="connsiteX7" fmla="*/ 304417 w 679376"/>
                <a:gd name="connsiteY7" fmla="*/ 404812 h 492918"/>
                <a:gd name="connsiteX8" fmla="*/ 661605 w 679376"/>
                <a:gd name="connsiteY8" fmla="*/ 233362 h 492918"/>
                <a:gd name="connsiteX9" fmla="*/ 194880 w 679376"/>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661605 w 708319"/>
                <a:gd name="connsiteY8" fmla="*/ 233362 h 492918"/>
                <a:gd name="connsiteX9" fmla="*/ 194880 w 708319"/>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563414 w 708319"/>
                <a:gd name="connsiteY8" fmla="*/ 227225 h 492918"/>
                <a:gd name="connsiteX9" fmla="*/ 194880 w 708319"/>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19" h="492918">
                  <a:moveTo>
                    <a:pt x="0" y="383205"/>
                  </a:moveTo>
                  <a:lnTo>
                    <a:pt x="708319" y="23525"/>
                  </a:lnTo>
                  <a:lnTo>
                    <a:pt x="94739" y="62280"/>
                  </a:lnTo>
                  <a:lnTo>
                    <a:pt x="597311" y="492918"/>
                  </a:lnTo>
                  <a:lnTo>
                    <a:pt x="679376" y="409766"/>
                  </a:lnTo>
                  <a:lnTo>
                    <a:pt x="399667" y="2381"/>
                  </a:lnTo>
                  <a:lnTo>
                    <a:pt x="145849" y="206482"/>
                  </a:lnTo>
                  <a:lnTo>
                    <a:pt x="304417" y="404812"/>
                  </a:lnTo>
                  <a:lnTo>
                    <a:pt x="563414" y="227225"/>
                  </a:lnTo>
                  <a:lnTo>
                    <a:pt x="19488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3349142" y="431470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グループ化 55"/>
          <p:cNvGrpSpPr/>
          <p:nvPr/>
        </p:nvGrpSpPr>
        <p:grpSpPr>
          <a:xfrm rot="20589459">
            <a:off x="2690472" y="3456170"/>
            <a:ext cx="712857" cy="403453"/>
            <a:chOff x="4009162" y="4182835"/>
            <a:chExt cx="712857" cy="403453"/>
          </a:xfrm>
        </p:grpSpPr>
        <p:sp>
          <p:nvSpPr>
            <p:cNvPr id="57" name="フリーフォーム 56"/>
            <p:cNvSpPr/>
            <p:nvPr/>
          </p:nvSpPr>
          <p:spPr>
            <a:xfrm>
              <a:off x="4038345" y="4186238"/>
              <a:ext cx="683674"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 name="connsiteX0" fmla="*/ 0 w 683674"/>
                <a:gd name="connsiteY0" fmla="*/ 49958 h 400050"/>
                <a:gd name="connsiteX1" fmla="*/ 669386 w 683674"/>
                <a:gd name="connsiteY1" fmla="*/ 104775 h 400050"/>
                <a:gd name="connsiteX2" fmla="*/ 12161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127068 w 683674"/>
                <a:gd name="connsiteY4" fmla="*/ 339784 h 400050"/>
                <a:gd name="connsiteX5" fmla="*/ 633668 w 683674"/>
                <a:gd name="connsiteY5" fmla="*/ 0 h 400050"/>
                <a:gd name="connsiteX6" fmla="*/ 297911 w 683674"/>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74" h="400050">
                  <a:moveTo>
                    <a:pt x="0" y="49958"/>
                  </a:moveTo>
                  <a:lnTo>
                    <a:pt x="669386" y="104775"/>
                  </a:lnTo>
                  <a:lnTo>
                    <a:pt x="144105" y="180975"/>
                  </a:lnTo>
                  <a:lnTo>
                    <a:pt x="683674" y="285750"/>
                  </a:lnTo>
                  <a:lnTo>
                    <a:pt x="127068" y="339784"/>
                  </a:lnTo>
                  <a:lnTo>
                    <a:pt x="633668" y="0"/>
                  </a:lnTo>
                  <a:lnTo>
                    <a:pt x="297911"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9162" y="41828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グループ化 58"/>
          <p:cNvGrpSpPr/>
          <p:nvPr/>
        </p:nvGrpSpPr>
        <p:grpSpPr>
          <a:xfrm rot="20638831">
            <a:off x="2691783" y="4961916"/>
            <a:ext cx="616216" cy="497682"/>
            <a:chOff x="4760694" y="4136231"/>
            <a:chExt cx="616216" cy="497682"/>
          </a:xfrm>
        </p:grpSpPr>
        <p:sp>
          <p:nvSpPr>
            <p:cNvPr id="60" name="フリーフォーム 59"/>
            <p:cNvSpPr/>
            <p:nvPr/>
          </p:nvSpPr>
          <p:spPr>
            <a:xfrm>
              <a:off x="4793072" y="4136231"/>
              <a:ext cx="583838"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3412"/>
                <a:gd name="connsiteY0" fmla="*/ 158681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8222"/>
                <a:gd name="connsiteY0" fmla="*/ 158681 h 497682"/>
                <a:gd name="connsiteX1" fmla="*/ 633412 w 638222"/>
                <a:gd name="connsiteY1" fmla="*/ 326232 h 497682"/>
                <a:gd name="connsiteX2" fmla="*/ 0 w 638222"/>
                <a:gd name="connsiteY2" fmla="*/ 364332 h 497682"/>
                <a:gd name="connsiteX3" fmla="*/ 638222 w 638222"/>
                <a:gd name="connsiteY3" fmla="*/ 69504 h 497682"/>
                <a:gd name="connsiteX4" fmla="*/ 511968 w 638222"/>
                <a:gd name="connsiteY4" fmla="*/ 0 h 497682"/>
                <a:gd name="connsiteX5" fmla="*/ 190500 w 638222"/>
                <a:gd name="connsiteY5" fmla="*/ 476250 h 497682"/>
                <a:gd name="connsiteX6" fmla="*/ 200025 w 638222"/>
                <a:gd name="connsiteY6" fmla="*/ 33338 h 497682"/>
                <a:gd name="connsiteX7" fmla="*/ 114300 w 638222"/>
                <a:gd name="connsiteY7" fmla="*/ 497682 h 497682"/>
                <a:gd name="connsiteX8" fmla="*/ 457200 w 638222"/>
                <a:gd name="connsiteY8" fmla="*/ 416719 h 497682"/>
                <a:gd name="connsiteX0" fmla="*/ 0 w 583838"/>
                <a:gd name="connsiteY0" fmla="*/ 158681 h 497682"/>
                <a:gd name="connsiteX1" fmla="*/ 579028 w 583838"/>
                <a:gd name="connsiteY1" fmla="*/ 326232 h 497682"/>
                <a:gd name="connsiteX2" fmla="*/ 169614 w 583838"/>
                <a:gd name="connsiteY2" fmla="*/ 290689 h 497682"/>
                <a:gd name="connsiteX3" fmla="*/ 583838 w 583838"/>
                <a:gd name="connsiteY3" fmla="*/ 69504 h 497682"/>
                <a:gd name="connsiteX4" fmla="*/ 457584 w 583838"/>
                <a:gd name="connsiteY4" fmla="*/ 0 h 497682"/>
                <a:gd name="connsiteX5" fmla="*/ 136116 w 583838"/>
                <a:gd name="connsiteY5" fmla="*/ 476250 h 497682"/>
                <a:gd name="connsiteX6" fmla="*/ 145641 w 583838"/>
                <a:gd name="connsiteY6" fmla="*/ 33338 h 497682"/>
                <a:gd name="connsiteX7" fmla="*/ 59916 w 583838"/>
                <a:gd name="connsiteY7" fmla="*/ 497682 h 497682"/>
                <a:gd name="connsiteX8" fmla="*/ 402816 w 583838"/>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38" h="497682">
                  <a:moveTo>
                    <a:pt x="0" y="158681"/>
                  </a:moveTo>
                  <a:lnTo>
                    <a:pt x="579028" y="326232"/>
                  </a:lnTo>
                  <a:lnTo>
                    <a:pt x="169614" y="290689"/>
                  </a:lnTo>
                  <a:lnTo>
                    <a:pt x="583838" y="69504"/>
                  </a:lnTo>
                  <a:lnTo>
                    <a:pt x="457584" y="0"/>
                  </a:lnTo>
                  <a:lnTo>
                    <a:pt x="136116" y="476250"/>
                  </a:lnTo>
                  <a:lnTo>
                    <a:pt x="145641" y="33338"/>
                  </a:lnTo>
                  <a:lnTo>
                    <a:pt x="59916" y="497682"/>
                  </a:lnTo>
                  <a:lnTo>
                    <a:pt x="402816"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32292">
              <a:off x="4760694" y="42463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グループ化 63"/>
          <p:cNvGrpSpPr/>
          <p:nvPr/>
        </p:nvGrpSpPr>
        <p:grpSpPr>
          <a:xfrm>
            <a:off x="3541059" y="2832847"/>
            <a:ext cx="421341" cy="403412"/>
            <a:chOff x="3541059" y="2832847"/>
            <a:chExt cx="421341" cy="403412"/>
          </a:xfrm>
        </p:grpSpPr>
        <p:sp>
          <p:nvSpPr>
            <p:cNvPr id="47" name="フリーフォーム 46"/>
            <p:cNvSpPr/>
            <p:nvPr/>
          </p:nvSpPr>
          <p:spPr>
            <a:xfrm>
              <a:off x="3541059" y="2832847"/>
              <a:ext cx="421341" cy="403412"/>
            </a:xfrm>
            <a:custGeom>
              <a:avLst/>
              <a:gdLst>
                <a:gd name="connsiteX0" fmla="*/ 116541 w 421341"/>
                <a:gd name="connsiteY0" fmla="*/ 80682 h 403412"/>
                <a:gd name="connsiteX1" fmla="*/ 412376 w 421341"/>
                <a:gd name="connsiteY1" fmla="*/ 242047 h 403412"/>
                <a:gd name="connsiteX2" fmla="*/ 286870 w 421341"/>
                <a:gd name="connsiteY2" fmla="*/ 277906 h 403412"/>
                <a:gd name="connsiteX3" fmla="*/ 0 w 421341"/>
                <a:gd name="connsiteY3" fmla="*/ 286871 h 403412"/>
                <a:gd name="connsiteX4" fmla="*/ 421341 w 421341"/>
                <a:gd name="connsiteY4" fmla="*/ 44824 h 403412"/>
                <a:gd name="connsiteX5" fmla="*/ 179294 w 421341"/>
                <a:gd name="connsiteY5" fmla="*/ 0 h 403412"/>
                <a:gd name="connsiteX6" fmla="*/ 134470 w 421341"/>
                <a:gd name="connsiteY6" fmla="*/ 403412 h 4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341" h="403412">
                  <a:moveTo>
                    <a:pt x="116541" y="80682"/>
                  </a:moveTo>
                  <a:lnTo>
                    <a:pt x="412376" y="242047"/>
                  </a:lnTo>
                  <a:lnTo>
                    <a:pt x="286870" y="277906"/>
                  </a:lnTo>
                  <a:lnTo>
                    <a:pt x="0" y="286871"/>
                  </a:lnTo>
                  <a:lnTo>
                    <a:pt x="421341" y="44824"/>
                  </a:lnTo>
                  <a:lnTo>
                    <a:pt x="179294" y="0"/>
                  </a:lnTo>
                  <a:lnTo>
                    <a:pt x="134470" y="4034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818524">
              <a:off x="3606880" y="287633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7" name="グループ化 66"/>
          <p:cNvGrpSpPr/>
          <p:nvPr/>
        </p:nvGrpSpPr>
        <p:grpSpPr>
          <a:xfrm>
            <a:off x="4359455" y="2958353"/>
            <a:ext cx="367553" cy="555812"/>
            <a:chOff x="4329953" y="2779059"/>
            <a:chExt cx="367553" cy="555812"/>
          </a:xfrm>
        </p:grpSpPr>
        <p:sp>
          <p:nvSpPr>
            <p:cNvPr id="48" name="フリーフォーム 47"/>
            <p:cNvSpPr/>
            <p:nvPr/>
          </p:nvSpPr>
          <p:spPr>
            <a:xfrm>
              <a:off x="4329953" y="2779059"/>
              <a:ext cx="367553" cy="555812"/>
            </a:xfrm>
            <a:custGeom>
              <a:avLst/>
              <a:gdLst>
                <a:gd name="connsiteX0" fmla="*/ 71718 w 367553"/>
                <a:gd name="connsiteY0" fmla="*/ 89647 h 555812"/>
                <a:gd name="connsiteX1" fmla="*/ 367553 w 367553"/>
                <a:gd name="connsiteY1" fmla="*/ 331694 h 555812"/>
                <a:gd name="connsiteX2" fmla="*/ 125506 w 367553"/>
                <a:gd name="connsiteY2" fmla="*/ 403412 h 555812"/>
                <a:gd name="connsiteX3" fmla="*/ 286871 w 367553"/>
                <a:gd name="connsiteY3" fmla="*/ 161365 h 555812"/>
                <a:gd name="connsiteX4" fmla="*/ 0 w 367553"/>
                <a:gd name="connsiteY4" fmla="*/ 161365 h 555812"/>
                <a:gd name="connsiteX5" fmla="*/ 116541 w 367553"/>
                <a:gd name="connsiteY5" fmla="*/ 0 h 555812"/>
                <a:gd name="connsiteX6" fmla="*/ 304800 w 367553"/>
                <a:gd name="connsiteY6" fmla="*/ 555812 h 5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553" h="555812">
                  <a:moveTo>
                    <a:pt x="71718" y="89647"/>
                  </a:moveTo>
                  <a:lnTo>
                    <a:pt x="367553" y="331694"/>
                  </a:lnTo>
                  <a:lnTo>
                    <a:pt x="125506" y="403412"/>
                  </a:lnTo>
                  <a:lnTo>
                    <a:pt x="286871" y="161365"/>
                  </a:lnTo>
                  <a:lnTo>
                    <a:pt x="0" y="161365"/>
                  </a:lnTo>
                  <a:lnTo>
                    <a:pt x="116541" y="0"/>
                  </a:lnTo>
                  <a:lnTo>
                    <a:pt x="304800" y="5558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3276159">
              <a:off x="4342848" y="2812899"/>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グループ化 73"/>
          <p:cNvGrpSpPr/>
          <p:nvPr/>
        </p:nvGrpSpPr>
        <p:grpSpPr>
          <a:xfrm>
            <a:off x="4202596" y="3744417"/>
            <a:ext cx="493059" cy="618565"/>
            <a:chOff x="4213412" y="3307976"/>
            <a:chExt cx="493059" cy="618565"/>
          </a:xfrm>
        </p:grpSpPr>
        <p:sp>
          <p:nvSpPr>
            <p:cNvPr id="45" name="フリーフォーム 44"/>
            <p:cNvSpPr/>
            <p:nvPr/>
          </p:nvSpPr>
          <p:spPr>
            <a:xfrm>
              <a:off x="4213412" y="3307976"/>
              <a:ext cx="493059" cy="618565"/>
            </a:xfrm>
            <a:custGeom>
              <a:avLst/>
              <a:gdLst>
                <a:gd name="connsiteX0" fmla="*/ 206188 w 493059"/>
                <a:gd name="connsiteY0" fmla="*/ 206189 h 618565"/>
                <a:gd name="connsiteX1" fmla="*/ 53788 w 493059"/>
                <a:gd name="connsiteY1" fmla="*/ 259977 h 618565"/>
                <a:gd name="connsiteX2" fmla="*/ 0 w 493059"/>
                <a:gd name="connsiteY2" fmla="*/ 457200 h 618565"/>
                <a:gd name="connsiteX3" fmla="*/ 493059 w 493059"/>
                <a:gd name="connsiteY3" fmla="*/ 475130 h 618565"/>
                <a:gd name="connsiteX4" fmla="*/ 475129 w 493059"/>
                <a:gd name="connsiteY4" fmla="*/ 152400 h 618565"/>
                <a:gd name="connsiteX5" fmla="*/ 376517 w 493059"/>
                <a:gd name="connsiteY5" fmla="*/ 26895 h 618565"/>
                <a:gd name="connsiteX6" fmla="*/ 53788 w 493059"/>
                <a:gd name="connsiteY6" fmla="*/ 0 h 618565"/>
                <a:gd name="connsiteX7" fmla="*/ 179294 w 493059"/>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059" h="618565">
                  <a:moveTo>
                    <a:pt x="206188" y="206189"/>
                  </a:moveTo>
                  <a:lnTo>
                    <a:pt x="53788" y="259977"/>
                  </a:lnTo>
                  <a:lnTo>
                    <a:pt x="0" y="457200"/>
                  </a:lnTo>
                  <a:lnTo>
                    <a:pt x="493059" y="475130"/>
                  </a:lnTo>
                  <a:lnTo>
                    <a:pt x="475129" y="152400"/>
                  </a:lnTo>
                  <a:lnTo>
                    <a:pt x="376517" y="26895"/>
                  </a:lnTo>
                  <a:lnTo>
                    <a:pt x="53788" y="0"/>
                  </a:lnTo>
                  <a:lnTo>
                    <a:pt x="179294" y="61856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011407">
              <a:off x="4372708" y="344998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 name="グループ化 64"/>
          <p:cNvGrpSpPr/>
          <p:nvPr/>
        </p:nvGrpSpPr>
        <p:grpSpPr>
          <a:xfrm>
            <a:off x="3505200" y="3298629"/>
            <a:ext cx="403412" cy="627530"/>
            <a:chOff x="3505200" y="3254188"/>
            <a:chExt cx="403412" cy="627530"/>
          </a:xfrm>
        </p:grpSpPr>
        <p:sp>
          <p:nvSpPr>
            <p:cNvPr id="44" name="フリーフォーム 43"/>
            <p:cNvSpPr/>
            <p:nvPr/>
          </p:nvSpPr>
          <p:spPr>
            <a:xfrm>
              <a:off x="3505200" y="3254188"/>
              <a:ext cx="403412" cy="627530"/>
            </a:xfrm>
            <a:custGeom>
              <a:avLst/>
              <a:gdLst>
                <a:gd name="connsiteX0" fmla="*/ 62753 w 403412"/>
                <a:gd name="connsiteY0" fmla="*/ 224118 h 627530"/>
                <a:gd name="connsiteX1" fmla="*/ 394447 w 403412"/>
                <a:gd name="connsiteY1" fmla="*/ 286871 h 627530"/>
                <a:gd name="connsiteX2" fmla="*/ 403412 w 403412"/>
                <a:gd name="connsiteY2" fmla="*/ 448236 h 627530"/>
                <a:gd name="connsiteX3" fmla="*/ 80682 w 403412"/>
                <a:gd name="connsiteY3" fmla="*/ 627530 h 627530"/>
                <a:gd name="connsiteX4" fmla="*/ 295835 w 403412"/>
                <a:gd name="connsiteY4" fmla="*/ 0 h 627530"/>
                <a:gd name="connsiteX5" fmla="*/ 53788 w 403412"/>
                <a:gd name="connsiteY5" fmla="*/ 349624 h 627530"/>
                <a:gd name="connsiteX6" fmla="*/ 0 w 403412"/>
                <a:gd name="connsiteY6" fmla="*/ 143436 h 6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12" h="627530">
                  <a:moveTo>
                    <a:pt x="62753" y="224118"/>
                  </a:moveTo>
                  <a:lnTo>
                    <a:pt x="394447" y="286871"/>
                  </a:lnTo>
                  <a:lnTo>
                    <a:pt x="403412" y="448236"/>
                  </a:lnTo>
                  <a:lnTo>
                    <a:pt x="80682" y="627530"/>
                  </a:lnTo>
                  <a:lnTo>
                    <a:pt x="295835" y="0"/>
                  </a:lnTo>
                  <a:lnTo>
                    <a:pt x="53788" y="349624"/>
                  </a:lnTo>
                  <a:lnTo>
                    <a:pt x="0" y="143436"/>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08532">
              <a:off x="3554788" y="342111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グループ化 74"/>
          <p:cNvGrpSpPr/>
          <p:nvPr/>
        </p:nvGrpSpPr>
        <p:grpSpPr>
          <a:xfrm>
            <a:off x="4989709" y="3398939"/>
            <a:ext cx="472608" cy="546847"/>
            <a:chOff x="4915180" y="3245224"/>
            <a:chExt cx="472608" cy="546847"/>
          </a:xfrm>
        </p:grpSpPr>
        <p:sp>
          <p:nvSpPr>
            <p:cNvPr id="46" name="フリーフォーム 45"/>
            <p:cNvSpPr/>
            <p:nvPr/>
          </p:nvSpPr>
          <p:spPr>
            <a:xfrm>
              <a:off x="4957482" y="3245224"/>
              <a:ext cx="430306" cy="546847"/>
            </a:xfrm>
            <a:custGeom>
              <a:avLst/>
              <a:gdLst>
                <a:gd name="connsiteX0" fmla="*/ 0 w 430306"/>
                <a:gd name="connsiteY0" fmla="*/ 259976 h 546847"/>
                <a:gd name="connsiteX1" fmla="*/ 430306 w 430306"/>
                <a:gd name="connsiteY1" fmla="*/ 421341 h 546847"/>
                <a:gd name="connsiteX2" fmla="*/ 107577 w 430306"/>
                <a:gd name="connsiteY2" fmla="*/ 466164 h 546847"/>
                <a:gd name="connsiteX3" fmla="*/ 206189 w 430306"/>
                <a:gd name="connsiteY3" fmla="*/ 170329 h 546847"/>
                <a:gd name="connsiteX4" fmla="*/ 331694 w 430306"/>
                <a:gd name="connsiteY4" fmla="*/ 546847 h 546847"/>
                <a:gd name="connsiteX5" fmla="*/ 322730 w 430306"/>
                <a:gd name="connsiteY5" fmla="*/ 0 h 546847"/>
                <a:gd name="connsiteX6" fmla="*/ 107577 w 430306"/>
                <a:gd name="connsiteY6" fmla="*/ 8964 h 546847"/>
                <a:gd name="connsiteX7" fmla="*/ 107577 w 430306"/>
                <a:gd name="connsiteY7" fmla="*/ 206188 h 54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06" h="546847">
                  <a:moveTo>
                    <a:pt x="0" y="259976"/>
                  </a:moveTo>
                  <a:lnTo>
                    <a:pt x="430306" y="421341"/>
                  </a:lnTo>
                  <a:lnTo>
                    <a:pt x="107577" y="466164"/>
                  </a:lnTo>
                  <a:lnTo>
                    <a:pt x="206189" y="170329"/>
                  </a:lnTo>
                  <a:lnTo>
                    <a:pt x="331694" y="546847"/>
                  </a:lnTo>
                  <a:lnTo>
                    <a:pt x="322730" y="0"/>
                  </a:lnTo>
                  <a:lnTo>
                    <a:pt x="107577" y="8964"/>
                  </a:lnTo>
                  <a:lnTo>
                    <a:pt x="107577" y="206188"/>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652433">
              <a:off x="4915180" y="34516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グループ化 65"/>
          <p:cNvGrpSpPr/>
          <p:nvPr/>
        </p:nvGrpSpPr>
        <p:grpSpPr>
          <a:xfrm>
            <a:off x="3532094" y="4674408"/>
            <a:ext cx="439270" cy="726141"/>
            <a:chOff x="3630706" y="4598894"/>
            <a:chExt cx="439270" cy="726141"/>
          </a:xfrm>
        </p:grpSpPr>
        <p:sp>
          <p:nvSpPr>
            <p:cNvPr id="49" name="フリーフォーム 48"/>
            <p:cNvSpPr/>
            <p:nvPr/>
          </p:nvSpPr>
          <p:spPr>
            <a:xfrm>
              <a:off x="3630706" y="4598894"/>
              <a:ext cx="439270" cy="726141"/>
            </a:xfrm>
            <a:custGeom>
              <a:avLst/>
              <a:gdLst>
                <a:gd name="connsiteX0" fmla="*/ 161365 w 439270"/>
                <a:gd name="connsiteY0" fmla="*/ 394447 h 726141"/>
                <a:gd name="connsiteX1" fmla="*/ 376518 w 439270"/>
                <a:gd name="connsiteY1" fmla="*/ 448235 h 726141"/>
                <a:gd name="connsiteX2" fmla="*/ 233082 w 439270"/>
                <a:gd name="connsiteY2" fmla="*/ 681318 h 726141"/>
                <a:gd name="connsiteX3" fmla="*/ 143435 w 439270"/>
                <a:gd name="connsiteY3" fmla="*/ 0 h 726141"/>
                <a:gd name="connsiteX4" fmla="*/ 0 w 439270"/>
                <a:gd name="connsiteY4" fmla="*/ 582706 h 726141"/>
                <a:gd name="connsiteX5" fmla="*/ 439270 w 439270"/>
                <a:gd name="connsiteY5" fmla="*/ 259977 h 726141"/>
                <a:gd name="connsiteX6" fmla="*/ 44823 w 439270"/>
                <a:gd name="connsiteY6" fmla="*/ 726141 h 72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270" h="726141">
                  <a:moveTo>
                    <a:pt x="161365" y="394447"/>
                  </a:moveTo>
                  <a:lnTo>
                    <a:pt x="376518" y="448235"/>
                  </a:lnTo>
                  <a:lnTo>
                    <a:pt x="233082" y="681318"/>
                  </a:lnTo>
                  <a:lnTo>
                    <a:pt x="143435" y="0"/>
                  </a:lnTo>
                  <a:lnTo>
                    <a:pt x="0" y="582706"/>
                  </a:lnTo>
                  <a:lnTo>
                    <a:pt x="439270" y="259977"/>
                  </a:lnTo>
                  <a:lnTo>
                    <a:pt x="44823" y="726141"/>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76150">
              <a:off x="3745819" y="492300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41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25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ntr" presetSubtype="0" fill="hold" nodeType="withEffect">
                                  <p:stCondLst>
                                    <p:cond delay="250"/>
                                  </p:stCondLst>
                                  <p:childTnLst>
                                    <p:set>
                                      <p:cBhvr>
                                        <p:cTn id="35" dur="1" fill="hold">
                                          <p:stCondLst>
                                            <p:cond delay="0"/>
                                          </p:stCondLst>
                                        </p:cTn>
                                        <p:tgtEl>
                                          <p:spTgt spid="67"/>
                                        </p:tgtEl>
                                        <p:attrNameLst>
                                          <p:attrName>style.visibility</p:attrName>
                                        </p:attrNameLst>
                                      </p:cBhvr>
                                      <p:to>
                                        <p:strVal val="visible"/>
                                      </p:to>
                                    </p:set>
                                  </p:childTnLst>
                                </p:cTn>
                              </p:par>
                              <p:par>
                                <p:cTn id="36" presetID="1" presetClass="entr" presetSubtype="0" fill="hold" nodeType="withEffect">
                                  <p:stCondLst>
                                    <p:cond delay="250"/>
                                  </p:stCondLst>
                                  <p:childTnLst>
                                    <p:set>
                                      <p:cBhvr>
                                        <p:cTn id="37" dur="1" fill="hold">
                                          <p:stCondLst>
                                            <p:cond delay="0"/>
                                          </p:stCondLst>
                                        </p:cTn>
                                        <p:tgtEl>
                                          <p:spTgt spid="42"/>
                                        </p:tgtEl>
                                        <p:attrNameLst>
                                          <p:attrName>style.visibility</p:attrName>
                                        </p:attrNameLst>
                                      </p:cBhvr>
                                      <p:to>
                                        <p:strVal val="visible"/>
                                      </p:to>
                                    </p:set>
                                  </p:childTnLst>
                                </p:cTn>
                              </p:par>
                            </p:childTnLst>
                          </p:cTn>
                        </p:par>
                        <p:par>
                          <p:cTn id="38" fill="hold">
                            <p:stCondLst>
                              <p:cond delay="250"/>
                            </p:stCondLst>
                            <p:childTnLst>
                              <p:par>
                                <p:cTn id="39" presetID="1" presetClass="entr" presetSubtype="0" fill="hold" nodeType="afterEffect">
                                  <p:stCondLst>
                                    <p:cond delay="25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25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836712"/>
            <a:ext cx="8229600" cy="1080120"/>
          </a:xfrm>
        </p:spPr>
        <p:txBody>
          <a:bodyPr>
            <a:normAutofit/>
          </a:bodyPr>
          <a:lstStyle/>
          <a:p>
            <a:pPr marL="0" indent="0">
              <a:buNone/>
            </a:pPr>
            <a:r>
              <a:rPr lang="ja-JP" altLang="en-US" sz="2000" dirty="0"/>
              <a:t>水分子は</a:t>
            </a:r>
            <a:r>
              <a:rPr lang="ja-JP" altLang="en-US" sz="2000" dirty="0">
                <a:solidFill>
                  <a:srgbClr val="FD5FF2"/>
                </a:solidFill>
                <a:latin typeface="HGS創英角ﾎﾟｯﾌﾟ体" panose="040B0A00000000000000" pitchFamily="50" charset="-128"/>
                <a:ea typeface="HGS創英角ﾎﾟｯﾌﾟ体" panose="040B0A00000000000000" pitchFamily="50" charset="-128"/>
              </a:rPr>
              <a:t>①平均自由行程の範囲で往復</a:t>
            </a:r>
            <a:r>
              <a:rPr lang="ja-JP" altLang="en-US" sz="2000" dirty="0">
                <a:latin typeface="+mn-ea"/>
              </a:rPr>
              <a:t>するため、拡散で全体に充満する</a:t>
            </a:r>
            <a:endParaRPr lang="en-US" altLang="ja-JP" sz="2000" dirty="0">
              <a:latin typeface="+mn-ea"/>
            </a:endParaRPr>
          </a:p>
          <a:p>
            <a:pPr marL="457200" lvl="1" indent="0">
              <a:buNone/>
            </a:pPr>
            <a:r>
              <a:rPr lang="ja-JP" altLang="en-US" sz="1600" dirty="0">
                <a:latin typeface="+mn-ea"/>
              </a:rPr>
              <a:t>→拡散律速のモデル</a:t>
            </a:r>
            <a:endParaRPr lang="en-US" altLang="ja-JP" sz="1600" dirty="0">
              <a:latin typeface="+mn-ea"/>
            </a:endParaRPr>
          </a:p>
        </p:txBody>
      </p:sp>
      <p:sp>
        <p:nvSpPr>
          <p:cNvPr id="2" name="タイトル 1"/>
          <p:cNvSpPr>
            <a:spLocks noGrp="1"/>
          </p:cNvSpPr>
          <p:nvPr>
            <p:ph type="title"/>
          </p:nvPr>
        </p:nvSpPr>
        <p:spPr/>
        <p:txBody>
          <a:bodyPr/>
          <a:lstStyle/>
          <a:p>
            <a:r>
              <a:rPr kumimoji="1" lang="ja-JP" altLang="en-US" dirty="0">
                <a:solidFill>
                  <a:schemeClr val="bg1">
                    <a:lumMod val="50000"/>
                  </a:schemeClr>
                </a:solidFill>
              </a:rPr>
              <a:t>モデルの改善結果</a:t>
            </a:r>
          </a:p>
        </p:txBody>
      </p:sp>
      <p:sp>
        <p:nvSpPr>
          <p:cNvPr id="3" name="テキスト プレースホルダー 2"/>
          <p:cNvSpPr>
            <a:spLocks noGrp="1"/>
          </p:cNvSpPr>
          <p:nvPr>
            <p:ph type="body" sz="quarter" idx="13"/>
          </p:nvPr>
        </p:nvSpPr>
        <p:spPr/>
        <p:txBody>
          <a:bodyPr/>
          <a:lstStyle/>
          <a:p>
            <a:r>
              <a:rPr lang="ja-JP" altLang="en-US" dirty="0"/>
              <a:t>ここまでの話</a:t>
            </a:r>
            <a:endParaRPr kumimoji="1" lang="ja-JP" altLang="en-US" dirty="0"/>
          </a:p>
        </p:txBody>
      </p:sp>
      <mc:AlternateContent xmlns:mc="http://schemas.openxmlformats.org/markup-compatibility/2006" xmlns:a14="http://schemas.microsoft.com/office/drawing/2010/main">
        <mc:Choice Requires="a14">
          <p:sp>
            <p:nvSpPr>
              <p:cNvPr id="98" name="角丸四角形吹き出し 41">
                <a:extLst>
                  <a:ext uri="{FF2B5EF4-FFF2-40B4-BE49-F238E27FC236}">
                    <a16:creationId xmlns:a16="http://schemas.microsoft.com/office/drawing/2014/main" id="{F15F6D1F-A968-4D14-83DC-1F0C9F395063}"/>
                  </a:ext>
                </a:extLst>
              </p:cNvPr>
              <p:cNvSpPr>
                <a:spLocks/>
              </p:cNvSpPr>
              <p:nvPr/>
            </p:nvSpPr>
            <p:spPr>
              <a:xfrm>
                <a:off x="538004" y="5172512"/>
                <a:ext cx="2089780" cy="755486"/>
              </a:xfrm>
              <a:prstGeom prst="wedgeRoundRectCallout">
                <a:avLst>
                  <a:gd name="adj1" fmla="val -26749"/>
                  <a:gd name="adj2" fmla="val -42544"/>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14:m>
                  <m:oMath xmlns:m="http://schemas.openxmlformats.org/officeDocument/2006/math">
                    <m:r>
                      <a:rPr lang="en-US" altLang="ja-JP" sz="2000" i="1" dirty="0" smtClean="0">
                        <a:solidFill>
                          <a:srgbClr val="EEECE1">
                            <a:lumMod val="10000"/>
                          </a:srgbClr>
                        </a:solidFill>
                        <a:latin typeface="Cambria Math"/>
                      </a:rPr>
                      <m:t>0.0053</m:t>
                    </m:r>
                    <m:r>
                      <m:rPr>
                        <m:sty m:val="p"/>
                      </m:rPr>
                      <a:rPr lang="en-US" altLang="ja-JP" sz="2000" i="0" dirty="0" smtClean="0">
                        <a:solidFill>
                          <a:srgbClr val="EEECE1">
                            <a:lumMod val="10000"/>
                          </a:srgbClr>
                        </a:solidFill>
                        <a:latin typeface="Cambria Math"/>
                      </a:rPr>
                      <m:t>s</m:t>
                    </m:r>
                  </m:oMath>
                </a14:m>
                <a:r>
                  <a:rPr lang="ja-JP" altLang="en-US" sz="2000" dirty="0">
                    <a:solidFill>
                      <a:srgbClr val="EEECE1">
                        <a:lumMod val="10000"/>
                      </a:srgbClr>
                    </a:solidFill>
                  </a:rPr>
                  <a:t>後に</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水蒸気は飽和</a:t>
                </a:r>
              </a:p>
            </p:txBody>
          </p:sp>
        </mc:Choice>
        <mc:Fallback xmlns="">
          <p:sp>
            <p:nvSpPr>
              <p:cNvPr id="98" name="角丸四角形吹き出し 41">
                <a:extLst>
                  <a:ext uri="{FF2B5EF4-FFF2-40B4-BE49-F238E27FC236}">
                    <a16:creationId xmlns:a16="http://schemas.microsoft.com/office/drawing/2014/main" xmlns="" xmlns:a14="http://schemas.microsoft.com/office/drawing/2010/main" id="{F15F6D1F-A968-4D14-83DC-1F0C9F395063}"/>
                  </a:ext>
                </a:extLst>
              </p:cNvPr>
              <p:cNvSpPr>
                <a:spLocks noRot="1" noChangeAspect="1" noMove="1" noResize="1" noEditPoints="1" noAdjustHandles="1" noChangeArrowheads="1" noChangeShapeType="1" noTextEdit="1"/>
              </p:cNvSpPr>
              <p:nvPr/>
            </p:nvSpPr>
            <p:spPr>
              <a:xfrm>
                <a:off x="538004" y="5172512"/>
                <a:ext cx="2089780" cy="755486"/>
              </a:xfrm>
              <a:prstGeom prst="wedgeRoundRectCallout">
                <a:avLst>
                  <a:gd name="adj1" fmla="val -26749"/>
                  <a:gd name="adj2" fmla="val -42544"/>
                  <a:gd name="adj3" fmla="val 16667"/>
                </a:avLst>
              </a:prstGeom>
              <a:blipFill rotWithShape="1">
                <a:blip r:embed="rId2"/>
                <a:stretch>
                  <a:fillRect t="-7317" b="-13008"/>
                </a:stretch>
              </a:blipFill>
              <a:ln w="12700">
                <a:noFill/>
              </a:ln>
              <a:effectLst>
                <a:innerShdw blurRad="139700">
                  <a:srgbClr val="FF6600"/>
                </a:innerShdw>
              </a:effectLst>
            </p:spPr>
            <p:txBody>
              <a:bodyPr/>
              <a:lstStyle/>
              <a:p>
                <a:r>
                  <a:rPr lang="ja-JP" altLang="en-US">
                    <a:noFill/>
                  </a:rPr>
                  <a:t> </a:t>
                </a:r>
              </a:p>
            </p:txBody>
          </p:sp>
        </mc:Fallback>
      </mc:AlternateContent>
      <p:grpSp>
        <p:nvGrpSpPr>
          <p:cNvPr id="5" name="グループ化 4"/>
          <p:cNvGrpSpPr/>
          <p:nvPr/>
        </p:nvGrpSpPr>
        <p:grpSpPr>
          <a:xfrm>
            <a:off x="-75762" y="1753711"/>
            <a:ext cx="4177802" cy="3115449"/>
            <a:chOff x="-75762" y="1753711"/>
            <a:chExt cx="4177802" cy="3115449"/>
          </a:xfrm>
        </p:grpSpPr>
        <p:grpSp>
          <p:nvGrpSpPr>
            <p:cNvPr id="10" name="グループ化 9"/>
            <p:cNvGrpSpPr/>
            <p:nvPr/>
          </p:nvGrpSpPr>
          <p:grpSpPr>
            <a:xfrm>
              <a:off x="-75762" y="2274828"/>
              <a:ext cx="4177802" cy="2594332"/>
              <a:chOff x="-75762" y="2799074"/>
              <a:chExt cx="4177802" cy="2594332"/>
            </a:xfrm>
          </p:grpSpPr>
          <p:grpSp>
            <p:nvGrpSpPr>
              <p:cNvPr id="143" name="グループ化 142"/>
              <p:cNvGrpSpPr/>
              <p:nvPr/>
            </p:nvGrpSpPr>
            <p:grpSpPr>
              <a:xfrm>
                <a:off x="-75762" y="3126009"/>
                <a:ext cx="1159506" cy="2267161"/>
                <a:chOff x="1984510" y="4221088"/>
                <a:chExt cx="1159506" cy="2267161"/>
              </a:xfrm>
            </p:grpSpPr>
            <p:sp>
              <p:nvSpPr>
                <p:cNvPr id="144" name="直方体 143"/>
                <p:cNvSpPr>
                  <a:spLocks noChangeAspect="1"/>
                </p:cNvSpPr>
                <p:nvPr/>
              </p:nvSpPr>
              <p:spPr>
                <a:xfrm>
                  <a:off x="2366216" y="4221088"/>
                  <a:ext cx="777800" cy="2267161"/>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テキスト ボックス 144"/>
                <p:cNvSpPr txBox="1">
                  <a:spLocks noChangeAspect="1"/>
                </p:cNvSpPr>
                <p:nvPr/>
              </p:nvSpPr>
              <p:spPr>
                <a:xfrm>
                  <a:off x="1984510" y="5135278"/>
                  <a:ext cx="441146" cy="246221"/>
                </a:xfrm>
                <a:prstGeom prst="rect">
                  <a:avLst/>
                </a:prstGeom>
                <a:noFill/>
              </p:spPr>
              <p:txBody>
                <a:bodyPr wrap="none" rtlCol="0" anchor="ctr" anchorCtr="0">
                  <a:spAutoFit/>
                </a:bodyPr>
                <a:lstStyle/>
                <a:p>
                  <a:r>
                    <a:rPr lang="ja-JP" altLang="en-US" sz="1000" dirty="0">
                      <a:effectLst>
                        <a:glow rad="228600">
                          <a:schemeClr val="bg1">
                            <a:alpha val="40000"/>
                          </a:schemeClr>
                        </a:glow>
                      </a:effectLst>
                      <a:latin typeface="+mn-ea"/>
                    </a:rPr>
                    <a:t>熱源</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9" name="グループ化 8"/>
              <p:cNvGrpSpPr/>
              <p:nvPr/>
            </p:nvGrpSpPr>
            <p:grpSpPr>
              <a:xfrm>
                <a:off x="522000" y="2799074"/>
                <a:ext cx="3580040" cy="2594332"/>
                <a:chOff x="522000" y="1970384"/>
                <a:chExt cx="3580040" cy="2594332"/>
              </a:xfrm>
            </p:grpSpPr>
            <p:grpSp>
              <p:nvGrpSpPr>
                <p:cNvPr id="133" name="グループ化 132"/>
                <p:cNvGrpSpPr/>
                <p:nvPr/>
              </p:nvGrpSpPr>
              <p:grpSpPr>
                <a:xfrm>
                  <a:off x="522000" y="2297652"/>
                  <a:ext cx="3210894" cy="2267064"/>
                  <a:chOff x="2585907" y="4221422"/>
                  <a:chExt cx="3210894" cy="2267064"/>
                </a:xfrm>
              </p:grpSpPr>
              <p:grpSp>
                <p:nvGrpSpPr>
                  <p:cNvPr id="134" name="グループ化 133"/>
                  <p:cNvGrpSpPr/>
                  <p:nvPr/>
                </p:nvGrpSpPr>
                <p:grpSpPr>
                  <a:xfrm>
                    <a:off x="2585907" y="4221422"/>
                    <a:ext cx="777687" cy="2267064"/>
                    <a:chOff x="2320980" y="1810800"/>
                    <a:chExt cx="1296145" cy="3778440"/>
                  </a:xfrm>
                </p:grpSpPr>
                <p:sp>
                  <p:nvSpPr>
                    <p:cNvPr id="141" name="直方体 140"/>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2" name="直方体 141"/>
                    <p:cNvSpPr/>
                    <p:nvPr/>
                  </p:nvSpPr>
                  <p:spPr>
                    <a:xfrm>
                      <a:off x="2320980" y="1811193"/>
                      <a:ext cx="1296143" cy="3778047"/>
                    </a:xfrm>
                    <a:prstGeom prst="cube">
                      <a:avLst>
                        <a:gd name="adj" fmla="val 72607"/>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35" name="グループ化 134"/>
                  <p:cNvGrpSpPr/>
                  <p:nvPr/>
                </p:nvGrpSpPr>
                <p:grpSpPr>
                  <a:xfrm>
                    <a:off x="2801932" y="4221658"/>
                    <a:ext cx="2333059" cy="2266827"/>
                    <a:chOff x="2699792" y="1811194"/>
                    <a:chExt cx="3888432" cy="3778046"/>
                  </a:xfrm>
                </p:grpSpPr>
                <p:sp>
                  <p:nvSpPr>
                    <p:cNvPr id="139" name="直方体 138"/>
                    <p:cNvSpPr/>
                    <p:nvPr/>
                  </p:nvSpPr>
                  <p:spPr>
                    <a:xfrm rot="10800000">
                      <a:off x="2699792" y="1811194"/>
                      <a:ext cx="3888432" cy="3778046"/>
                    </a:xfrm>
                    <a:prstGeom prst="cube">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直方体 139"/>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6" name="テキスト ボックス 135"/>
                  <p:cNvSpPr txBox="1"/>
                  <p:nvPr/>
                </p:nvSpPr>
                <p:spPr>
                  <a:xfrm>
                    <a:off x="3505007" y="4359205"/>
                    <a:ext cx="441146" cy="246221"/>
                  </a:xfrm>
                  <a:prstGeom prst="rect">
                    <a:avLst/>
                  </a:prstGeom>
                  <a:noFill/>
                </p:spPr>
                <p:txBody>
                  <a:bodyPr wrap="none" rtlCol="0" anchor="ctr" anchorCtr="0">
                    <a:spAutoFit/>
                  </a:bodyPr>
                  <a:lstStyle/>
                  <a:p>
                    <a:r>
                      <a:rPr kumimoji="1" lang="ja-JP" altLang="en-US" sz="1000" dirty="0">
                        <a:solidFill>
                          <a:schemeClr val="tx1"/>
                        </a:solidFill>
                        <a:effectLst>
                          <a:glow rad="228600">
                            <a:schemeClr val="bg1">
                              <a:alpha val="40000"/>
                            </a:schemeClr>
                          </a:glow>
                        </a:effectLst>
                      </a:rPr>
                      <a:t>空気</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sp>
                <p:nvSpPr>
                  <p:cNvPr id="137" name="テキスト ボックス 136"/>
                  <p:cNvSpPr txBox="1"/>
                  <p:nvPr/>
                </p:nvSpPr>
                <p:spPr>
                  <a:xfrm>
                    <a:off x="5142455" y="4454071"/>
                    <a:ext cx="654346" cy="553998"/>
                  </a:xfrm>
                  <a:prstGeom prst="rect">
                    <a:avLst/>
                  </a:prstGeom>
                  <a:noFill/>
                </p:spPr>
                <p:txBody>
                  <a:bodyPr wrap="none" rtlCol="0" anchor="ctr" anchorCtr="0">
                    <a:spAutoFit/>
                  </a:bodyPr>
                  <a:lstStyle/>
                  <a:p>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sz="1000" dirty="0">
                        <a:effectLst>
                          <a:glow rad="228600">
                            <a:schemeClr val="bg1">
                              <a:alpha val="40000"/>
                            </a:schemeClr>
                          </a:glow>
                        </a:effectLst>
                      </a:rPr>
                      <a:t>気圧</a:t>
                    </a:r>
                    <a:endParaRPr lang="en-US" altLang="ja-JP" sz="1000" dirty="0">
                      <a:effectLst>
                        <a:glow rad="228600">
                          <a:schemeClr val="bg1">
                            <a:alpha val="40000"/>
                          </a:schemeClr>
                        </a:glow>
                      </a:effectLst>
                    </a:endParaRPr>
                  </a:p>
                  <a:p>
                    <a:r>
                      <a:rPr kumimoji="1" lang="ja-JP" altLang="en-US" sz="1000" dirty="0">
                        <a:effectLst>
                          <a:glow rad="228600">
                            <a:schemeClr val="bg1">
                              <a:alpha val="40000"/>
                            </a:schemeClr>
                          </a:glow>
                        </a:effectLst>
                      </a:rPr>
                      <a:t>湿度 </a:t>
                    </a:r>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sz="1000" dirty="0">
                      <a:effectLst>
                        <a:glow rad="228600">
                          <a:schemeClr val="bg1">
                            <a:alpha val="40000"/>
                          </a:schemeClr>
                        </a:glow>
                      </a:effectLst>
                      <a:latin typeface="Cambria Math" panose="02040503050406030204" pitchFamily="18" charset="0"/>
                    </a:endParaRPr>
                  </a:p>
                </p:txBody>
              </p:sp>
              <p:sp>
                <p:nvSpPr>
                  <p:cNvPr id="138" name="テキスト ボックス 137"/>
                  <p:cNvSpPr txBox="1"/>
                  <p:nvPr/>
                </p:nvSpPr>
                <p:spPr>
                  <a:xfrm>
                    <a:off x="2907575" y="4320667"/>
                    <a:ext cx="312906" cy="246221"/>
                  </a:xfrm>
                  <a:prstGeom prst="rect">
                    <a:avLst/>
                  </a:prstGeom>
                  <a:noFill/>
                </p:spPr>
                <p:txBody>
                  <a:bodyPr wrap="none" rtlCol="0" anchor="ctr" anchorCtr="0">
                    <a:spAutoFit/>
                  </a:bodyPr>
                  <a:lstStyle/>
                  <a:p>
                    <a:r>
                      <a:rPr lang="ja-JP" altLang="en-US" sz="1000" dirty="0">
                        <a:solidFill>
                          <a:schemeClr val="tx1"/>
                        </a:solidFill>
                        <a:effectLst>
                          <a:glow rad="228600">
                            <a:schemeClr val="bg1">
                              <a:alpha val="40000"/>
                            </a:schemeClr>
                          </a:glow>
                        </a:effectLst>
                        <a:latin typeface="+mn-ea"/>
                      </a:rPr>
                      <a:t>水</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84" name="グループ化 83"/>
                <p:cNvGrpSpPr/>
                <p:nvPr/>
              </p:nvGrpSpPr>
              <p:grpSpPr>
                <a:xfrm>
                  <a:off x="1304400" y="1970384"/>
                  <a:ext cx="1771396" cy="317926"/>
                  <a:chOff x="3635895" y="1281320"/>
                  <a:chExt cx="2952328" cy="529877"/>
                </a:xfrm>
              </p:grpSpPr>
              <p:sp>
                <p:nvSpPr>
                  <p:cNvPr id="85" name="左大かっこ 84"/>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86" name="テキスト ボックス 85"/>
                  <p:cNvSpPr txBox="1"/>
                  <p:nvPr/>
                </p:nvSpPr>
                <p:spPr>
                  <a:xfrm>
                    <a:off x="4859423" y="1281320"/>
                    <a:ext cx="633720" cy="436017"/>
                  </a:xfrm>
                  <a:prstGeom prst="rect">
                    <a:avLst/>
                  </a:prstGeom>
                  <a:noFill/>
                  <a:effectLst/>
                </p:spPr>
                <p:txBody>
                  <a:bodyPr wrap="none" rtlCol="0" anchor="ctr" anchorCtr="0">
                    <a:spAutoFit/>
                  </a:bodyPr>
                  <a:lstStyle/>
                  <a:p>
                    <a:r>
                      <a:rPr lang="en-US" altLang="ja-JP" sz="1100" dirty="0">
                        <a:effectLst>
                          <a:glow rad="228600">
                            <a:schemeClr val="bg1"/>
                          </a:glow>
                        </a:effectLst>
                        <a:latin typeface="Cambria Math" panose="02040503050406030204" pitchFamily="18" charset="0"/>
                        <a:ea typeface="Cambria Math" panose="02040503050406030204" pitchFamily="18" charset="0"/>
                      </a:rPr>
                      <a:t>1m</a:t>
                    </a:r>
                    <a:endParaRPr kumimoji="1" lang="ja-JP" altLang="en-US" sz="1100" dirty="0">
                      <a:effectLst>
                        <a:glow rad="228600">
                          <a:schemeClr val="bg1"/>
                        </a:glow>
                      </a:effectLst>
                      <a:latin typeface="Cambria Math" panose="02040503050406030204" pitchFamily="18" charset="0"/>
                    </a:endParaRPr>
                  </a:p>
                </p:txBody>
              </p:sp>
            </p:grpSp>
            <p:grpSp>
              <p:nvGrpSpPr>
                <p:cNvPr id="87" name="グループ化 86"/>
                <p:cNvGrpSpPr/>
                <p:nvPr/>
              </p:nvGrpSpPr>
              <p:grpSpPr>
                <a:xfrm>
                  <a:off x="1179404" y="3207101"/>
                  <a:ext cx="344073" cy="89220"/>
                  <a:chOff x="3427568" y="3342516"/>
                  <a:chExt cx="573455" cy="148700"/>
                </a:xfrm>
              </p:grpSpPr>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フリーフォーム 88"/>
                  <p:cNvSpPr/>
                  <p:nvPr/>
                </p:nvSpPr>
                <p:spPr>
                  <a:xfrm>
                    <a:off x="3571875" y="3409950"/>
                    <a:ext cx="429148" cy="42810"/>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8"/>
                      <a:gd name="connsiteY0" fmla="*/ 0 h 42810"/>
                      <a:gd name="connsiteX1" fmla="*/ 429148 w 429148"/>
                      <a:gd name="connsiteY1" fmla="*/ 42810 h 42810"/>
                    </a:gdLst>
                    <a:ahLst/>
                    <a:cxnLst>
                      <a:cxn ang="0">
                        <a:pos x="connsiteX0" y="connsiteY0"/>
                      </a:cxn>
                      <a:cxn ang="0">
                        <a:pos x="connsiteX1" y="connsiteY1"/>
                      </a:cxn>
                    </a:cxnLst>
                    <a:rect l="l" t="t" r="r" b="b"/>
                    <a:pathLst>
                      <a:path w="429148" h="42810">
                        <a:moveTo>
                          <a:pt x="0" y="0"/>
                        </a:moveTo>
                        <a:lnTo>
                          <a:pt x="429148" y="4281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03" name="グループ化 102"/>
                <p:cNvGrpSpPr/>
                <p:nvPr/>
              </p:nvGrpSpPr>
              <p:grpSpPr>
                <a:xfrm>
                  <a:off x="1222695" y="3611633"/>
                  <a:ext cx="344073" cy="89220"/>
                  <a:chOff x="3427568" y="3342516"/>
                  <a:chExt cx="573456" cy="148700"/>
                </a:xfrm>
              </p:grpSpPr>
              <p:pic>
                <p:nvPicPr>
                  <p:cNvPr id="1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フリーフォーム 104"/>
                  <p:cNvSpPr/>
                  <p:nvPr/>
                </p:nvSpPr>
                <p:spPr>
                  <a:xfrm>
                    <a:off x="3571875" y="3409950"/>
                    <a:ext cx="429149" cy="2617"/>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29149"/>
                      <a:gd name="connsiteY0" fmla="*/ 0 h 2617"/>
                      <a:gd name="connsiteX1" fmla="*/ 429149 w 429149"/>
                      <a:gd name="connsiteY1" fmla="*/ 2617 h 2617"/>
                    </a:gdLst>
                    <a:ahLst/>
                    <a:cxnLst>
                      <a:cxn ang="0">
                        <a:pos x="connsiteX0" y="connsiteY0"/>
                      </a:cxn>
                      <a:cxn ang="0">
                        <a:pos x="connsiteX1" y="connsiteY1"/>
                      </a:cxn>
                    </a:cxnLst>
                    <a:rect l="l" t="t" r="r" b="b"/>
                    <a:pathLst>
                      <a:path w="429149" h="2617">
                        <a:moveTo>
                          <a:pt x="0" y="0"/>
                        </a:moveTo>
                        <a:lnTo>
                          <a:pt x="429149" y="2617"/>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06" name="グループ化 105"/>
                <p:cNvGrpSpPr/>
                <p:nvPr/>
              </p:nvGrpSpPr>
              <p:grpSpPr>
                <a:xfrm>
                  <a:off x="923983" y="2957171"/>
                  <a:ext cx="356131" cy="119539"/>
                  <a:chOff x="3427568" y="3291985"/>
                  <a:chExt cx="593552" cy="199231"/>
                </a:xfrm>
              </p:grpSpPr>
              <p:pic>
                <p:nvPicPr>
                  <p:cNvPr id="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フリーフォーム 107"/>
                  <p:cNvSpPr/>
                  <p:nvPr/>
                </p:nvSpPr>
                <p:spPr>
                  <a:xfrm>
                    <a:off x="3571875" y="3291985"/>
                    <a:ext cx="449245" cy="117964"/>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49245"/>
                      <a:gd name="connsiteY0" fmla="*/ 117964 h 117964"/>
                      <a:gd name="connsiteX1" fmla="*/ 449245 w 449245"/>
                      <a:gd name="connsiteY1" fmla="*/ 0 h 117964"/>
                    </a:gdLst>
                    <a:ahLst/>
                    <a:cxnLst>
                      <a:cxn ang="0">
                        <a:pos x="connsiteX0" y="connsiteY0"/>
                      </a:cxn>
                      <a:cxn ang="0">
                        <a:pos x="connsiteX1" y="connsiteY1"/>
                      </a:cxn>
                    </a:cxnLst>
                    <a:rect l="l" t="t" r="r" b="b"/>
                    <a:pathLst>
                      <a:path w="449245" h="117964">
                        <a:moveTo>
                          <a:pt x="0" y="117964"/>
                        </a:moveTo>
                        <a:lnTo>
                          <a:pt x="449245"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09" name="グループ化 108"/>
                <p:cNvGrpSpPr/>
                <p:nvPr/>
              </p:nvGrpSpPr>
              <p:grpSpPr>
                <a:xfrm>
                  <a:off x="981547" y="3442743"/>
                  <a:ext cx="338044" cy="89220"/>
                  <a:chOff x="3427568" y="3342516"/>
                  <a:chExt cx="563407" cy="148700"/>
                </a:xfrm>
              </p:grpSpPr>
              <p:pic>
                <p:nvPicPr>
                  <p:cNvPr id="1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フリーフォーム 110"/>
                  <p:cNvSpPr/>
                  <p:nvPr/>
                </p:nvSpPr>
                <p:spPr>
                  <a:xfrm>
                    <a:off x="3571875" y="3402518"/>
                    <a:ext cx="419100" cy="7432"/>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0 w 419100"/>
                      <a:gd name="connsiteY0" fmla="*/ 7432 h 7432"/>
                      <a:gd name="connsiteX1" fmla="*/ 419100 w 419100"/>
                      <a:gd name="connsiteY1" fmla="*/ 0 h 7432"/>
                    </a:gdLst>
                    <a:ahLst/>
                    <a:cxnLst>
                      <a:cxn ang="0">
                        <a:pos x="connsiteX0" y="connsiteY0"/>
                      </a:cxn>
                      <a:cxn ang="0">
                        <a:pos x="connsiteX1" y="connsiteY1"/>
                      </a:cxn>
                    </a:cxnLst>
                    <a:rect l="l" t="t" r="r" b="b"/>
                    <a:pathLst>
                      <a:path w="419100" h="7432">
                        <a:moveTo>
                          <a:pt x="0" y="7432"/>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12" name="グループ化 111"/>
                <p:cNvGrpSpPr/>
                <p:nvPr/>
              </p:nvGrpSpPr>
              <p:grpSpPr>
                <a:xfrm>
                  <a:off x="1104428" y="2627645"/>
                  <a:ext cx="338044" cy="89220"/>
                  <a:chOff x="3427568" y="3342516"/>
                  <a:chExt cx="563407" cy="148700"/>
                </a:xfrm>
              </p:grpSpPr>
              <p:pic>
                <p:nvPicPr>
                  <p:cNvPr id="1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フリーフォーム 113"/>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15" name="グループ化 114"/>
                <p:cNvGrpSpPr/>
                <p:nvPr/>
              </p:nvGrpSpPr>
              <p:grpSpPr>
                <a:xfrm>
                  <a:off x="1120732" y="3924704"/>
                  <a:ext cx="338044" cy="89220"/>
                  <a:chOff x="3427568" y="3342516"/>
                  <a:chExt cx="563407" cy="148700"/>
                </a:xfrm>
              </p:grpSpPr>
              <p:pic>
                <p:nvPicPr>
                  <p:cNvPr id="1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フリーフォーム 116"/>
                  <p:cNvSpPr/>
                  <p:nvPr/>
                </p:nvSpPr>
                <p:spPr>
                  <a:xfrm>
                    <a:off x="3571875" y="3362324"/>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mc:AlternateContent xmlns:mc="http://schemas.openxmlformats.org/markup-compatibility/2006" xmlns:a14="http://schemas.microsoft.com/office/drawing/2010/main">
              <mc:Choice Requires="a14">
                <p:sp>
                  <p:nvSpPr>
                    <p:cNvPr id="118" name="テキスト ボックス 117"/>
                    <p:cNvSpPr txBox="1"/>
                    <p:nvPr/>
                  </p:nvSpPr>
                  <p:spPr>
                    <a:xfrm>
                      <a:off x="3059832" y="3038763"/>
                      <a:ext cx="1042208"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000" i="1">
                                    <a:latin typeface="Cambria Math" panose="02040503050406030204" pitchFamily="18" charset="0"/>
                                  </a:rPr>
                                </m:ctrlPr>
                              </m:sSubPr>
                              <m:e>
                                <m:r>
                                  <a:rPr lang="en-US" altLang="ja-JP" sz="1000" i="1">
                                    <a:latin typeface="Cambria Math"/>
                                  </a:rPr>
                                  <m:t>𝑣</m:t>
                                </m:r>
                              </m:e>
                              <m:sub>
                                <m:r>
                                  <a:rPr lang="en-US" altLang="ja-JP" sz="1000" i="1">
                                    <a:latin typeface="Cambria Math"/>
                                  </a:rPr>
                                  <m:t>𝑥</m:t>
                                </m:r>
                              </m:sub>
                            </m:sSub>
                            <m:r>
                              <a:rPr kumimoji="1" lang="en-US" altLang="ja-JP" sz="1000" b="0" i="1" smtClean="0">
                                <a:latin typeface="Cambria Math"/>
                              </a:rPr>
                              <m:t>=374</m:t>
                            </m:r>
                            <m:r>
                              <a:rPr kumimoji="1" lang="en-US" altLang="ja-JP" sz="1000" b="0" i="0" smtClean="0">
                                <a:latin typeface="Cambria Math"/>
                              </a:rPr>
                              <m:t>[</m:t>
                            </m:r>
                            <m:f>
                              <m:fPr>
                                <m:type m:val="lin"/>
                                <m:ctrlPr>
                                  <a:rPr kumimoji="1" lang="en-US" altLang="ja-JP" sz="1000" b="0" i="1" smtClean="0">
                                    <a:latin typeface="Cambria Math" panose="02040503050406030204" pitchFamily="18" charset="0"/>
                                  </a:rPr>
                                </m:ctrlPr>
                              </m:fPr>
                              <m:num>
                                <m:r>
                                  <m:rPr>
                                    <m:sty m:val="p"/>
                                  </m:rPr>
                                  <a:rPr kumimoji="1" lang="en-US" altLang="ja-JP" sz="1000" b="0" i="0" smtClean="0">
                                    <a:latin typeface="Cambria Math"/>
                                  </a:rPr>
                                  <m:t>m</m:t>
                                </m:r>
                              </m:num>
                              <m:den>
                                <m:r>
                                  <m:rPr>
                                    <m:sty m:val="p"/>
                                  </m:rPr>
                                  <a:rPr kumimoji="1" lang="en-US" altLang="ja-JP" sz="1000" b="0" i="0" smtClean="0">
                                    <a:latin typeface="Cambria Math"/>
                                  </a:rPr>
                                  <m:t>s</m:t>
                                </m:r>
                              </m:den>
                            </m:f>
                            <m:r>
                              <a:rPr kumimoji="1" lang="en-US" altLang="ja-JP" sz="1000" b="0" i="0" smtClean="0">
                                <a:latin typeface="Cambria Math"/>
                              </a:rPr>
                              <m:t>]</m:t>
                            </m:r>
                          </m:oMath>
                        </m:oMathPara>
                      </a14:m>
                      <a:endParaRPr kumimoji="1" lang="ja-JP" altLang="en-US" sz="1000" dirty="0"/>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059832" y="3038763"/>
                      <a:ext cx="1042208" cy="246221"/>
                    </a:xfrm>
                    <a:prstGeom prst="rect">
                      <a:avLst/>
                    </a:prstGeom>
                    <a:blipFill rotWithShape="1">
                      <a:blip r:embed="rId31"/>
                      <a:stretch>
                        <a:fillRect t="-80488" r="-22222" b="-129268"/>
                      </a:stretch>
                    </a:blipFill>
                  </p:spPr>
                  <p:txBody>
                    <a:bodyPr/>
                    <a:lstStyle/>
                    <a:p>
                      <a:r>
                        <a:rPr lang="ja-JP" altLang="en-US">
                          <a:noFill/>
                        </a:rPr>
                        <a:t> </a:t>
                      </a:r>
                    </a:p>
                  </p:txBody>
                </p:sp>
              </mc:Fallback>
            </mc:AlternateContent>
            <p:grpSp>
              <p:nvGrpSpPr>
                <p:cNvPr id="120" name="グループ化 119"/>
                <p:cNvGrpSpPr/>
                <p:nvPr/>
              </p:nvGrpSpPr>
              <p:grpSpPr>
                <a:xfrm>
                  <a:off x="785004" y="4224338"/>
                  <a:ext cx="316569" cy="104308"/>
                  <a:chOff x="3427568" y="3342516"/>
                  <a:chExt cx="527616" cy="173847"/>
                </a:xfrm>
              </p:grpSpPr>
              <p:pic>
                <p:nvPicPr>
                  <p:cNvPr id="1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68" y="3342516"/>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フリーフォーム 121"/>
                  <p:cNvSpPr/>
                  <p:nvPr/>
                </p:nvSpPr>
                <p:spPr>
                  <a:xfrm rot="1560000">
                    <a:off x="3536084" y="3468738"/>
                    <a:ext cx="419100" cy="47625"/>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Lst>
                    <a:ahLst/>
                    <a:cxnLst>
                      <a:cxn ang="0">
                        <a:pos x="connsiteX0" y="connsiteY0"/>
                      </a:cxn>
                      <a:cxn ang="0">
                        <a:pos x="connsiteX1" y="connsiteY1"/>
                      </a:cxn>
                    </a:cxnLst>
                    <a:rect l="l" t="t" r="r" b="b"/>
                    <a:pathLst>
                      <a:path w="419100" h="47625">
                        <a:moveTo>
                          <a:pt x="0" y="47625"/>
                        </a:moveTo>
                        <a:lnTo>
                          <a:pt x="41910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23" name="グループ化 122"/>
                <p:cNvGrpSpPr/>
                <p:nvPr/>
              </p:nvGrpSpPr>
              <p:grpSpPr>
                <a:xfrm>
                  <a:off x="1619027" y="2753113"/>
                  <a:ext cx="1037887" cy="1448585"/>
                  <a:chOff x="3227393" y="2585869"/>
                  <a:chExt cx="1729813" cy="2414308"/>
                </a:xfrm>
              </p:grpSpPr>
              <p:pic>
                <p:nvPicPr>
                  <p:cNvPr id="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393" y="382788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810" y="258586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75" y="342539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2611" y="3285544"/>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3" y="3938201"/>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1804" y="481841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816" y="4515535"/>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474" y="4851477"/>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118869"/>
                    <a:ext cx="169182" cy="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12" name="正方形/長方形 11"/>
            <p:cNvSpPr/>
            <p:nvPr/>
          </p:nvSpPr>
          <p:spPr>
            <a:xfrm>
              <a:off x="1274590" y="1753711"/>
              <a:ext cx="1107996" cy="369332"/>
            </a:xfrm>
            <a:prstGeom prst="rect">
              <a:avLst/>
            </a:prstGeom>
          </p:spPr>
          <p:txBody>
            <a:bodyPr wrap="none">
              <a:spAutoFit/>
            </a:bodyPr>
            <a:lstStyle/>
            <a:p>
              <a:r>
                <a:rPr lang="ja-JP" altLang="en-US" dirty="0"/>
                <a:t>理想気体</a:t>
              </a:r>
            </a:p>
          </p:txBody>
        </p:sp>
      </p:grpSp>
      <p:grpSp>
        <p:nvGrpSpPr>
          <p:cNvPr id="4" name="グループ化 3"/>
          <p:cNvGrpSpPr/>
          <p:nvPr/>
        </p:nvGrpSpPr>
        <p:grpSpPr>
          <a:xfrm>
            <a:off x="3995936" y="1753711"/>
            <a:ext cx="3808656" cy="3115449"/>
            <a:chOff x="3995936" y="1753711"/>
            <a:chExt cx="3808656" cy="3115449"/>
          </a:xfrm>
        </p:grpSpPr>
        <p:grpSp>
          <p:nvGrpSpPr>
            <p:cNvPr id="13" name="グループ化 12"/>
            <p:cNvGrpSpPr/>
            <p:nvPr/>
          </p:nvGrpSpPr>
          <p:grpSpPr>
            <a:xfrm>
              <a:off x="3995936" y="2274828"/>
              <a:ext cx="3808656" cy="2594332"/>
              <a:chOff x="4393970" y="2799074"/>
              <a:chExt cx="3808656" cy="2594332"/>
            </a:xfrm>
          </p:grpSpPr>
          <p:grpSp>
            <p:nvGrpSpPr>
              <p:cNvPr id="188" name="グループ化 187"/>
              <p:cNvGrpSpPr/>
              <p:nvPr/>
            </p:nvGrpSpPr>
            <p:grpSpPr>
              <a:xfrm>
                <a:off x="4393970" y="2799074"/>
                <a:ext cx="3808656" cy="2594332"/>
                <a:chOff x="-75762" y="2799074"/>
                <a:chExt cx="3808656" cy="2594332"/>
              </a:xfrm>
            </p:grpSpPr>
            <p:grpSp>
              <p:nvGrpSpPr>
                <p:cNvPr id="189" name="グループ化 188"/>
                <p:cNvGrpSpPr/>
                <p:nvPr/>
              </p:nvGrpSpPr>
              <p:grpSpPr>
                <a:xfrm>
                  <a:off x="-75762" y="3126009"/>
                  <a:ext cx="1159506" cy="2267161"/>
                  <a:chOff x="1984510" y="4221088"/>
                  <a:chExt cx="1159506" cy="2267161"/>
                </a:xfrm>
              </p:grpSpPr>
              <p:sp>
                <p:nvSpPr>
                  <p:cNvPr id="236" name="直方体 235"/>
                  <p:cNvSpPr>
                    <a:spLocks noChangeAspect="1"/>
                  </p:cNvSpPr>
                  <p:nvPr/>
                </p:nvSpPr>
                <p:spPr>
                  <a:xfrm>
                    <a:off x="2366216" y="4221088"/>
                    <a:ext cx="777800" cy="2267161"/>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7" name="テキスト ボックス 236"/>
                  <p:cNvSpPr txBox="1">
                    <a:spLocks noChangeAspect="1"/>
                  </p:cNvSpPr>
                  <p:nvPr/>
                </p:nvSpPr>
                <p:spPr>
                  <a:xfrm>
                    <a:off x="1984510" y="5135278"/>
                    <a:ext cx="441146" cy="246221"/>
                  </a:xfrm>
                  <a:prstGeom prst="rect">
                    <a:avLst/>
                  </a:prstGeom>
                  <a:noFill/>
                </p:spPr>
                <p:txBody>
                  <a:bodyPr wrap="none" rtlCol="0" anchor="ctr" anchorCtr="0">
                    <a:spAutoFit/>
                  </a:bodyPr>
                  <a:lstStyle/>
                  <a:p>
                    <a:r>
                      <a:rPr lang="ja-JP" altLang="en-US" sz="1000" dirty="0">
                        <a:effectLst>
                          <a:glow rad="228600">
                            <a:schemeClr val="bg1">
                              <a:alpha val="40000"/>
                            </a:schemeClr>
                          </a:glow>
                        </a:effectLst>
                        <a:latin typeface="+mn-ea"/>
                      </a:rPr>
                      <a:t>熱源</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190" name="グループ化 189"/>
                <p:cNvGrpSpPr/>
                <p:nvPr/>
              </p:nvGrpSpPr>
              <p:grpSpPr>
                <a:xfrm>
                  <a:off x="522000" y="2799074"/>
                  <a:ext cx="3210894" cy="2594332"/>
                  <a:chOff x="522000" y="1970384"/>
                  <a:chExt cx="3210894" cy="2594332"/>
                </a:xfrm>
              </p:grpSpPr>
              <p:grpSp>
                <p:nvGrpSpPr>
                  <p:cNvPr id="191" name="グループ化 190"/>
                  <p:cNvGrpSpPr/>
                  <p:nvPr/>
                </p:nvGrpSpPr>
                <p:grpSpPr>
                  <a:xfrm>
                    <a:off x="522000" y="2297652"/>
                    <a:ext cx="3210894" cy="2267064"/>
                    <a:chOff x="2585907" y="4221422"/>
                    <a:chExt cx="3210894" cy="2267064"/>
                  </a:xfrm>
                </p:grpSpPr>
                <p:grpSp>
                  <p:nvGrpSpPr>
                    <p:cNvPr id="227" name="グループ化 226"/>
                    <p:cNvGrpSpPr/>
                    <p:nvPr/>
                  </p:nvGrpSpPr>
                  <p:grpSpPr>
                    <a:xfrm>
                      <a:off x="2585907" y="4221422"/>
                      <a:ext cx="777687" cy="2267064"/>
                      <a:chOff x="2320980" y="1810800"/>
                      <a:chExt cx="1296145" cy="3778440"/>
                    </a:xfrm>
                  </p:grpSpPr>
                  <p:sp>
                    <p:nvSpPr>
                      <p:cNvPr id="234" name="直方体 233"/>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5" name="直方体 234"/>
                      <p:cNvSpPr/>
                      <p:nvPr/>
                    </p:nvSpPr>
                    <p:spPr>
                      <a:xfrm>
                        <a:off x="2320980" y="1811193"/>
                        <a:ext cx="1296143" cy="3778047"/>
                      </a:xfrm>
                      <a:prstGeom prst="cube">
                        <a:avLst>
                          <a:gd name="adj" fmla="val 72607"/>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28" name="グループ化 227"/>
                    <p:cNvGrpSpPr/>
                    <p:nvPr/>
                  </p:nvGrpSpPr>
                  <p:grpSpPr>
                    <a:xfrm>
                      <a:off x="2801932" y="4221658"/>
                      <a:ext cx="2333059" cy="2266827"/>
                      <a:chOff x="2699792" y="1811194"/>
                      <a:chExt cx="3888432" cy="3778046"/>
                    </a:xfrm>
                  </p:grpSpPr>
                  <p:sp>
                    <p:nvSpPr>
                      <p:cNvPr id="232" name="直方体 231"/>
                      <p:cNvSpPr/>
                      <p:nvPr/>
                    </p:nvSpPr>
                    <p:spPr>
                      <a:xfrm rot="10800000">
                        <a:off x="2699792" y="1811194"/>
                        <a:ext cx="3888432" cy="3778046"/>
                      </a:xfrm>
                      <a:prstGeom prst="cube">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直方体 232"/>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9" name="テキスト ボックス 228"/>
                    <p:cNvSpPr txBox="1"/>
                    <p:nvPr/>
                  </p:nvSpPr>
                  <p:spPr>
                    <a:xfrm>
                      <a:off x="3505007" y="4359205"/>
                      <a:ext cx="441146" cy="246221"/>
                    </a:xfrm>
                    <a:prstGeom prst="rect">
                      <a:avLst/>
                    </a:prstGeom>
                    <a:noFill/>
                  </p:spPr>
                  <p:txBody>
                    <a:bodyPr wrap="none" rtlCol="0" anchor="ctr" anchorCtr="0">
                      <a:spAutoFit/>
                    </a:bodyPr>
                    <a:lstStyle/>
                    <a:p>
                      <a:r>
                        <a:rPr kumimoji="1" lang="ja-JP" altLang="en-US" sz="1000" dirty="0">
                          <a:solidFill>
                            <a:schemeClr val="tx1"/>
                          </a:solidFill>
                          <a:effectLst>
                            <a:glow rad="228600">
                              <a:schemeClr val="bg1">
                                <a:alpha val="40000"/>
                              </a:schemeClr>
                            </a:glow>
                          </a:effectLst>
                        </a:rPr>
                        <a:t>空気</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sp>
                  <p:nvSpPr>
                    <p:cNvPr id="230" name="テキスト ボックス 229"/>
                    <p:cNvSpPr txBox="1"/>
                    <p:nvPr/>
                  </p:nvSpPr>
                  <p:spPr>
                    <a:xfrm>
                      <a:off x="5142455" y="4454071"/>
                      <a:ext cx="654346" cy="553998"/>
                    </a:xfrm>
                    <a:prstGeom prst="rect">
                      <a:avLst/>
                    </a:prstGeom>
                    <a:noFill/>
                  </p:spPr>
                  <p:txBody>
                    <a:bodyPr wrap="none" rtlCol="0" anchor="ctr" anchorCtr="0">
                      <a:spAutoFit/>
                    </a:bodyPr>
                    <a:lstStyle/>
                    <a:p>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sz="1000" dirty="0">
                          <a:effectLst>
                            <a:glow rad="228600">
                              <a:schemeClr val="bg1">
                                <a:alpha val="40000"/>
                              </a:schemeClr>
                            </a:glow>
                          </a:effectLst>
                        </a:rPr>
                        <a:t>気圧</a:t>
                      </a:r>
                      <a:endParaRPr lang="en-US" altLang="ja-JP" sz="1000" dirty="0">
                        <a:effectLst>
                          <a:glow rad="228600">
                            <a:schemeClr val="bg1">
                              <a:alpha val="40000"/>
                            </a:schemeClr>
                          </a:glow>
                        </a:effectLst>
                      </a:endParaRPr>
                    </a:p>
                    <a:p>
                      <a:r>
                        <a:rPr kumimoji="1" lang="ja-JP" altLang="en-US" sz="1000" dirty="0">
                          <a:effectLst>
                            <a:glow rad="228600">
                              <a:schemeClr val="bg1">
                                <a:alpha val="40000"/>
                              </a:schemeClr>
                            </a:glow>
                          </a:effectLst>
                        </a:rPr>
                        <a:t>湿度 </a:t>
                      </a:r>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sz="1000" dirty="0">
                        <a:effectLst>
                          <a:glow rad="228600">
                            <a:schemeClr val="bg1">
                              <a:alpha val="40000"/>
                            </a:schemeClr>
                          </a:glow>
                        </a:effectLst>
                        <a:latin typeface="Cambria Math" panose="02040503050406030204" pitchFamily="18" charset="0"/>
                      </a:endParaRPr>
                    </a:p>
                  </p:txBody>
                </p:sp>
                <p:sp>
                  <p:nvSpPr>
                    <p:cNvPr id="231" name="テキスト ボックス 230"/>
                    <p:cNvSpPr txBox="1"/>
                    <p:nvPr/>
                  </p:nvSpPr>
                  <p:spPr>
                    <a:xfrm>
                      <a:off x="2907575" y="4320667"/>
                      <a:ext cx="312906" cy="246221"/>
                    </a:xfrm>
                    <a:prstGeom prst="rect">
                      <a:avLst/>
                    </a:prstGeom>
                    <a:noFill/>
                  </p:spPr>
                  <p:txBody>
                    <a:bodyPr wrap="none" rtlCol="0" anchor="ctr" anchorCtr="0">
                      <a:spAutoFit/>
                    </a:bodyPr>
                    <a:lstStyle/>
                    <a:p>
                      <a:r>
                        <a:rPr lang="ja-JP" altLang="en-US" sz="1000" dirty="0">
                          <a:solidFill>
                            <a:schemeClr val="tx1"/>
                          </a:solidFill>
                          <a:effectLst>
                            <a:glow rad="228600">
                              <a:schemeClr val="bg1">
                                <a:alpha val="40000"/>
                              </a:schemeClr>
                            </a:glow>
                          </a:effectLst>
                          <a:latin typeface="+mn-ea"/>
                        </a:rPr>
                        <a:t>水</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192" name="グループ化 191"/>
                  <p:cNvGrpSpPr/>
                  <p:nvPr/>
                </p:nvGrpSpPr>
                <p:grpSpPr>
                  <a:xfrm>
                    <a:off x="1304400" y="1970384"/>
                    <a:ext cx="1771396" cy="317926"/>
                    <a:chOff x="3635895" y="1281320"/>
                    <a:chExt cx="2952328" cy="529877"/>
                  </a:xfrm>
                </p:grpSpPr>
                <p:sp>
                  <p:nvSpPr>
                    <p:cNvPr id="225" name="左大かっこ 224"/>
                    <p:cNvSpPr/>
                    <p:nvPr/>
                  </p:nvSpPr>
                  <p:spPr>
                    <a:xfrm rot="5400000">
                      <a:off x="4984857" y="207832"/>
                      <a:ext cx="254403" cy="2952328"/>
                    </a:xfrm>
                    <a:prstGeom prst="leftBracket">
                      <a:avLst>
                        <a:gd name="adj" fmla="val 254575"/>
                      </a:avLst>
                    </a:prstGeom>
                    <a:noFill/>
                    <a:ln w="127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26" name="テキスト ボックス 225"/>
                    <p:cNvSpPr txBox="1"/>
                    <p:nvPr/>
                  </p:nvSpPr>
                  <p:spPr>
                    <a:xfrm>
                      <a:off x="4859423" y="1281320"/>
                      <a:ext cx="633720" cy="436017"/>
                    </a:xfrm>
                    <a:prstGeom prst="rect">
                      <a:avLst/>
                    </a:prstGeom>
                    <a:noFill/>
                    <a:effectLst/>
                  </p:spPr>
                  <p:txBody>
                    <a:bodyPr wrap="none" rtlCol="0" anchor="ctr" anchorCtr="0">
                      <a:spAutoFit/>
                    </a:bodyPr>
                    <a:lstStyle/>
                    <a:p>
                      <a:r>
                        <a:rPr lang="en-US" altLang="ja-JP" sz="1100" dirty="0">
                          <a:effectLst>
                            <a:glow rad="228600">
                              <a:schemeClr val="bg1"/>
                            </a:glow>
                          </a:effectLst>
                          <a:latin typeface="Cambria Math" panose="02040503050406030204" pitchFamily="18" charset="0"/>
                          <a:ea typeface="Cambria Math" panose="02040503050406030204" pitchFamily="18" charset="0"/>
                        </a:rPr>
                        <a:t>1m</a:t>
                      </a:r>
                      <a:endParaRPr kumimoji="1" lang="ja-JP" altLang="en-US" sz="1100" dirty="0">
                        <a:effectLst>
                          <a:glow rad="228600">
                            <a:schemeClr val="bg1"/>
                          </a:glow>
                        </a:effectLst>
                        <a:latin typeface="Cambria Math" panose="02040503050406030204" pitchFamily="18" charset="0"/>
                      </a:endParaRPr>
                    </a:p>
                  </p:txBody>
                </p:sp>
              </p:grpSp>
            </p:grpSp>
          </p:grpSp>
          <p:grpSp>
            <p:nvGrpSpPr>
              <p:cNvPr id="11" name="グループ化 10"/>
              <p:cNvGrpSpPr>
                <a:grpSpLocks noChangeAspect="1"/>
              </p:cNvGrpSpPr>
              <p:nvPr/>
            </p:nvGrpSpPr>
            <p:grpSpPr>
              <a:xfrm>
                <a:off x="5386175" y="3521288"/>
                <a:ext cx="1891557" cy="1576051"/>
                <a:chOff x="2654699" y="2832847"/>
                <a:chExt cx="3152595" cy="2626751"/>
              </a:xfrm>
            </p:grpSpPr>
            <p:grpSp>
              <p:nvGrpSpPr>
                <p:cNvPr id="146" name="グループ化 145"/>
                <p:cNvGrpSpPr/>
                <p:nvPr/>
              </p:nvGrpSpPr>
              <p:grpSpPr>
                <a:xfrm>
                  <a:off x="2654699" y="3962400"/>
                  <a:ext cx="655239" cy="372884"/>
                  <a:chOff x="2654699" y="3962400"/>
                  <a:chExt cx="655239" cy="372884"/>
                </a:xfrm>
              </p:grpSpPr>
              <p:sp>
                <p:nvSpPr>
                  <p:cNvPr id="147" name="フリーフォーム 146"/>
                  <p:cNvSpPr/>
                  <p:nvPr/>
                </p:nvSpPr>
                <p:spPr>
                  <a:xfrm>
                    <a:off x="2695575" y="3962400"/>
                    <a:ext cx="614363" cy="352425"/>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64294" y="297656"/>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8"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2633908">
                    <a:off x="2654699" y="421274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9" name="グループ化 148"/>
                <p:cNvGrpSpPr/>
                <p:nvPr/>
              </p:nvGrpSpPr>
              <p:grpSpPr>
                <a:xfrm>
                  <a:off x="3375912" y="4105667"/>
                  <a:ext cx="661988" cy="492918"/>
                  <a:chOff x="3364706" y="4005263"/>
                  <a:chExt cx="661988" cy="492918"/>
                </a:xfrm>
              </p:grpSpPr>
              <p:sp>
                <p:nvSpPr>
                  <p:cNvPr id="150" name="フリーフォーム 149"/>
                  <p:cNvSpPr/>
                  <p:nvPr/>
                </p:nvSpPr>
                <p:spPr>
                  <a:xfrm>
                    <a:off x="3364706" y="4005263"/>
                    <a:ext cx="661988"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988" h="492918">
                        <a:moveTo>
                          <a:pt x="285750" y="309562"/>
                        </a:moveTo>
                        <a:lnTo>
                          <a:pt x="659607" y="152400"/>
                        </a:lnTo>
                        <a:lnTo>
                          <a:pt x="0" y="50006"/>
                        </a:lnTo>
                        <a:lnTo>
                          <a:pt x="597694" y="492918"/>
                        </a:lnTo>
                        <a:lnTo>
                          <a:pt x="642938" y="323850"/>
                        </a:lnTo>
                        <a:lnTo>
                          <a:pt x="400050" y="2381"/>
                        </a:lnTo>
                        <a:lnTo>
                          <a:pt x="14288" y="209550"/>
                        </a:lnTo>
                        <a:lnTo>
                          <a:pt x="304800" y="404812"/>
                        </a:lnTo>
                        <a:lnTo>
                          <a:pt x="661988" y="233362"/>
                        </a:lnTo>
                        <a:lnTo>
                          <a:pt x="195263"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1"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16200000">
                    <a:off x="3582472" y="4258006"/>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2" name="グループ化 151"/>
                <p:cNvGrpSpPr/>
                <p:nvPr/>
              </p:nvGrpSpPr>
              <p:grpSpPr>
                <a:xfrm>
                  <a:off x="4173827" y="4732142"/>
                  <a:ext cx="676275" cy="400050"/>
                  <a:chOff x="4045744" y="4186238"/>
                  <a:chExt cx="676275" cy="400050"/>
                </a:xfrm>
              </p:grpSpPr>
              <p:sp>
                <p:nvSpPr>
                  <p:cNvPr id="153" name="フリーフォーム 152"/>
                  <p:cNvSpPr/>
                  <p:nvPr/>
                </p:nvSpPr>
                <p:spPr>
                  <a:xfrm>
                    <a:off x="4045744" y="4186238"/>
                    <a:ext cx="676275"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275" h="400050">
                        <a:moveTo>
                          <a:pt x="259556" y="71437"/>
                        </a:moveTo>
                        <a:lnTo>
                          <a:pt x="661987" y="104775"/>
                        </a:lnTo>
                        <a:lnTo>
                          <a:pt x="4762" y="180975"/>
                        </a:lnTo>
                        <a:lnTo>
                          <a:pt x="676275" y="285750"/>
                        </a:lnTo>
                        <a:lnTo>
                          <a:pt x="0" y="364331"/>
                        </a:lnTo>
                        <a:lnTo>
                          <a:pt x="626269" y="0"/>
                        </a:lnTo>
                        <a:lnTo>
                          <a:pt x="290512"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4" name="Picture 4"/>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270485" y="419045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5" name="グループ化 154"/>
                <p:cNvGrpSpPr/>
                <p:nvPr/>
              </p:nvGrpSpPr>
              <p:grpSpPr>
                <a:xfrm>
                  <a:off x="5173882" y="4460726"/>
                  <a:ext cx="633412" cy="497682"/>
                  <a:chOff x="4738688" y="4136231"/>
                  <a:chExt cx="633412" cy="497682"/>
                </a:xfrm>
              </p:grpSpPr>
              <p:sp>
                <p:nvSpPr>
                  <p:cNvPr id="156" name="フリーフォーム 155"/>
                  <p:cNvSpPr/>
                  <p:nvPr/>
                </p:nvSpPr>
                <p:spPr>
                  <a:xfrm>
                    <a:off x="4738688" y="4136231"/>
                    <a:ext cx="633412"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412" h="497682">
                        <a:moveTo>
                          <a:pt x="226218" y="88107"/>
                        </a:moveTo>
                        <a:lnTo>
                          <a:pt x="633412" y="326232"/>
                        </a:lnTo>
                        <a:lnTo>
                          <a:pt x="0" y="364332"/>
                        </a:lnTo>
                        <a:lnTo>
                          <a:pt x="616743" y="173832"/>
                        </a:lnTo>
                        <a:lnTo>
                          <a:pt x="511968" y="0"/>
                        </a:lnTo>
                        <a:lnTo>
                          <a:pt x="190500" y="476250"/>
                        </a:lnTo>
                        <a:lnTo>
                          <a:pt x="200025" y="33338"/>
                        </a:lnTo>
                        <a:lnTo>
                          <a:pt x="114300" y="497682"/>
                        </a:lnTo>
                        <a:lnTo>
                          <a:pt x="457200"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7" name="Picture 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1132292">
                    <a:off x="4931450" y="418169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8" name="グループ化 157"/>
                <p:cNvGrpSpPr/>
                <p:nvPr/>
              </p:nvGrpSpPr>
              <p:grpSpPr>
                <a:xfrm rot="3329037">
                  <a:off x="2780639" y="2843005"/>
                  <a:ext cx="484249" cy="579846"/>
                  <a:chOff x="2639161" y="3778029"/>
                  <a:chExt cx="484249" cy="579846"/>
                </a:xfrm>
              </p:grpSpPr>
              <p:sp>
                <p:nvSpPr>
                  <p:cNvPr id="159" name="フリーフォーム 158"/>
                  <p:cNvSpPr/>
                  <p:nvPr/>
                </p:nvSpPr>
                <p:spPr>
                  <a:xfrm>
                    <a:off x="2695575" y="3778029"/>
                    <a:ext cx="427835" cy="536798"/>
                  </a:xfrm>
                  <a:custGeom>
                    <a:avLst/>
                    <a:gdLst>
                      <a:gd name="connsiteX0" fmla="*/ 64294 w 614363"/>
                      <a:gd name="connsiteY0" fmla="*/ 297656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 name="connsiteX0" fmla="*/ 11863 w 614363"/>
                      <a:gd name="connsiteY0" fmla="*/ 332514 h 352425"/>
                      <a:gd name="connsiteX1" fmla="*/ 602456 w 614363"/>
                      <a:gd name="connsiteY1" fmla="*/ 147638 h 352425"/>
                      <a:gd name="connsiteX2" fmla="*/ 0 w 614363"/>
                      <a:gd name="connsiteY2" fmla="*/ 0 h 352425"/>
                      <a:gd name="connsiteX3" fmla="*/ 450056 w 614363"/>
                      <a:gd name="connsiteY3" fmla="*/ 350044 h 352425"/>
                      <a:gd name="connsiteX4" fmla="*/ 561975 w 614363"/>
                      <a:gd name="connsiteY4" fmla="*/ 23813 h 352425"/>
                      <a:gd name="connsiteX5" fmla="*/ 14288 w 614363"/>
                      <a:gd name="connsiteY5" fmla="*/ 140494 h 352425"/>
                      <a:gd name="connsiteX6" fmla="*/ 614363 w 614363"/>
                      <a:gd name="connsiteY6" fmla="*/ 254794 h 352425"/>
                      <a:gd name="connsiteX7" fmla="*/ 254794 w 614363"/>
                      <a:gd name="connsiteY7"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363" h="352425">
                        <a:moveTo>
                          <a:pt x="11863" y="332514"/>
                        </a:moveTo>
                        <a:lnTo>
                          <a:pt x="602456" y="147638"/>
                        </a:lnTo>
                        <a:lnTo>
                          <a:pt x="0" y="0"/>
                        </a:lnTo>
                        <a:lnTo>
                          <a:pt x="450056" y="350044"/>
                        </a:lnTo>
                        <a:lnTo>
                          <a:pt x="561975" y="23813"/>
                        </a:lnTo>
                        <a:lnTo>
                          <a:pt x="14288" y="140494"/>
                        </a:lnTo>
                        <a:lnTo>
                          <a:pt x="614363" y="254794"/>
                        </a:lnTo>
                        <a:lnTo>
                          <a:pt x="254794" y="35242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0"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2633908">
                    <a:off x="2639161" y="42353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1" name="グループ化 160"/>
                <p:cNvGrpSpPr/>
                <p:nvPr/>
              </p:nvGrpSpPr>
              <p:grpSpPr>
                <a:xfrm rot="1046919">
                  <a:off x="2697370" y="4407750"/>
                  <a:ext cx="633261" cy="492918"/>
                  <a:chOff x="3344570" y="4005263"/>
                  <a:chExt cx="728839" cy="492918"/>
                </a:xfrm>
              </p:grpSpPr>
              <p:sp>
                <p:nvSpPr>
                  <p:cNvPr id="162" name="フリーフォーム 161"/>
                  <p:cNvSpPr/>
                  <p:nvPr/>
                </p:nvSpPr>
                <p:spPr>
                  <a:xfrm>
                    <a:off x="3365090" y="4005263"/>
                    <a:ext cx="708319" cy="492918"/>
                  </a:xfrm>
                  <a:custGeom>
                    <a:avLst/>
                    <a:gdLst>
                      <a:gd name="connsiteX0" fmla="*/ 285750 w 661988"/>
                      <a:gd name="connsiteY0" fmla="*/ 309562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288 w 661988"/>
                      <a:gd name="connsiteY6" fmla="*/ 209550 h 492918"/>
                      <a:gd name="connsiteX7" fmla="*/ 304800 w 661988"/>
                      <a:gd name="connsiteY7" fmla="*/ 404812 h 492918"/>
                      <a:gd name="connsiteX8" fmla="*/ 661988 w 661988"/>
                      <a:gd name="connsiteY8" fmla="*/ 233362 h 492918"/>
                      <a:gd name="connsiteX9" fmla="*/ 195263 w 661988"/>
                      <a:gd name="connsiteY9" fmla="*/ 0 h 492918"/>
                      <a:gd name="connsiteX0" fmla="*/ 383 w 661988"/>
                      <a:gd name="connsiteY0" fmla="*/ 383205 h 492918"/>
                      <a:gd name="connsiteX1" fmla="*/ 659607 w 661988"/>
                      <a:gd name="connsiteY1" fmla="*/ 152400 h 492918"/>
                      <a:gd name="connsiteX2" fmla="*/ 0 w 661988"/>
                      <a:gd name="connsiteY2" fmla="*/ 50006 h 492918"/>
                      <a:gd name="connsiteX3" fmla="*/ 597694 w 661988"/>
                      <a:gd name="connsiteY3" fmla="*/ 492918 h 492918"/>
                      <a:gd name="connsiteX4" fmla="*/ 642938 w 661988"/>
                      <a:gd name="connsiteY4" fmla="*/ 323850 h 492918"/>
                      <a:gd name="connsiteX5" fmla="*/ 400050 w 661988"/>
                      <a:gd name="connsiteY5" fmla="*/ 2381 h 492918"/>
                      <a:gd name="connsiteX6" fmla="*/ 146232 w 661988"/>
                      <a:gd name="connsiteY6" fmla="*/ 206482 h 492918"/>
                      <a:gd name="connsiteX7" fmla="*/ 304800 w 661988"/>
                      <a:gd name="connsiteY7" fmla="*/ 404812 h 492918"/>
                      <a:gd name="connsiteX8" fmla="*/ 661988 w 661988"/>
                      <a:gd name="connsiteY8" fmla="*/ 233362 h 492918"/>
                      <a:gd name="connsiteX9" fmla="*/ 195263 w 661988"/>
                      <a:gd name="connsiteY9" fmla="*/ 0 h 492918"/>
                      <a:gd name="connsiteX0" fmla="*/ 0 w 661605"/>
                      <a:gd name="connsiteY0" fmla="*/ 383205 h 492918"/>
                      <a:gd name="connsiteX1" fmla="*/ 659224 w 661605"/>
                      <a:gd name="connsiteY1" fmla="*/ 152400 h 492918"/>
                      <a:gd name="connsiteX2" fmla="*/ 94739 w 661605"/>
                      <a:gd name="connsiteY2" fmla="*/ 62280 h 492918"/>
                      <a:gd name="connsiteX3" fmla="*/ 597311 w 661605"/>
                      <a:gd name="connsiteY3" fmla="*/ 492918 h 492918"/>
                      <a:gd name="connsiteX4" fmla="*/ 642555 w 661605"/>
                      <a:gd name="connsiteY4" fmla="*/ 323850 h 492918"/>
                      <a:gd name="connsiteX5" fmla="*/ 399667 w 661605"/>
                      <a:gd name="connsiteY5" fmla="*/ 2381 h 492918"/>
                      <a:gd name="connsiteX6" fmla="*/ 145849 w 661605"/>
                      <a:gd name="connsiteY6" fmla="*/ 206482 h 492918"/>
                      <a:gd name="connsiteX7" fmla="*/ 304417 w 661605"/>
                      <a:gd name="connsiteY7" fmla="*/ 404812 h 492918"/>
                      <a:gd name="connsiteX8" fmla="*/ 661605 w 661605"/>
                      <a:gd name="connsiteY8" fmla="*/ 233362 h 492918"/>
                      <a:gd name="connsiteX9" fmla="*/ 194880 w 661605"/>
                      <a:gd name="connsiteY9" fmla="*/ 0 h 492918"/>
                      <a:gd name="connsiteX0" fmla="*/ 0 w 679376"/>
                      <a:gd name="connsiteY0" fmla="*/ 383205 h 492918"/>
                      <a:gd name="connsiteX1" fmla="*/ 659224 w 679376"/>
                      <a:gd name="connsiteY1" fmla="*/ 152400 h 492918"/>
                      <a:gd name="connsiteX2" fmla="*/ 94739 w 679376"/>
                      <a:gd name="connsiteY2" fmla="*/ 62280 h 492918"/>
                      <a:gd name="connsiteX3" fmla="*/ 597311 w 679376"/>
                      <a:gd name="connsiteY3" fmla="*/ 492918 h 492918"/>
                      <a:gd name="connsiteX4" fmla="*/ 679376 w 679376"/>
                      <a:gd name="connsiteY4" fmla="*/ 409766 h 492918"/>
                      <a:gd name="connsiteX5" fmla="*/ 399667 w 679376"/>
                      <a:gd name="connsiteY5" fmla="*/ 2381 h 492918"/>
                      <a:gd name="connsiteX6" fmla="*/ 145849 w 679376"/>
                      <a:gd name="connsiteY6" fmla="*/ 206482 h 492918"/>
                      <a:gd name="connsiteX7" fmla="*/ 304417 w 679376"/>
                      <a:gd name="connsiteY7" fmla="*/ 404812 h 492918"/>
                      <a:gd name="connsiteX8" fmla="*/ 661605 w 679376"/>
                      <a:gd name="connsiteY8" fmla="*/ 233362 h 492918"/>
                      <a:gd name="connsiteX9" fmla="*/ 194880 w 679376"/>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661605 w 708319"/>
                      <a:gd name="connsiteY8" fmla="*/ 233362 h 492918"/>
                      <a:gd name="connsiteX9" fmla="*/ 194880 w 708319"/>
                      <a:gd name="connsiteY9" fmla="*/ 0 h 492918"/>
                      <a:gd name="connsiteX0" fmla="*/ 0 w 708319"/>
                      <a:gd name="connsiteY0" fmla="*/ 383205 h 492918"/>
                      <a:gd name="connsiteX1" fmla="*/ 708319 w 708319"/>
                      <a:gd name="connsiteY1" fmla="*/ 23525 h 492918"/>
                      <a:gd name="connsiteX2" fmla="*/ 94739 w 708319"/>
                      <a:gd name="connsiteY2" fmla="*/ 62280 h 492918"/>
                      <a:gd name="connsiteX3" fmla="*/ 597311 w 708319"/>
                      <a:gd name="connsiteY3" fmla="*/ 492918 h 492918"/>
                      <a:gd name="connsiteX4" fmla="*/ 679376 w 708319"/>
                      <a:gd name="connsiteY4" fmla="*/ 409766 h 492918"/>
                      <a:gd name="connsiteX5" fmla="*/ 399667 w 708319"/>
                      <a:gd name="connsiteY5" fmla="*/ 2381 h 492918"/>
                      <a:gd name="connsiteX6" fmla="*/ 145849 w 708319"/>
                      <a:gd name="connsiteY6" fmla="*/ 206482 h 492918"/>
                      <a:gd name="connsiteX7" fmla="*/ 304417 w 708319"/>
                      <a:gd name="connsiteY7" fmla="*/ 404812 h 492918"/>
                      <a:gd name="connsiteX8" fmla="*/ 563414 w 708319"/>
                      <a:gd name="connsiteY8" fmla="*/ 227225 h 492918"/>
                      <a:gd name="connsiteX9" fmla="*/ 194880 w 708319"/>
                      <a:gd name="connsiteY9"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319" h="492918">
                        <a:moveTo>
                          <a:pt x="0" y="383205"/>
                        </a:moveTo>
                        <a:lnTo>
                          <a:pt x="708319" y="23525"/>
                        </a:lnTo>
                        <a:lnTo>
                          <a:pt x="94739" y="62280"/>
                        </a:lnTo>
                        <a:lnTo>
                          <a:pt x="597311" y="492918"/>
                        </a:lnTo>
                        <a:lnTo>
                          <a:pt x="679376" y="409766"/>
                        </a:lnTo>
                        <a:lnTo>
                          <a:pt x="399667" y="2381"/>
                        </a:lnTo>
                        <a:lnTo>
                          <a:pt x="145849" y="206482"/>
                        </a:lnTo>
                        <a:lnTo>
                          <a:pt x="304417" y="404812"/>
                        </a:lnTo>
                        <a:lnTo>
                          <a:pt x="563414" y="227225"/>
                        </a:lnTo>
                        <a:lnTo>
                          <a:pt x="194880" y="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3"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rot="16200000">
                    <a:off x="3349142" y="4314704"/>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4" name="グループ化 163"/>
                <p:cNvGrpSpPr/>
                <p:nvPr/>
              </p:nvGrpSpPr>
              <p:grpSpPr>
                <a:xfrm rot="20589459">
                  <a:off x="2690472" y="3456170"/>
                  <a:ext cx="712857" cy="403453"/>
                  <a:chOff x="4009162" y="4182835"/>
                  <a:chExt cx="712857" cy="403453"/>
                </a:xfrm>
              </p:grpSpPr>
              <p:sp>
                <p:nvSpPr>
                  <p:cNvPr id="165" name="フリーフォーム 164"/>
                  <p:cNvSpPr/>
                  <p:nvPr/>
                </p:nvSpPr>
                <p:spPr>
                  <a:xfrm>
                    <a:off x="4038345" y="4186238"/>
                    <a:ext cx="683674" cy="400050"/>
                  </a:xfrm>
                  <a:custGeom>
                    <a:avLst/>
                    <a:gdLst>
                      <a:gd name="connsiteX0" fmla="*/ 259556 w 676275"/>
                      <a:gd name="connsiteY0" fmla="*/ 71437 h 400050"/>
                      <a:gd name="connsiteX1" fmla="*/ 661987 w 676275"/>
                      <a:gd name="connsiteY1" fmla="*/ 104775 h 400050"/>
                      <a:gd name="connsiteX2" fmla="*/ 4762 w 676275"/>
                      <a:gd name="connsiteY2" fmla="*/ 180975 h 400050"/>
                      <a:gd name="connsiteX3" fmla="*/ 676275 w 676275"/>
                      <a:gd name="connsiteY3" fmla="*/ 285750 h 400050"/>
                      <a:gd name="connsiteX4" fmla="*/ 0 w 676275"/>
                      <a:gd name="connsiteY4" fmla="*/ 364331 h 400050"/>
                      <a:gd name="connsiteX5" fmla="*/ 626269 w 676275"/>
                      <a:gd name="connsiteY5" fmla="*/ 0 h 400050"/>
                      <a:gd name="connsiteX6" fmla="*/ 290512 w 676275"/>
                      <a:gd name="connsiteY6" fmla="*/ 400050 h 400050"/>
                      <a:gd name="connsiteX0" fmla="*/ 0 w 683674"/>
                      <a:gd name="connsiteY0" fmla="*/ 49958 h 400050"/>
                      <a:gd name="connsiteX1" fmla="*/ 669386 w 683674"/>
                      <a:gd name="connsiteY1" fmla="*/ 104775 h 400050"/>
                      <a:gd name="connsiteX2" fmla="*/ 12161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7399 w 683674"/>
                      <a:gd name="connsiteY4" fmla="*/ 364331 h 400050"/>
                      <a:gd name="connsiteX5" fmla="*/ 633668 w 683674"/>
                      <a:gd name="connsiteY5" fmla="*/ 0 h 400050"/>
                      <a:gd name="connsiteX6" fmla="*/ 297911 w 683674"/>
                      <a:gd name="connsiteY6" fmla="*/ 400050 h 400050"/>
                      <a:gd name="connsiteX0" fmla="*/ 0 w 683674"/>
                      <a:gd name="connsiteY0" fmla="*/ 49958 h 400050"/>
                      <a:gd name="connsiteX1" fmla="*/ 669386 w 683674"/>
                      <a:gd name="connsiteY1" fmla="*/ 104775 h 400050"/>
                      <a:gd name="connsiteX2" fmla="*/ 144105 w 683674"/>
                      <a:gd name="connsiteY2" fmla="*/ 180975 h 400050"/>
                      <a:gd name="connsiteX3" fmla="*/ 683674 w 683674"/>
                      <a:gd name="connsiteY3" fmla="*/ 285750 h 400050"/>
                      <a:gd name="connsiteX4" fmla="*/ 127068 w 683674"/>
                      <a:gd name="connsiteY4" fmla="*/ 339784 h 400050"/>
                      <a:gd name="connsiteX5" fmla="*/ 633668 w 683674"/>
                      <a:gd name="connsiteY5" fmla="*/ 0 h 400050"/>
                      <a:gd name="connsiteX6" fmla="*/ 297911 w 683674"/>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74" h="400050">
                        <a:moveTo>
                          <a:pt x="0" y="49958"/>
                        </a:moveTo>
                        <a:lnTo>
                          <a:pt x="669386" y="104775"/>
                        </a:lnTo>
                        <a:lnTo>
                          <a:pt x="144105" y="180975"/>
                        </a:lnTo>
                        <a:lnTo>
                          <a:pt x="683674" y="285750"/>
                        </a:lnTo>
                        <a:lnTo>
                          <a:pt x="127068" y="339784"/>
                        </a:lnTo>
                        <a:lnTo>
                          <a:pt x="633668" y="0"/>
                        </a:lnTo>
                        <a:lnTo>
                          <a:pt x="297911" y="400050"/>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6" name="Picture 4"/>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009162" y="418283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7" name="グループ化 166"/>
                <p:cNvGrpSpPr/>
                <p:nvPr/>
              </p:nvGrpSpPr>
              <p:grpSpPr>
                <a:xfrm rot="20638831">
                  <a:off x="2691783" y="4961916"/>
                  <a:ext cx="616216" cy="497682"/>
                  <a:chOff x="4760694" y="4136231"/>
                  <a:chExt cx="616216" cy="497682"/>
                </a:xfrm>
              </p:grpSpPr>
              <p:sp>
                <p:nvSpPr>
                  <p:cNvPr id="168" name="フリーフォーム 167"/>
                  <p:cNvSpPr/>
                  <p:nvPr/>
                </p:nvSpPr>
                <p:spPr>
                  <a:xfrm>
                    <a:off x="4793072" y="4136231"/>
                    <a:ext cx="583838" cy="497682"/>
                  </a:xfrm>
                  <a:custGeom>
                    <a:avLst/>
                    <a:gdLst>
                      <a:gd name="connsiteX0" fmla="*/ 226218 w 633412"/>
                      <a:gd name="connsiteY0" fmla="*/ 88107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3412"/>
                      <a:gd name="connsiteY0" fmla="*/ 158681 h 497682"/>
                      <a:gd name="connsiteX1" fmla="*/ 633412 w 633412"/>
                      <a:gd name="connsiteY1" fmla="*/ 326232 h 497682"/>
                      <a:gd name="connsiteX2" fmla="*/ 0 w 633412"/>
                      <a:gd name="connsiteY2" fmla="*/ 364332 h 497682"/>
                      <a:gd name="connsiteX3" fmla="*/ 616743 w 633412"/>
                      <a:gd name="connsiteY3" fmla="*/ 173832 h 497682"/>
                      <a:gd name="connsiteX4" fmla="*/ 511968 w 633412"/>
                      <a:gd name="connsiteY4" fmla="*/ 0 h 497682"/>
                      <a:gd name="connsiteX5" fmla="*/ 190500 w 633412"/>
                      <a:gd name="connsiteY5" fmla="*/ 476250 h 497682"/>
                      <a:gd name="connsiteX6" fmla="*/ 200025 w 633412"/>
                      <a:gd name="connsiteY6" fmla="*/ 33338 h 497682"/>
                      <a:gd name="connsiteX7" fmla="*/ 114300 w 633412"/>
                      <a:gd name="connsiteY7" fmla="*/ 497682 h 497682"/>
                      <a:gd name="connsiteX8" fmla="*/ 457200 w 633412"/>
                      <a:gd name="connsiteY8" fmla="*/ 416719 h 497682"/>
                      <a:gd name="connsiteX0" fmla="*/ 54384 w 638222"/>
                      <a:gd name="connsiteY0" fmla="*/ 158681 h 497682"/>
                      <a:gd name="connsiteX1" fmla="*/ 633412 w 638222"/>
                      <a:gd name="connsiteY1" fmla="*/ 326232 h 497682"/>
                      <a:gd name="connsiteX2" fmla="*/ 0 w 638222"/>
                      <a:gd name="connsiteY2" fmla="*/ 364332 h 497682"/>
                      <a:gd name="connsiteX3" fmla="*/ 638222 w 638222"/>
                      <a:gd name="connsiteY3" fmla="*/ 69504 h 497682"/>
                      <a:gd name="connsiteX4" fmla="*/ 511968 w 638222"/>
                      <a:gd name="connsiteY4" fmla="*/ 0 h 497682"/>
                      <a:gd name="connsiteX5" fmla="*/ 190500 w 638222"/>
                      <a:gd name="connsiteY5" fmla="*/ 476250 h 497682"/>
                      <a:gd name="connsiteX6" fmla="*/ 200025 w 638222"/>
                      <a:gd name="connsiteY6" fmla="*/ 33338 h 497682"/>
                      <a:gd name="connsiteX7" fmla="*/ 114300 w 638222"/>
                      <a:gd name="connsiteY7" fmla="*/ 497682 h 497682"/>
                      <a:gd name="connsiteX8" fmla="*/ 457200 w 638222"/>
                      <a:gd name="connsiteY8" fmla="*/ 416719 h 497682"/>
                      <a:gd name="connsiteX0" fmla="*/ 0 w 583838"/>
                      <a:gd name="connsiteY0" fmla="*/ 158681 h 497682"/>
                      <a:gd name="connsiteX1" fmla="*/ 579028 w 583838"/>
                      <a:gd name="connsiteY1" fmla="*/ 326232 h 497682"/>
                      <a:gd name="connsiteX2" fmla="*/ 169614 w 583838"/>
                      <a:gd name="connsiteY2" fmla="*/ 290689 h 497682"/>
                      <a:gd name="connsiteX3" fmla="*/ 583838 w 583838"/>
                      <a:gd name="connsiteY3" fmla="*/ 69504 h 497682"/>
                      <a:gd name="connsiteX4" fmla="*/ 457584 w 583838"/>
                      <a:gd name="connsiteY4" fmla="*/ 0 h 497682"/>
                      <a:gd name="connsiteX5" fmla="*/ 136116 w 583838"/>
                      <a:gd name="connsiteY5" fmla="*/ 476250 h 497682"/>
                      <a:gd name="connsiteX6" fmla="*/ 145641 w 583838"/>
                      <a:gd name="connsiteY6" fmla="*/ 33338 h 497682"/>
                      <a:gd name="connsiteX7" fmla="*/ 59916 w 583838"/>
                      <a:gd name="connsiteY7" fmla="*/ 497682 h 497682"/>
                      <a:gd name="connsiteX8" fmla="*/ 402816 w 583838"/>
                      <a:gd name="connsiteY8" fmla="*/ 416719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838" h="497682">
                        <a:moveTo>
                          <a:pt x="0" y="158681"/>
                        </a:moveTo>
                        <a:lnTo>
                          <a:pt x="579028" y="326232"/>
                        </a:lnTo>
                        <a:lnTo>
                          <a:pt x="169614" y="290689"/>
                        </a:lnTo>
                        <a:lnTo>
                          <a:pt x="583838" y="69504"/>
                        </a:lnTo>
                        <a:lnTo>
                          <a:pt x="457584" y="0"/>
                        </a:lnTo>
                        <a:lnTo>
                          <a:pt x="136116" y="476250"/>
                        </a:lnTo>
                        <a:lnTo>
                          <a:pt x="145641" y="33338"/>
                        </a:lnTo>
                        <a:lnTo>
                          <a:pt x="59916" y="497682"/>
                        </a:lnTo>
                        <a:lnTo>
                          <a:pt x="402816" y="416719"/>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9" name="Picture 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1132292">
                    <a:off x="4760694" y="42463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0" name="グループ化 169"/>
                <p:cNvGrpSpPr/>
                <p:nvPr/>
              </p:nvGrpSpPr>
              <p:grpSpPr>
                <a:xfrm>
                  <a:off x="3541059" y="2832847"/>
                  <a:ext cx="421341" cy="403412"/>
                  <a:chOff x="3541059" y="2832847"/>
                  <a:chExt cx="421341" cy="403412"/>
                </a:xfrm>
              </p:grpSpPr>
              <p:sp>
                <p:nvSpPr>
                  <p:cNvPr id="171" name="フリーフォーム 170"/>
                  <p:cNvSpPr/>
                  <p:nvPr/>
                </p:nvSpPr>
                <p:spPr>
                  <a:xfrm>
                    <a:off x="3541059" y="2832847"/>
                    <a:ext cx="421341" cy="403412"/>
                  </a:xfrm>
                  <a:custGeom>
                    <a:avLst/>
                    <a:gdLst>
                      <a:gd name="connsiteX0" fmla="*/ 116541 w 421341"/>
                      <a:gd name="connsiteY0" fmla="*/ 80682 h 403412"/>
                      <a:gd name="connsiteX1" fmla="*/ 412376 w 421341"/>
                      <a:gd name="connsiteY1" fmla="*/ 242047 h 403412"/>
                      <a:gd name="connsiteX2" fmla="*/ 286870 w 421341"/>
                      <a:gd name="connsiteY2" fmla="*/ 277906 h 403412"/>
                      <a:gd name="connsiteX3" fmla="*/ 0 w 421341"/>
                      <a:gd name="connsiteY3" fmla="*/ 286871 h 403412"/>
                      <a:gd name="connsiteX4" fmla="*/ 421341 w 421341"/>
                      <a:gd name="connsiteY4" fmla="*/ 44824 h 403412"/>
                      <a:gd name="connsiteX5" fmla="*/ 179294 w 421341"/>
                      <a:gd name="connsiteY5" fmla="*/ 0 h 403412"/>
                      <a:gd name="connsiteX6" fmla="*/ 134470 w 421341"/>
                      <a:gd name="connsiteY6" fmla="*/ 403412 h 4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341" h="403412">
                        <a:moveTo>
                          <a:pt x="116541" y="80682"/>
                        </a:moveTo>
                        <a:lnTo>
                          <a:pt x="412376" y="242047"/>
                        </a:lnTo>
                        <a:lnTo>
                          <a:pt x="286870" y="277906"/>
                        </a:lnTo>
                        <a:lnTo>
                          <a:pt x="0" y="286871"/>
                        </a:lnTo>
                        <a:lnTo>
                          <a:pt x="421341" y="44824"/>
                        </a:lnTo>
                        <a:lnTo>
                          <a:pt x="179294" y="0"/>
                        </a:lnTo>
                        <a:lnTo>
                          <a:pt x="134470" y="4034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2"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5818524">
                    <a:off x="3606880" y="287633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3" name="グループ化 172"/>
                <p:cNvGrpSpPr/>
                <p:nvPr/>
              </p:nvGrpSpPr>
              <p:grpSpPr>
                <a:xfrm>
                  <a:off x="4359455" y="2958353"/>
                  <a:ext cx="367553" cy="555812"/>
                  <a:chOff x="4329953" y="2779059"/>
                  <a:chExt cx="367553" cy="555812"/>
                </a:xfrm>
              </p:grpSpPr>
              <p:sp>
                <p:nvSpPr>
                  <p:cNvPr id="174" name="フリーフォーム 173"/>
                  <p:cNvSpPr/>
                  <p:nvPr/>
                </p:nvSpPr>
                <p:spPr>
                  <a:xfrm>
                    <a:off x="4329953" y="2779059"/>
                    <a:ext cx="367553" cy="555812"/>
                  </a:xfrm>
                  <a:custGeom>
                    <a:avLst/>
                    <a:gdLst>
                      <a:gd name="connsiteX0" fmla="*/ 71718 w 367553"/>
                      <a:gd name="connsiteY0" fmla="*/ 89647 h 555812"/>
                      <a:gd name="connsiteX1" fmla="*/ 367553 w 367553"/>
                      <a:gd name="connsiteY1" fmla="*/ 331694 h 555812"/>
                      <a:gd name="connsiteX2" fmla="*/ 125506 w 367553"/>
                      <a:gd name="connsiteY2" fmla="*/ 403412 h 555812"/>
                      <a:gd name="connsiteX3" fmla="*/ 286871 w 367553"/>
                      <a:gd name="connsiteY3" fmla="*/ 161365 h 555812"/>
                      <a:gd name="connsiteX4" fmla="*/ 0 w 367553"/>
                      <a:gd name="connsiteY4" fmla="*/ 161365 h 555812"/>
                      <a:gd name="connsiteX5" fmla="*/ 116541 w 367553"/>
                      <a:gd name="connsiteY5" fmla="*/ 0 h 555812"/>
                      <a:gd name="connsiteX6" fmla="*/ 304800 w 367553"/>
                      <a:gd name="connsiteY6" fmla="*/ 555812 h 5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553" h="555812">
                        <a:moveTo>
                          <a:pt x="71718" y="89647"/>
                        </a:moveTo>
                        <a:lnTo>
                          <a:pt x="367553" y="331694"/>
                        </a:lnTo>
                        <a:lnTo>
                          <a:pt x="125506" y="403412"/>
                        </a:lnTo>
                        <a:lnTo>
                          <a:pt x="286871" y="161365"/>
                        </a:lnTo>
                        <a:lnTo>
                          <a:pt x="0" y="161365"/>
                        </a:lnTo>
                        <a:lnTo>
                          <a:pt x="116541" y="0"/>
                        </a:lnTo>
                        <a:lnTo>
                          <a:pt x="304800" y="555812"/>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5"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13276159">
                    <a:off x="4342848" y="2812899"/>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6" name="グループ化 175"/>
                <p:cNvGrpSpPr/>
                <p:nvPr/>
              </p:nvGrpSpPr>
              <p:grpSpPr>
                <a:xfrm>
                  <a:off x="4202596" y="3744417"/>
                  <a:ext cx="493059" cy="618565"/>
                  <a:chOff x="4213412" y="3307976"/>
                  <a:chExt cx="493059" cy="618565"/>
                </a:xfrm>
              </p:grpSpPr>
              <p:sp>
                <p:nvSpPr>
                  <p:cNvPr id="177" name="フリーフォーム 176"/>
                  <p:cNvSpPr/>
                  <p:nvPr/>
                </p:nvSpPr>
                <p:spPr>
                  <a:xfrm>
                    <a:off x="4213412" y="3307976"/>
                    <a:ext cx="493059" cy="618565"/>
                  </a:xfrm>
                  <a:custGeom>
                    <a:avLst/>
                    <a:gdLst>
                      <a:gd name="connsiteX0" fmla="*/ 206188 w 493059"/>
                      <a:gd name="connsiteY0" fmla="*/ 206189 h 618565"/>
                      <a:gd name="connsiteX1" fmla="*/ 53788 w 493059"/>
                      <a:gd name="connsiteY1" fmla="*/ 259977 h 618565"/>
                      <a:gd name="connsiteX2" fmla="*/ 0 w 493059"/>
                      <a:gd name="connsiteY2" fmla="*/ 457200 h 618565"/>
                      <a:gd name="connsiteX3" fmla="*/ 493059 w 493059"/>
                      <a:gd name="connsiteY3" fmla="*/ 475130 h 618565"/>
                      <a:gd name="connsiteX4" fmla="*/ 475129 w 493059"/>
                      <a:gd name="connsiteY4" fmla="*/ 152400 h 618565"/>
                      <a:gd name="connsiteX5" fmla="*/ 376517 w 493059"/>
                      <a:gd name="connsiteY5" fmla="*/ 26895 h 618565"/>
                      <a:gd name="connsiteX6" fmla="*/ 53788 w 493059"/>
                      <a:gd name="connsiteY6" fmla="*/ 0 h 618565"/>
                      <a:gd name="connsiteX7" fmla="*/ 179294 w 493059"/>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059" h="618565">
                        <a:moveTo>
                          <a:pt x="206188" y="206189"/>
                        </a:moveTo>
                        <a:lnTo>
                          <a:pt x="53788" y="259977"/>
                        </a:lnTo>
                        <a:lnTo>
                          <a:pt x="0" y="457200"/>
                        </a:lnTo>
                        <a:lnTo>
                          <a:pt x="493059" y="475130"/>
                        </a:lnTo>
                        <a:lnTo>
                          <a:pt x="475129" y="152400"/>
                        </a:lnTo>
                        <a:lnTo>
                          <a:pt x="376517" y="26895"/>
                        </a:lnTo>
                        <a:lnTo>
                          <a:pt x="53788" y="0"/>
                        </a:lnTo>
                        <a:lnTo>
                          <a:pt x="179294" y="618565"/>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8"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11011407">
                    <a:off x="4372708" y="3449985"/>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9" name="グループ化 178"/>
                <p:cNvGrpSpPr/>
                <p:nvPr/>
              </p:nvGrpSpPr>
              <p:grpSpPr>
                <a:xfrm>
                  <a:off x="3505200" y="3298629"/>
                  <a:ext cx="403412" cy="627530"/>
                  <a:chOff x="3505200" y="3254188"/>
                  <a:chExt cx="403412" cy="627530"/>
                </a:xfrm>
              </p:grpSpPr>
              <p:sp>
                <p:nvSpPr>
                  <p:cNvPr id="180" name="フリーフォーム 179"/>
                  <p:cNvSpPr/>
                  <p:nvPr/>
                </p:nvSpPr>
                <p:spPr>
                  <a:xfrm>
                    <a:off x="3505200" y="3254188"/>
                    <a:ext cx="403412" cy="627530"/>
                  </a:xfrm>
                  <a:custGeom>
                    <a:avLst/>
                    <a:gdLst>
                      <a:gd name="connsiteX0" fmla="*/ 62753 w 403412"/>
                      <a:gd name="connsiteY0" fmla="*/ 224118 h 627530"/>
                      <a:gd name="connsiteX1" fmla="*/ 394447 w 403412"/>
                      <a:gd name="connsiteY1" fmla="*/ 286871 h 627530"/>
                      <a:gd name="connsiteX2" fmla="*/ 403412 w 403412"/>
                      <a:gd name="connsiteY2" fmla="*/ 448236 h 627530"/>
                      <a:gd name="connsiteX3" fmla="*/ 80682 w 403412"/>
                      <a:gd name="connsiteY3" fmla="*/ 627530 h 627530"/>
                      <a:gd name="connsiteX4" fmla="*/ 295835 w 403412"/>
                      <a:gd name="connsiteY4" fmla="*/ 0 h 627530"/>
                      <a:gd name="connsiteX5" fmla="*/ 53788 w 403412"/>
                      <a:gd name="connsiteY5" fmla="*/ 349624 h 627530"/>
                      <a:gd name="connsiteX6" fmla="*/ 0 w 403412"/>
                      <a:gd name="connsiteY6" fmla="*/ 143436 h 6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12" h="627530">
                        <a:moveTo>
                          <a:pt x="62753" y="224118"/>
                        </a:moveTo>
                        <a:lnTo>
                          <a:pt x="394447" y="286871"/>
                        </a:lnTo>
                        <a:lnTo>
                          <a:pt x="403412" y="448236"/>
                        </a:lnTo>
                        <a:lnTo>
                          <a:pt x="80682" y="627530"/>
                        </a:lnTo>
                        <a:lnTo>
                          <a:pt x="295835" y="0"/>
                        </a:lnTo>
                        <a:lnTo>
                          <a:pt x="53788" y="349624"/>
                        </a:lnTo>
                        <a:lnTo>
                          <a:pt x="0" y="143436"/>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1"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508532">
                    <a:off x="3554788" y="3421112"/>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2" name="グループ化 181"/>
                <p:cNvGrpSpPr/>
                <p:nvPr/>
              </p:nvGrpSpPr>
              <p:grpSpPr>
                <a:xfrm>
                  <a:off x="4989709" y="3398939"/>
                  <a:ext cx="472608" cy="546847"/>
                  <a:chOff x="4915180" y="3245224"/>
                  <a:chExt cx="472608" cy="546847"/>
                </a:xfrm>
              </p:grpSpPr>
              <p:sp>
                <p:nvSpPr>
                  <p:cNvPr id="183" name="フリーフォーム 182"/>
                  <p:cNvSpPr/>
                  <p:nvPr/>
                </p:nvSpPr>
                <p:spPr>
                  <a:xfrm>
                    <a:off x="4957482" y="3245224"/>
                    <a:ext cx="430306" cy="546847"/>
                  </a:xfrm>
                  <a:custGeom>
                    <a:avLst/>
                    <a:gdLst>
                      <a:gd name="connsiteX0" fmla="*/ 0 w 430306"/>
                      <a:gd name="connsiteY0" fmla="*/ 259976 h 546847"/>
                      <a:gd name="connsiteX1" fmla="*/ 430306 w 430306"/>
                      <a:gd name="connsiteY1" fmla="*/ 421341 h 546847"/>
                      <a:gd name="connsiteX2" fmla="*/ 107577 w 430306"/>
                      <a:gd name="connsiteY2" fmla="*/ 466164 h 546847"/>
                      <a:gd name="connsiteX3" fmla="*/ 206189 w 430306"/>
                      <a:gd name="connsiteY3" fmla="*/ 170329 h 546847"/>
                      <a:gd name="connsiteX4" fmla="*/ 331694 w 430306"/>
                      <a:gd name="connsiteY4" fmla="*/ 546847 h 546847"/>
                      <a:gd name="connsiteX5" fmla="*/ 322730 w 430306"/>
                      <a:gd name="connsiteY5" fmla="*/ 0 h 546847"/>
                      <a:gd name="connsiteX6" fmla="*/ 107577 w 430306"/>
                      <a:gd name="connsiteY6" fmla="*/ 8964 h 546847"/>
                      <a:gd name="connsiteX7" fmla="*/ 107577 w 430306"/>
                      <a:gd name="connsiteY7" fmla="*/ 206188 h 54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06" h="546847">
                        <a:moveTo>
                          <a:pt x="0" y="259976"/>
                        </a:moveTo>
                        <a:lnTo>
                          <a:pt x="430306" y="421341"/>
                        </a:lnTo>
                        <a:lnTo>
                          <a:pt x="107577" y="466164"/>
                        </a:lnTo>
                        <a:lnTo>
                          <a:pt x="206189" y="170329"/>
                        </a:lnTo>
                        <a:lnTo>
                          <a:pt x="331694" y="546847"/>
                        </a:lnTo>
                        <a:lnTo>
                          <a:pt x="322730" y="0"/>
                        </a:lnTo>
                        <a:lnTo>
                          <a:pt x="107577" y="8964"/>
                        </a:lnTo>
                        <a:lnTo>
                          <a:pt x="107577" y="206188"/>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20652433">
                    <a:off x="4915180" y="3451671"/>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5" name="グループ化 184"/>
                <p:cNvGrpSpPr/>
                <p:nvPr/>
              </p:nvGrpSpPr>
              <p:grpSpPr>
                <a:xfrm>
                  <a:off x="3532094" y="4674408"/>
                  <a:ext cx="439270" cy="726141"/>
                  <a:chOff x="3630706" y="4598894"/>
                  <a:chExt cx="439270" cy="726141"/>
                </a:xfrm>
              </p:grpSpPr>
              <p:sp>
                <p:nvSpPr>
                  <p:cNvPr id="186" name="フリーフォーム 185"/>
                  <p:cNvSpPr/>
                  <p:nvPr/>
                </p:nvSpPr>
                <p:spPr>
                  <a:xfrm>
                    <a:off x="3630706" y="4598894"/>
                    <a:ext cx="439270" cy="726141"/>
                  </a:xfrm>
                  <a:custGeom>
                    <a:avLst/>
                    <a:gdLst>
                      <a:gd name="connsiteX0" fmla="*/ 161365 w 439270"/>
                      <a:gd name="connsiteY0" fmla="*/ 394447 h 726141"/>
                      <a:gd name="connsiteX1" fmla="*/ 376518 w 439270"/>
                      <a:gd name="connsiteY1" fmla="*/ 448235 h 726141"/>
                      <a:gd name="connsiteX2" fmla="*/ 233082 w 439270"/>
                      <a:gd name="connsiteY2" fmla="*/ 681318 h 726141"/>
                      <a:gd name="connsiteX3" fmla="*/ 143435 w 439270"/>
                      <a:gd name="connsiteY3" fmla="*/ 0 h 726141"/>
                      <a:gd name="connsiteX4" fmla="*/ 0 w 439270"/>
                      <a:gd name="connsiteY4" fmla="*/ 582706 h 726141"/>
                      <a:gd name="connsiteX5" fmla="*/ 439270 w 439270"/>
                      <a:gd name="connsiteY5" fmla="*/ 259977 h 726141"/>
                      <a:gd name="connsiteX6" fmla="*/ 44823 w 439270"/>
                      <a:gd name="connsiteY6" fmla="*/ 726141 h 72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270" h="726141">
                        <a:moveTo>
                          <a:pt x="161365" y="394447"/>
                        </a:moveTo>
                        <a:lnTo>
                          <a:pt x="376518" y="448235"/>
                        </a:lnTo>
                        <a:lnTo>
                          <a:pt x="233082" y="681318"/>
                        </a:lnTo>
                        <a:lnTo>
                          <a:pt x="143435" y="0"/>
                        </a:lnTo>
                        <a:lnTo>
                          <a:pt x="0" y="582706"/>
                        </a:lnTo>
                        <a:lnTo>
                          <a:pt x="439270" y="259977"/>
                        </a:lnTo>
                        <a:lnTo>
                          <a:pt x="44823" y="726141"/>
                        </a:lnTo>
                      </a:path>
                    </a:pathLst>
                  </a:custGeom>
                  <a:noFill/>
                  <a:ln w="15875">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7"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776150">
                    <a:off x="3745819" y="4923000"/>
                    <a:ext cx="113396" cy="12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238" name="正方形/長方形 237"/>
            <p:cNvSpPr/>
            <p:nvPr/>
          </p:nvSpPr>
          <p:spPr>
            <a:xfrm>
              <a:off x="5594847" y="1753711"/>
              <a:ext cx="1527982" cy="369332"/>
            </a:xfrm>
            <a:prstGeom prst="rect">
              <a:avLst/>
            </a:prstGeom>
          </p:spPr>
          <p:txBody>
            <a:bodyPr wrap="none">
              <a:spAutoFit/>
            </a:bodyPr>
            <a:lstStyle/>
            <a:p>
              <a:r>
                <a:rPr lang="ja-JP" altLang="en-US" dirty="0"/>
                <a:t>衝突する気体</a:t>
              </a:r>
            </a:p>
          </p:txBody>
        </p:sp>
      </p:grpSp>
      <p:grpSp>
        <p:nvGrpSpPr>
          <p:cNvPr id="14" name="グループ化 13"/>
          <p:cNvGrpSpPr/>
          <p:nvPr/>
        </p:nvGrpSpPr>
        <p:grpSpPr>
          <a:xfrm>
            <a:off x="3779912" y="4869160"/>
            <a:ext cx="4999542" cy="1907645"/>
            <a:chOff x="3779912" y="4869160"/>
            <a:chExt cx="4999542" cy="1907645"/>
          </a:xfrm>
        </p:grpSpPr>
        <p:grpSp>
          <p:nvGrpSpPr>
            <p:cNvPr id="6" name="グループ化 5"/>
            <p:cNvGrpSpPr/>
            <p:nvPr/>
          </p:nvGrpSpPr>
          <p:grpSpPr>
            <a:xfrm>
              <a:off x="3851920" y="5107929"/>
              <a:ext cx="4927534" cy="1668876"/>
              <a:chOff x="3851920" y="5107929"/>
              <a:chExt cx="4927534" cy="1668876"/>
            </a:xfrm>
          </p:grpSpPr>
          <p:grpSp>
            <p:nvGrpSpPr>
              <p:cNvPr id="28" name="グループ化 27"/>
              <p:cNvGrpSpPr/>
              <p:nvPr/>
            </p:nvGrpSpPr>
            <p:grpSpPr>
              <a:xfrm>
                <a:off x="3851920" y="5107929"/>
                <a:ext cx="3021689" cy="1668876"/>
                <a:chOff x="313723" y="3429000"/>
                <a:chExt cx="3021689" cy="1668876"/>
              </a:xfrm>
            </p:grpSpPr>
            <mc:AlternateContent xmlns:mc="http://schemas.openxmlformats.org/markup-compatibility/2006" xmlns:a14="http://schemas.microsoft.com/office/drawing/2010/main">
              <mc:Choice Requires="a14">
                <p:graphicFrame>
                  <p:nvGraphicFramePr>
                    <p:cNvPr id="29" name="グラフ all"/>
                    <p:cNvGraphicFramePr/>
                    <p:nvPr>
                      <p:extLst>
                        <p:ext uri="{D42A27DB-BD31-4B8C-83A1-F6EECF244321}">
                          <p14:modId xmlns:p14="http://schemas.microsoft.com/office/powerpoint/2010/main" val="3790111677"/>
                        </p:ext>
                      </p:extLst>
                    </p:nvPr>
                  </p:nvGraphicFramePr>
                  <p:xfrm>
                    <a:off x="712800" y="3546379"/>
                    <a:ext cx="1910129" cy="1424075"/>
                  </p:xfrm>
                  <a:graphic>
                    <a:graphicData uri="http://schemas.openxmlformats.org/drawingml/2006/chart">
                      <c:chart xmlns:c="http://schemas.openxmlformats.org/drawingml/2006/chart" xmlns:r="http://schemas.openxmlformats.org/officeDocument/2006/relationships" r:id="rId34"/>
                    </a:graphicData>
                  </a:graphic>
                </p:graphicFrame>
              </mc:Choice>
              <mc:Fallback xmlns="">
                <p:graphicFrame>
                  <p:nvGraphicFramePr>
                    <p:cNvPr id="29" name="グラフ all"/>
                    <p:cNvGraphicFramePr/>
                    <p:nvPr>
                      <p:extLst>
                        <p:ext uri="{D42A27DB-BD31-4B8C-83A1-F6EECF244321}">
                          <p14:modId xmlns:p14="http://schemas.microsoft.com/office/powerpoint/2010/main" val="2218473965"/>
                        </p:ext>
                      </p:extLst>
                    </p:nvPr>
                  </p:nvGraphicFramePr>
                  <p:xfrm>
                    <a:off x="712800" y="3546379"/>
                    <a:ext cx="1910129" cy="1424075"/>
                  </p:xfrm>
                  <a:graphic>
                    <a:graphicData uri="http://schemas.openxmlformats.org/drawingml/2006/chart">
                      <c:chart xmlns:c="http://schemas.openxmlformats.org/drawingml/2006/chart" xmlns:r="http://schemas.openxmlformats.org/officeDocument/2006/relationships" r:id="rId35"/>
                    </a:graphicData>
                  </a:graphic>
                </p:graphicFrame>
              </mc:Fallback>
            </mc:AlternateContent>
            <p:grpSp>
              <p:nvGrpSpPr>
                <p:cNvPr id="32" name="グループ化 31"/>
                <p:cNvGrpSpPr/>
                <p:nvPr/>
              </p:nvGrpSpPr>
              <p:grpSpPr>
                <a:xfrm>
                  <a:off x="585162" y="3452130"/>
                  <a:ext cx="2656184" cy="1645746"/>
                  <a:chOff x="585162" y="3452130"/>
                  <a:chExt cx="2656184" cy="1645746"/>
                </a:xfrm>
              </p:grpSpPr>
              <p:grpSp>
                <p:nvGrpSpPr>
                  <p:cNvPr id="40" name="グループ化 39"/>
                  <p:cNvGrpSpPr/>
                  <p:nvPr/>
                </p:nvGrpSpPr>
                <p:grpSpPr>
                  <a:xfrm>
                    <a:off x="716315" y="3452130"/>
                    <a:ext cx="2525031" cy="1422757"/>
                    <a:chOff x="1459136" y="3735687"/>
                    <a:chExt cx="1708280" cy="2019798"/>
                  </a:xfrm>
                </p:grpSpPr>
                <p:sp>
                  <p:nvSpPr>
                    <p:cNvPr id="65" name="フリーフォーム 64"/>
                    <p:cNvSpPr/>
                    <p:nvPr/>
                  </p:nvSpPr>
                  <p:spPr>
                    <a:xfrm>
                      <a:off x="1459136" y="3735687"/>
                      <a:ext cx="1433857" cy="1855488"/>
                    </a:xfrm>
                    <a:custGeom>
                      <a:avLst/>
                      <a:gdLst>
                        <a:gd name="connsiteX0" fmla="*/ 1566153 w 1566153"/>
                        <a:gd name="connsiteY0" fmla="*/ 2106038 h 2110902"/>
                        <a:gd name="connsiteX1" fmla="*/ 4863 w 1566153"/>
                        <a:gd name="connsiteY1" fmla="*/ 2110902 h 2110902"/>
                        <a:gd name="connsiteX2" fmla="*/ 0 w 1566153"/>
                        <a:gd name="connsiteY2" fmla="*/ 0 h 2110902"/>
                        <a:gd name="connsiteX0" fmla="*/ 1566153 w 1566153"/>
                        <a:gd name="connsiteY0" fmla="*/ 2106038 h 2106038"/>
                        <a:gd name="connsiteX1" fmla="*/ 4863 w 1566153"/>
                        <a:gd name="connsiteY1" fmla="*/ 2097642 h 2106038"/>
                        <a:gd name="connsiteX2" fmla="*/ 0 w 1566153"/>
                        <a:gd name="connsiteY2" fmla="*/ 0 h 2106038"/>
                        <a:gd name="connsiteX0" fmla="*/ 1566153 w 1566153"/>
                        <a:gd name="connsiteY0" fmla="*/ 2106038 h 2107587"/>
                        <a:gd name="connsiteX1" fmla="*/ 4863 w 1566153"/>
                        <a:gd name="connsiteY1" fmla="*/ 2107587 h 2107587"/>
                        <a:gd name="connsiteX2" fmla="*/ 0 w 1566153"/>
                        <a:gd name="connsiteY2" fmla="*/ 0 h 2107587"/>
                        <a:gd name="connsiteX0" fmla="*/ 1568434 w 1568434"/>
                        <a:gd name="connsiteY0" fmla="*/ 2106038 h 2107587"/>
                        <a:gd name="connsiteX1" fmla="*/ 0 w 1568434"/>
                        <a:gd name="connsiteY1" fmla="*/ 2107587 h 2107587"/>
                        <a:gd name="connsiteX2" fmla="*/ 2281 w 1568434"/>
                        <a:gd name="connsiteY2" fmla="*/ 0 h 2107587"/>
                      </a:gdLst>
                      <a:ahLst/>
                      <a:cxnLst>
                        <a:cxn ang="0">
                          <a:pos x="connsiteX0" y="connsiteY0"/>
                        </a:cxn>
                        <a:cxn ang="0">
                          <a:pos x="connsiteX1" y="connsiteY1"/>
                        </a:cxn>
                        <a:cxn ang="0">
                          <a:pos x="connsiteX2" y="connsiteY2"/>
                        </a:cxn>
                      </a:cxnLst>
                      <a:rect l="l" t="t" r="r" b="b"/>
                      <a:pathLst>
                        <a:path w="1568434" h="2107587">
                          <a:moveTo>
                            <a:pt x="1568434" y="2106038"/>
                          </a:moveTo>
                          <a:lnTo>
                            <a:pt x="0" y="2107587"/>
                          </a:lnTo>
                          <a:cubicBezTo>
                            <a:pt x="760" y="1405058"/>
                            <a:pt x="1521" y="702529"/>
                            <a:pt x="2281"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6" name="テキスト ボックス 65"/>
                        <p:cNvSpPr txBox="1"/>
                        <p:nvPr/>
                      </p:nvSpPr>
                      <p:spPr>
                        <a:xfrm>
                          <a:off x="2801034" y="5386152"/>
                          <a:ext cx="366382" cy="369333"/>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smtClean="0">
                                    <a:effectLst>
                                      <a:glow rad="241300">
                                        <a:schemeClr val="bg1"/>
                                      </a:glow>
                                    </a:effectLst>
                                    <a:latin typeface="Cambria Math"/>
                                    <a:ea typeface="Cambria Math" panose="02040503050406030204" pitchFamily="18" charset="0"/>
                                  </a:rPr>
                                  <m:t>𝑥</m:t>
                                </m:r>
                              </m:oMath>
                            </m:oMathPara>
                          </a14:m>
                          <a:endParaRPr kumimoji="1" lang="ja-JP" altLang="en-US" dirty="0">
                            <a:effectLst>
                              <a:glow rad="241300">
                                <a:schemeClr val="bg1"/>
                              </a:glow>
                            </a:effectLst>
                            <a:latin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2801034" y="5386152"/>
                          <a:ext cx="366382" cy="369333"/>
                        </a:xfrm>
                        <a:prstGeom prst="rect">
                          <a:avLst/>
                        </a:prstGeom>
                        <a:blipFill rotWithShape="1">
                          <a:blip r:embed="rId5"/>
                          <a:stretch>
                            <a:fillRect t="-9302" b="-39535"/>
                          </a:stretch>
                        </a:blipFill>
                      </p:spPr>
                      <p:txBody>
                        <a:bodyPr/>
                        <a:lstStyle/>
                        <a:p>
                          <a:r>
                            <a:rPr lang="ja-JP" altLang="en-US">
                              <a:noFill/>
                            </a:rPr>
                            <a:t> </a:t>
                          </a:r>
                        </a:p>
                      </p:txBody>
                    </p:sp>
                  </mc:Fallback>
                </mc:AlternateContent>
              </p:grpSp>
              <p:grpSp>
                <p:nvGrpSpPr>
                  <p:cNvPr id="41" name="グループ化 40"/>
                  <p:cNvGrpSpPr/>
                  <p:nvPr/>
                </p:nvGrpSpPr>
                <p:grpSpPr>
                  <a:xfrm>
                    <a:off x="585162" y="4728544"/>
                    <a:ext cx="2250553" cy="369332"/>
                    <a:chOff x="1294503" y="5576976"/>
                    <a:chExt cx="2793973" cy="458511"/>
                  </a:xfrm>
                </p:grpSpPr>
                <p:cxnSp>
                  <p:nvCxnSpPr>
                    <p:cNvPr id="61" name="直線コネクタ 60"/>
                    <p:cNvCxnSpPr/>
                    <p:nvPr/>
                  </p:nvCxnSpPr>
                  <p:spPr>
                    <a:xfrm flipH="1">
                      <a:off x="3817384" y="5584303"/>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2" name="直線コネクタ 61"/>
                    <p:cNvCxnSpPr/>
                    <p:nvPr/>
                  </p:nvCxnSpPr>
                  <p:spPr>
                    <a:xfrm flipH="1">
                      <a:off x="1461786" y="5589240"/>
                      <a:ext cx="1" cy="76945"/>
                    </a:xfrm>
                    <a:prstGeom prst="line">
                      <a:avLst/>
                    </a:prstGeom>
                    <a:noFill/>
                    <a:ln w="25400">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63" name="テキスト ボックス 62"/>
                        <p:cNvSpPr txBox="1"/>
                        <p:nvPr/>
                      </p:nvSpPr>
                      <p:spPr>
                        <a:xfrm>
                          <a:off x="1294503"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0</m:t>
                                </m:r>
                              </m:oMath>
                            </m:oMathPara>
                          </a14:m>
                          <a:endParaRPr kumimoji="1" lang="ja-JP" altLang="en-US" dirty="0">
                            <a:effectLst/>
                            <a:latin typeface="Cambria Math" panose="02040503050406030204" pitchFamily="18" charset="0"/>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294503" y="5576976"/>
                          <a:ext cx="452142" cy="458511"/>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p:cNvSpPr txBox="1"/>
                        <p:nvPr/>
                      </p:nvSpPr>
                      <p:spPr>
                        <a:xfrm>
                          <a:off x="3636334" y="5576976"/>
                          <a:ext cx="452142" cy="458511"/>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b="0" i="1" dirty="0" smtClean="0">
                                    <a:effectLst/>
                                    <a:latin typeface="Cambria Math"/>
                                    <a:ea typeface="Cambria Math" panose="02040503050406030204" pitchFamily="18" charset="0"/>
                                  </a:rPr>
                                  <m:t>1</m:t>
                                </m:r>
                              </m:oMath>
                            </m:oMathPara>
                          </a14:m>
                          <a:endParaRPr kumimoji="1" lang="ja-JP" altLang="en-US" dirty="0">
                            <a:effectLst/>
                            <a:latin typeface="Cambria Math" panose="02040503050406030204" pitchFamily="18" charset="0"/>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3636334" y="5576976"/>
                          <a:ext cx="452142" cy="458511"/>
                        </a:xfrm>
                        <a:prstGeom prst="rect">
                          <a:avLst/>
                        </a:prstGeom>
                        <a:blipFill rotWithShape="1">
                          <a:blip r:embed="rId14"/>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33" name="正方形/長方形 32"/>
                    <p:cNvSpPr/>
                    <p:nvPr/>
                  </p:nvSpPr>
                  <p:spPr>
                    <a:xfrm>
                      <a:off x="2653614" y="3452130"/>
                      <a:ext cx="575799" cy="276999"/>
                    </a:xfrm>
                    <a:prstGeom prst="rect">
                      <a:avLst/>
                    </a:prstGeom>
                  </p:spPr>
                  <p:txBody>
                    <a:bodyPr wrap="none">
                      <a:spAutoFit/>
                    </a:bodyPr>
                    <a:lstStyle/>
                    <a:p>
                      <a:pPr lvl="0" algn="ctr"/>
                      <a14:m>
                        <m:oMath xmlns:m="http://schemas.openxmlformats.org/officeDocument/2006/math">
                          <m:r>
                            <a:rPr lang="en-US" altLang="ja-JP" sz="1200" i="1" dirty="0">
                              <a:solidFill>
                                <a:prstClr val="black"/>
                              </a:solidFill>
                              <a:latin typeface="Cambria Math"/>
                            </a:rPr>
                            <m:t>1.2</m:t>
                          </m:r>
                        </m:oMath>
                      </a14:m>
                      <a:r>
                        <a:rPr lang="ja-JP" altLang="en-US" sz="1200" dirty="0">
                          <a:solidFill>
                            <a:prstClr val="black"/>
                          </a:solidFill>
                        </a:rPr>
                        <a:t> 日</a:t>
                      </a:r>
                    </a:p>
                  </p:txBody>
                </p:sp>
              </mc:Choice>
              <mc:Fallback xmlns="">
                <p:sp>
                  <p:nvSpPr>
                    <p:cNvPr id="6" name="正方形/長方形 5"/>
                    <p:cNvSpPr>
                      <a:spLocks noRot="1" noChangeAspect="1" noMove="1" noResize="1" noEditPoints="1" noAdjustHandles="1" noChangeArrowheads="1" noChangeShapeType="1" noTextEdit="1"/>
                    </p:cNvSpPr>
                    <p:nvPr/>
                  </p:nvSpPr>
                  <p:spPr>
                    <a:xfrm>
                      <a:off x="2653614" y="3452130"/>
                      <a:ext cx="575799" cy="276999"/>
                    </a:xfrm>
                    <a:prstGeom prst="rect">
                      <a:avLst/>
                    </a:prstGeom>
                    <a:blipFill rotWithShape="1">
                      <a:blip r:embed="rId22"/>
                      <a:stretch>
                        <a:fillRect t="-2174" b="-1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2605725" y="4323855"/>
                      <a:ext cx="729687" cy="276999"/>
                    </a:xfrm>
                    <a:prstGeom prst="rect">
                      <a:avLst/>
                    </a:prstGeom>
                  </p:spPr>
                  <p:txBody>
                    <a:bodyPr wrap="none">
                      <a:spAutoFit/>
                    </a:bodyPr>
                    <a:lstStyle/>
                    <a:p>
                      <a:pPr algn="ctr"/>
                      <a14:m>
                        <m:oMath xmlns:m="http://schemas.openxmlformats.org/officeDocument/2006/math">
                          <m:r>
                            <a:rPr lang="en-US" altLang="ja-JP" sz="1200" i="1" dirty="0">
                              <a:latin typeface="Cambria Math"/>
                            </a:rPr>
                            <m:t>2.8</m:t>
                          </m:r>
                        </m:oMath>
                      </a14:m>
                      <a:r>
                        <a:rPr lang="ja-JP" altLang="en-US" sz="1200" dirty="0"/>
                        <a:t> 時間</a:t>
                      </a:r>
                    </a:p>
                  </p:txBody>
                </p:sp>
              </mc:Choice>
              <mc:Fallback xmlns="">
                <p:sp>
                  <p:nvSpPr>
                    <p:cNvPr id="8" name="正方形/長方形 7"/>
                    <p:cNvSpPr>
                      <a:spLocks noRot="1" noChangeAspect="1" noMove="1" noResize="1" noEditPoints="1" noAdjustHandles="1" noChangeArrowheads="1" noChangeShapeType="1" noTextEdit="1"/>
                    </p:cNvSpPr>
                    <p:nvPr/>
                  </p:nvSpPr>
                  <p:spPr>
                    <a:xfrm>
                      <a:off x="2605725" y="4323855"/>
                      <a:ext cx="729687" cy="276999"/>
                    </a:xfrm>
                    <a:prstGeom prst="rect">
                      <a:avLst/>
                    </a:prstGeom>
                    <a:blipFill rotWithShape="1">
                      <a:blip r:embed="rId23"/>
                      <a:stretch>
                        <a:fillRect t="-2174" b="-1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1521779" y="4445591"/>
                      <a:ext cx="508473" cy="276999"/>
                    </a:xfrm>
                    <a:prstGeom prst="rect">
                      <a:avLst/>
                    </a:prstGeom>
                  </p:spPr>
                  <p:txBody>
                    <a:bodyPr wrap="none">
                      <a:spAutoFit/>
                    </a:bodyPr>
                    <a:lstStyle/>
                    <a:p>
                      <a:pPr algn="ctr"/>
                      <a14:m>
                        <m:oMath xmlns:m="http://schemas.openxmlformats.org/officeDocument/2006/math">
                          <m:r>
                            <a:rPr lang="en-US" altLang="ja-JP" sz="1200" i="1" dirty="0">
                              <a:latin typeface="Cambria Math"/>
                            </a:rPr>
                            <m:t>17</m:t>
                          </m:r>
                        </m:oMath>
                      </a14:m>
                      <a:r>
                        <a:rPr lang="ja-JP" altLang="en-US" sz="1200" dirty="0"/>
                        <a:t>分</a:t>
                      </a:r>
                    </a:p>
                  </p:txBody>
                </p:sp>
              </mc:Choice>
              <mc:Fallback xmlns="">
                <p:sp>
                  <p:nvSpPr>
                    <p:cNvPr id="9" name="正方形/長方形 8"/>
                    <p:cNvSpPr>
                      <a:spLocks noRot="1" noChangeAspect="1" noMove="1" noResize="1" noEditPoints="1" noAdjustHandles="1" noChangeArrowheads="1" noChangeShapeType="1" noTextEdit="1"/>
                    </p:cNvSpPr>
                    <p:nvPr/>
                  </p:nvSpPr>
                  <p:spPr>
                    <a:xfrm>
                      <a:off x="1521779" y="4445591"/>
                      <a:ext cx="508473" cy="276999"/>
                    </a:xfrm>
                    <a:prstGeom prst="rect">
                      <a:avLst/>
                    </a:prstGeom>
                    <a:blipFill rotWithShape="1">
                      <a:blip r:embed="rId24"/>
                      <a:stretch>
                        <a:fillRect t="-2174" b="-1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949364" y="4757106"/>
                      <a:ext cx="540533" cy="276999"/>
                    </a:xfrm>
                    <a:prstGeom prst="rect">
                      <a:avLst/>
                    </a:prstGeom>
                  </p:spPr>
                  <p:txBody>
                    <a:bodyPr wrap="none">
                      <a:spAutoFit/>
                    </a:bodyPr>
                    <a:lstStyle/>
                    <a:p>
                      <a:pPr algn="ctr"/>
                      <a14:m>
                        <m:oMath xmlns:m="http://schemas.openxmlformats.org/officeDocument/2006/math">
                          <m:r>
                            <a:rPr lang="en-US" altLang="ja-JP" sz="1200" i="1" dirty="0">
                              <a:latin typeface="Cambria Math"/>
                            </a:rPr>
                            <m:t>1.7</m:t>
                          </m:r>
                        </m:oMath>
                      </a14:m>
                      <a:r>
                        <a:rPr lang="ja-JP" altLang="en-US" sz="1200" dirty="0"/>
                        <a:t>分</a:t>
                      </a:r>
                    </a:p>
                  </p:txBody>
                </p:sp>
              </mc:Choice>
              <mc:Fallback xmlns="">
                <p:sp>
                  <p:nvSpPr>
                    <p:cNvPr id="10" name="正方形/長方形 9"/>
                    <p:cNvSpPr>
                      <a:spLocks noRot="1" noChangeAspect="1" noMove="1" noResize="1" noEditPoints="1" noAdjustHandles="1" noChangeArrowheads="1" noChangeShapeType="1" noTextEdit="1"/>
                    </p:cNvSpPr>
                    <p:nvPr/>
                  </p:nvSpPr>
                  <p:spPr>
                    <a:xfrm>
                      <a:off x="949364" y="4757106"/>
                      <a:ext cx="540533" cy="276999"/>
                    </a:xfrm>
                    <a:prstGeom prst="rect">
                      <a:avLst/>
                    </a:prstGeom>
                    <a:blipFill rotWithShape="1">
                      <a:blip r:embed="rId25"/>
                      <a:stretch>
                        <a:fillRect t="-2174" b="-13043"/>
                      </a:stretch>
                    </a:blipFill>
                  </p:spPr>
                  <p:txBody>
                    <a:bodyPr/>
                    <a:lstStyle/>
                    <a:p>
                      <a:r>
                        <a:rPr lang="ja-JP" altLang="en-US">
                          <a:noFill/>
                        </a:rPr>
                        <a:t> </a:t>
                      </a:r>
                    </a:p>
                  </p:txBody>
                </p:sp>
              </mc:Fallback>
            </mc:AlternateContent>
            <p:grpSp>
              <p:nvGrpSpPr>
                <p:cNvPr id="37" name="グループ化 36"/>
                <p:cNvGrpSpPr/>
                <p:nvPr/>
              </p:nvGrpSpPr>
              <p:grpSpPr>
                <a:xfrm>
                  <a:off x="313723" y="3429000"/>
                  <a:ext cx="387745" cy="1451064"/>
                  <a:chOff x="313723" y="3429000"/>
                  <a:chExt cx="387745" cy="1451064"/>
                </a:xfrm>
              </p:grpSpPr>
              <mc:AlternateContent xmlns:mc="http://schemas.openxmlformats.org/markup-compatibility/2006" xmlns:a14="http://schemas.microsoft.com/office/drawing/2010/main">
                <mc:Choice Requires="a14">
                  <p:sp>
                    <p:nvSpPr>
                      <p:cNvPr id="38" name="テキスト ボックス 37"/>
                      <p:cNvSpPr txBox="1"/>
                      <p:nvPr/>
                    </p:nvSpPr>
                    <p:spPr>
                      <a:xfrm>
                        <a:off x="313723" y="3429000"/>
                        <a:ext cx="369845"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a:ea typeface="Cambria Math" panose="02040503050406030204" pitchFamily="18" charset="0"/>
                                </a:rPr>
                                <m:t>𝑎</m:t>
                              </m:r>
                            </m:oMath>
                          </m:oMathPara>
                        </a14:m>
                        <a:endParaRPr lang="ja-JP" altLang="en-US" i="1" dirty="0">
                          <a:latin typeface="Cambria Math"/>
                          <a:ea typeface="Cambria Math" panose="020405030504060302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313723" y="3429000"/>
                        <a:ext cx="369845" cy="369332"/>
                      </a:xfrm>
                      <a:prstGeom prst="rect">
                        <a:avLst/>
                      </a:prstGeom>
                      <a:blipFill rotWithShape="1">
                        <a:blip r:embed="rId2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337266" y="4510732"/>
                        <a:ext cx="364202" cy="3693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a:ea typeface="Cambria Math" panose="02040503050406030204" pitchFamily="18" charset="0"/>
                                </a:rPr>
                                <m:t>0</m:t>
                              </m:r>
                            </m:oMath>
                          </m:oMathPara>
                        </a14:m>
                        <a:endParaRPr lang="ja-JP" altLang="en-US" i="1" dirty="0">
                          <a:latin typeface="Cambria Math"/>
                          <a:ea typeface="Cambria Math" panose="020405030504060302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337266" y="4510732"/>
                        <a:ext cx="364202" cy="369332"/>
                      </a:xfrm>
                      <a:prstGeom prst="rect">
                        <a:avLst/>
                      </a:prstGeom>
                      <a:blipFill rotWithShape="1">
                        <a:blip r:embed="rId28"/>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93" name="角丸四角形吹き出し 41">
                    <a:extLst>
                      <a:ext uri="{FF2B5EF4-FFF2-40B4-BE49-F238E27FC236}">
                        <a16:creationId xmlns:a16="http://schemas.microsoft.com/office/drawing/2014/main" id="{F15F6D1F-A968-4D14-83DC-1F0C9F395063}"/>
                      </a:ext>
                    </a:extLst>
                  </p:cNvPr>
                  <p:cNvSpPr>
                    <a:spLocks/>
                  </p:cNvSpPr>
                  <p:nvPr/>
                </p:nvSpPr>
                <p:spPr>
                  <a:xfrm>
                    <a:off x="6689674" y="5172512"/>
                    <a:ext cx="2089780" cy="755486"/>
                  </a:xfrm>
                  <a:prstGeom prst="wedgeRoundRectCallout">
                    <a:avLst>
                      <a:gd name="adj1" fmla="val -26749"/>
                      <a:gd name="adj2" fmla="val -42544"/>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14:m>
                      <m:oMath xmlns:m="http://schemas.openxmlformats.org/officeDocument/2006/math">
                        <m:r>
                          <a:rPr lang="en-US" altLang="ja-JP" sz="2000" i="1">
                            <a:solidFill>
                              <a:srgbClr val="EEECE1">
                                <a:lumMod val="10000"/>
                              </a:srgbClr>
                            </a:solidFill>
                            <a:latin typeface="Cambria Math"/>
                          </a:rPr>
                          <m:t>1</m:t>
                        </m:r>
                      </m:oMath>
                    </a14:m>
                    <a:r>
                      <a:rPr lang="ja-JP" altLang="en-US" sz="2000" dirty="0">
                        <a:solidFill>
                          <a:srgbClr val="EEECE1">
                            <a:lumMod val="10000"/>
                          </a:srgbClr>
                        </a:solidFill>
                      </a:rPr>
                      <a:t>日後に</a:t>
                    </a:r>
                    <a:endParaRPr lang="en-US" altLang="ja-JP" sz="2000" dirty="0">
                      <a:solidFill>
                        <a:srgbClr val="EEECE1">
                          <a:lumMod val="10000"/>
                        </a:srgbClr>
                      </a:solidFill>
                    </a:endParaRPr>
                  </a:p>
                  <a:p>
                    <a:pPr algn="ctr">
                      <a:spcBef>
                        <a:spcPct val="20000"/>
                      </a:spcBef>
                    </a:pPr>
                    <a:r>
                      <a:rPr lang="ja-JP" altLang="en-US" sz="2000" dirty="0">
                        <a:solidFill>
                          <a:srgbClr val="EEECE1">
                            <a:lumMod val="10000"/>
                          </a:srgbClr>
                        </a:solidFill>
                      </a:rPr>
                      <a:t>水蒸気は飽和</a:t>
                    </a:r>
                  </a:p>
                </p:txBody>
              </p:sp>
            </mc:Choice>
            <mc:Fallback xmlns="">
              <p:sp>
                <p:nvSpPr>
                  <p:cNvPr id="193" name="角丸四角形吹き出し 41">
                    <a:extLst>
                      <a:ext uri="{FF2B5EF4-FFF2-40B4-BE49-F238E27FC236}">
                        <a16:creationId xmlns:a16="http://schemas.microsoft.com/office/drawing/2014/main" xmlns="" xmlns:a14="http://schemas.microsoft.com/office/drawing/2010/main" id="{F15F6D1F-A968-4D14-83DC-1F0C9F395063}"/>
                      </a:ext>
                    </a:extLst>
                  </p:cNvPr>
                  <p:cNvSpPr>
                    <a:spLocks noRot="1" noChangeAspect="1" noMove="1" noResize="1" noEditPoints="1" noAdjustHandles="1" noChangeArrowheads="1" noChangeShapeType="1" noTextEdit="1"/>
                  </p:cNvSpPr>
                  <p:nvPr/>
                </p:nvSpPr>
                <p:spPr>
                  <a:xfrm>
                    <a:off x="6689674" y="5172512"/>
                    <a:ext cx="2089780" cy="755486"/>
                  </a:xfrm>
                  <a:prstGeom prst="wedgeRoundRectCallout">
                    <a:avLst>
                      <a:gd name="adj1" fmla="val -26749"/>
                      <a:gd name="adj2" fmla="val -42544"/>
                      <a:gd name="adj3" fmla="val 16667"/>
                    </a:avLst>
                  </a:prstGeom>
                  <a:blipFill rotWithShape="1">
                    <a:blip r:embed="rId36"/>
                    <a:stretch>
                      <a:fillRect t="-7317" b="-13008"/>
                    </a:stretch>
                  </a:blipFill>
                  <a:ln w="12700">
                    <a:noFill/>
                  </a:ln>
                  <a:effectLst>
                    <a:innerShdw blurRad="139700">
                      <a:srgbClr val="FF6600"/>
                    </a:innerShdw>
                  </a:effectLst>
                </p:spPr>
                <p:txBody>
                  <a:bodyPr/>
                  <a:lstStyle/>
                  <a:p>
                    <a:r>
                      <a:rPr lang="ja-JP" altLang="en-US">
                        <a:noFill/>
                      </a:rPr>
                      <a:t> </a:t>
                    </a:r>
                  </a:p>
                </p:txBody>
              </p:sp>
            </mc:Fallback>
          </mc:AlternateContent>
        </p:grpSp>
        <p:sp>
          <p:nvSpPr>
            <p:cNvPr id="194" name="正方形/長方形 193"/>
            <p:cNvSpPr/>
            <p:nvPr/>
          </p:nvSpPr>
          <p:spPr>
            <a:xfrm>
              <a:off x="3779912" y="4869160"/>
              <a:ext cx="954107" cy="276999"/>
            </a:xfrm>
            <a:prstGeom prst="rect">
              <a:avLst/>
            </a:prstGeom>
          </p:spPr>
          <p:txBody>
            <a:bodyPr wrap="none">
              <a:spAutoFit/>
            </a:bodyPr>
            <a:lstStyle/>
            <a:p>
              <a:r>
                <a:rPr lang="ja-JP" altLang="en-US" sz="1200" dirty="0"/>
                <a:t>水蒸気濃度</a:t>
              </a:r>
            </a:p>
          </p:txBody>
        </p:sp>
      </p:grpSp>
    </p:spTree>
    <p:extLst>
      <p:ext uri="{BB962C8B-B14F-4D97-AF65-F5344CB8AC3E}">
        <p14:creationId xmlns:p14="http://schemas.microsoft.com/office/powerpoint/2010/main" val="37973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836712"/>
            <a:ext cx="8229600" cy="3096344"/>
          </a:xfrm>
        </p:spPr>
        <p:txBody>
          <a:bodyPr>
            <a:normAutofit/>
          </a:bodyPr>
          <a:lstStyle/>
          <a:p>
            <a:pPr marL="0" indent="0">
              <a:buNone/>
            </a:pPr>
            <a:r>
              <a:rPr lang="ja-JP" altLang="en-US" sz="2000" dirty="0"/>
              <a:t>水分子は</a:t>
            </a:r>
            <a:r>
              <a:rPr lang="ja-JP" altLang="en-US" sz="2000" dirty="0">
                <a:solidFill>
                  <a:srgbClr val="FD5FF2"/>
                </a:solidFill>
                <a:latin typeface="HGS創英角ﾎﾟｯﾌﾟ体" panose="040B0A00000000000000" pitchFamily="50" charset="-128"/>
                <a:ea typeface="HGS創英角ﾎﾟｯﾌﾟ体" panose="040B0A00000000000000" pitchFamily="50" charset="-128"/>
              </a:rPr>
              <a:t>①平均自由行程の範囲で往復</a:t>
            </a:r>
            <a:r>
              <a:rPr lang="ja-JP" altLang="en-US" sz="2000" dirty="0">
                <a:latin typeface="+mn-ea"/>
              </a:rPr>
              <a:t>するため、拡散で全体に充満する</a:t>
            </a:r>
            <a:endParaRPr lang="en-US" altLang="ja-JP" sz="2000" dirty="0">
              <a:latin typeface="+mn-ea"/>
            </a:endParaRPr>
          </a:p>
          <a:p>
            <a:pPr marL="457200" lvl="1" indent="0">
              <a:buNone/>
            </a:pPr>
            <a:r>
              <a:rPr lang="ja-JP" altLang="en-US" sz="1600" dirty="0">
                <a:latin typeface="+mn-ea"/>
              </a:rPr>
              <a:t>→拡散律速のモデル</a:t>
            </a:r>
            <a:endParaRPr lang="en-US" altLang="ja-JP" sz="1600" dirty="0">
              <a:latin typeface="+mn-ea"/>
            </a:endParaRPr>
          </a:p>
          <a:p>
            <a:pPr marL="457200" lvl="1" indent="0">
              <a:buNone/>
            </a:pPr>
            <a:endParaRPr lang="en-US" altLang="ja-JP" sz="1600" dirty="0">
              <a:latin typeface="+mn-ea"/>
            </a:endParaRPr>
          </a:p>
          <a:p>
            <a:pPr marL="0" indent="0">
              <a:buNone/>
            </a:pPr>
            <a:r>
              <a:rPr lang="ja-JP" altLang="en-US" sz="2000" dirty="0"/>
              <a:t>水分子は水面に</a:t>
            </a:r>
            <a:r>
              <a:rPr lang="en-US" altLang="ja-JP" sz="2000" dirty="0"/>
              <a:t>100% </a:t>
            </a:r>
            <a:r>
              <a:rPr lang="ja-JP" altLang="en-US" sz="2000" dirty="0">
                <a:solidFill>
                  <a:srgbClr val="FD5FF2"/>
                </a:solidFill>
                <a:latin typeface="HGS創英角ﾎﾟｯﾌﾟ体" panose="040B0A00000000000000" pitchFamily="50" charset="-128"/>
                <a:ea typeface="HGS創英角ﾎﾟｯﾌﾟ体" panose="040B0A00000000000000" pitchFamily="50" charset="-128"/>
              </a:rPr>
              <a:t>②吸着しないかもしれない</a:t>
            </a:r>
            <a:endParaRPr lang="en-US" altLang="ja-JP" sz="2000" dirty="0">
              <a:solidFill>
                <a:srgbClr val="FD5FF2"/>
              </a:solidFill>
              <a:latin typeface="HGS創英角ﾎﾟｯﾌﾟ体" panose="040B0A00000000000000" pitchFamily="50" charset="-128"/>
              <a:ea typeface="HGS創英角ﾎﾟｯﾌﾟ体" panose="040B0A00000000000000" pitchFamily="50" charset="-128"/>
            </a:endParaRPr>
          </a:p>
          <a:p>
            <a:pPr marL="457200" lvl="1" indent="0">
              <a:buNone/>
            </a:pPr>
            <a:r>
              <a:rPr lang="ja-JP" altLang="en-US" sz="1600" dirty="0">
                <a:latin typeface="+mn-ea"/>
              </a:rPr>
              <a:t>→界面律速のモデル</a:t>
            </a:r>
            <a:endParaRPr lang="en-US" altLang="ja-JP" sz="1600" dirty="0">
              <a:latin typeface="+mn-ea"/>
            </a:endParaRPr>
          </a:p>
          <a:p>
            <a:pPr marL="457200" lvl="1" indent="0">
              <a:buNone/>
            </a:pPr>
            <a:endParaRPr lang="en-US" altLang="ja-JP" sz="1600" dirty="0">
              <a:latin typeface="+mn-ea"/>
            </a:endParaRPr>
          </a:p>
          <a:p>
            <a:pPr marL="0" indent="0">
              <a:buNone/>
            </a:pPr>
            <a:r>
              <a:rPr lang="ja-JP" altLang="en-US" sz="2000" dirty="0">
                <a:solidFill>
                  <a:srgbClr val="FD5FF2"/>
                </a:solidFill>
                <a:latin typeface="HGS創英角ﾎﾟｯﾌﾟ体" panose="040B0A00000000000000" pitchFamily="50" charset="-128"/>
                <a:ea typeface="HGS創英角ﾎﾟｯﾌﾟ体" panose="040B0A00000000000000" pitchFamily="50" charset="-128"/>
              </a:rPr>
              <a:t>③蒸発の潜熱で気温は下がる</a:t>
            </a:r>
            <a:r>
              <a:rPr lang="ja-JP" altLang="en-US" sz="2000" dirty="0">
                <a:latin typeface="+mn-ea"/>
              </a:rPr>
              <a:t>ため、</a:t>
            </a:r>
            <a:r>
              <a:rPr lang="en-US" altLang="ja-JP" sz="2000" dirty="0">
                <a:latin typeface="Cambria Math" panose="02040503050406030204" pitchFamily="18" charset="0"/>
                <a:ea typeface="Cambria Math" panose="02040503050406030204" pitchFamily="18" charset="0"/>
              </a:rPr>
              <a:t>30.40g</a:t>
            </a:r>
            <a:r>
              <a:rPr lang="ja-JP" altLang="en-US" sz="2000" dirty="0">
                <a:latin typeface="+mn-ea"/>
              </a:rPr>
              <a:t>も蒸発しない</a:t>
            </a:r>
            <a:endParaRPr lang="en-US" altLang="ja-JP" sz="2000" dirty="0">
              <a:latin typeface="+mn-ea"/>
            </a:endParaRPr>
          </a:p>
          <a:p>
            <a:pPr marL="457200" lvl="1" indent="0">
              <a:buNone/>
            </a:pPr>
            <a:r>
              <a:rPr lang="ja-JP" altLang="en-US" sz="1600" dirty="0">
                <a:latin typeface="+mn-ea"/>
              </a:rPr>
              <a:t>→水側に熱源を想定</a:t>
            </a:r>
            <a:endParaRPr lang="en-US" altLang="ja-JP" sz="1600" dirty="0">
              <a:latin typeface="+mn-ea"/>
            </a:endParaRPr>
          </a:p>
        </p:txBody>
      </p:sp>
      <p:sp>
        <p:nvSpPr>
          <p:cNvPr id="2" name="タイトル 1"/>
          <p:cNvSpPr>
            <a:spLocks noGrp="1"/>
          </p:cNvSpPr>
          <p:nvPr>
            <p:ph type="title"/>
          </p:nvPr>
        </p:nvSpPr>
        <p:spPr/>
        <p:txBody>
          <a:bodyPr/>
          <a:lstStyle/>
          <a:p>
            <a:r>
              <a:rPr kumimoji="1" lang="ja-JP" altLang="en-US" dirty="0">
                <a:solidFill>
                  <a:schemeClr val="bg1">
                    <a:lumMod val="50000"/>
                  </a:schemeClr>
                </a:solidFill>
              </a:rPr>
              <a:t>モデルの改善</a:t>
            </a:r>
          </a:p>
        </p:txBody>
      </p:sp>
      <p:sp>
        <p:nvSpPr>
          <p:cNvPr id="3" name="テキスト プレースホルダー 2"/>
          <p:cNvSpPr>
            <a:spLocks noGrp="1"/>
          </p:cNvSpPr>
          <p:nvPr>
            <p:ph type="body" sz="quarter" idx="13"/>
          </p:nvPr>
        </p:nvSpPr>
        <p:spPr/>
        <p:txBody>
          <a:bodyPr/>
          <a:lstStyle/>
          <a:p>
            <a:r>
              <a:rPr kumimoji="1" lang="ja-JP" altLang="en-US" dirty="0"/>
              <a:t>モデルの改善</a:t>
            </a:r>
          </a:p>
        </p:txBody>
      </p:sp>
      <p:grpSp>
        <p:nvGrpSpPr>
          <p:cNvPr id="47" name="グループ化 46"/>
          <p:cNvGrpSpPr/>
          <p:nvPr/>
        </p:nvGrpSpPr>
        <p:grpSpPr>
          <a:xfrm>
            <a:off x="1984510" y="4221088"/>
            <a:ext cx="1159506" cy="2267161"/>
            <a:chOff x="1984510" y="4221088"/>
            <a:chExt cx="1159506" cy="2267161"/>
          </a:xfrm>
        </p:grpSpPr>
        <p:sp>
          <p:nvSpPr>
            <p:cNvPr id="48" name="直方体 47"/>
            <p:cNvSpPr>
              <a:spLocks noChangeAspect="1"/>
            </p:cNvSpPr>
            <p:nvPr/>
          </p:nvSpPr>
          <p:spPr>
            <a:xfrm>
              <a:off x="2366216" y="4221088"/>
              <a:ext cx="777800" cy="2267161"/>
            </a:xfrm>
            <a:prstGeom prst="cube">
              <a:avLst>
                <a:gd name="adj" fmla="val 72923"/>
              </a:avLst>
            </a:prstGeom>
            <a:solidFill>
              <a:srgbClr val="FF733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テキスト ボックス 48"/>
            <p:cNvSpPr txBox="1">
              <a:spLocks noChangeAspect="1"/>
            </p:cNvSpPr>
            <p:nvPr/>
          </p:nvSpPr>
          <p:spPr>
            <a:xfrm>
              <a:off x="1984510" y="5135278"/>
              <a:ext cx="441146" cy="246221"/>
            </a:xfrm>
            <a:prstGeom prst="rect">
              <a:avLst/>
            </a:prstGeom>
            <a:noFill/>
          </p:spPr>
          <p:txBody>
            <a:bodyPr wrap="none" rtlCol="0" anchor="ctr" anchorCtr="0">
              <a:spAutoFit/>
            </a:bodyPr>
            <a:lstStyle/>
            <a:p>
              <a:r>
                <a:rPr lang="ja-JP" altLang="en-US" sz="1000" dirty="0">
                  <a:effectLst>
                    <a:glow rad="228600">
                      <a:schemeClr val="bg1">
                        <a:alpha val="40000"/>
                      </a:schemeClr>
                    </a:glow>
                  </a:effectLst>
                  <a:latin typeface="+mn-ea"/>
                </a:rPr>
                <a:t>熱源</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50" name="グループ化 49"/>
          <p:cNvGrpSpPr/>
          <p:nvPr/>
        </p:nvGrpSpPr>
        <p:grpSpPr>
          <a:xfrm>
            <a:off x="2585907" y="4221422"/>
            <a:ext cx="3464830" cy="2267064"/>
            <a:chOff x="2585907" y="4221422"/>
            <a:chExt cx="3464830" cy="2267064"/>
          </a:xfrm>
        </p:grpSpPr>
        <p:grpSp>
          <p:nvGrpSpPr>
            <p:cNvPr id="51" name="グループ化 50"/>
            <p:cNvGrpSpPr/>
            <p:nvPr/>
          </p:nvGrpSpPr>
          <p:grpSpPr>
            <a:xfrm>
              <a:off x="2585907" y="4221422"/>
              <a:ext cx="777687" cy="2267064"/>
              <a:chOff x="2320980" y="1810800"/>
              <a:chExt cx="1296145" cy="3778440"/>
            </a:xfrm>
          </p:grpSpPr>
          <p:sp>
            <p:nvSpPr>
              <p:cNvPr id="58" name="直方体 57"/>
              <p:cNvSpPr/>
              <p:nvPr/>
            </p:nvSpPr>
            <p:spPr>
              <a:xfrm rot="10800000">
                <a:off x="2320981" y="1810800"/>
                <a:ext cx="1296144" cy="3778046"/>
              </a:xfrm>
              <a:prstGeom prst="cube">
                <a:avLst>
                  <a:gd name="adj" fmla="val 72923"/>
                </a:avLst>
              </a:prstGeom>
              <a:no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直方体 58"/>
              <p:cNvSpPr/>
              <p:nvPr/>
            </p:nvSpPr>
            <p:spPr>
              <a:xfrm>
                <a:off x="2320980" y="1811193"/>
                <a:ext cx="1296143" cy="3778047"/>
              </a:xfrm>
              <a:prstGeom prst="cube">
                <a:avLst>
                  <a:gd name="adj" fmla="val 72607"/>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2" name="グループ化 51"/>
            <p:cNvGrpSpPr/>
            <p:nvPr/>
          </p:nvGrpSpPr>
          <p:grpSpPr>
            <a:xfrm>
              <a:off x="2801932" y="4221658"/>
              <a:ext cx="2333059" cy="2266827"/>
              <a:chOff x="2699792" y="1811194"/>
              <a:chExt cx="3888432" cy="3778046"/>
            </a:xfrm>
          </p:grpSpPr>
          <p:sp>
            <p:nvSpPr>
              <p:cNvPr id="56" name="直方体 55"/>
              <p:cNvSpPr/>
              <p:nvPr/>
            </p:nvSpPr>
            <p:spPr>
              <a:xfrm rot="10800000">
                <a:off x="2699792" y="1811194"/>
                <a:ext cx="3888432" cy="3778046"/>
              </a:xfrm>
              <a:prstGeom prst="cube">
                <a:avLst/>
              </a:prstGeom>
              <a:noFill/>
              <a:ln w="158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方体 56"/>
              <p:cNvSpPr/>
              <p:nvPr/>
            </p:nvSpPr>
            <p:spPr>
              <a:xfrm>
                <a:off x="2699792" y="1811194"/>
                <a:ext cx="3888432" cy="3778046"/>
              </a:xfrm>
              <a:prstGeom prst="cube">
                <a:avLst/>
              </a:prstGeom>
              <a:gradFill flip="none" rotWithShape="1">
                <a:gsLst>
                  <a:gs pos="0">
                    <a:schemeClr val="accent5">
                      <a:alpha val="40000"/>
                    </a:schemeClr>
                  </a:gs>
                  <a:gs pos="50000">
                    <a:schemeClr val="accent5">
                      <a:lumMod val="40000"/>
                      <a:lumOff val="60000"/>
                      <a:alpha val="40000"/>
                    </a:schemeClr>
                  </a:gs>
                  <a:gs pos="100000">
                    <a:schemeClr val="accent1">
                      <a:tint val="23500"/>
                      <a:satMod val="160000"/>
                      <a:alpha val="40000"/>
                    </a:schemeClr>
                  </a:gs>
                </a:gsLst>
                <a:path path="circle">
                  <a:fillToRect l="50000" t="50000" r="50000" b="50000"/>
                </a:path>
                <a:tileRect/>
              </a:gra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3505007" y="4359205"/>
              <a:ext cx="441146" cy="246221"/>
            </a:xfrm>
            <a:prstGeom prst="rect">
              <a:avLst/>
            </a:prstGeom>
            <a:noFill/>
          </p:spPr>
          <p:txBody>
            <a:bodyPr wrap="none" rtlCol="0" anchor="ctr" anchorCtr="0">
              <a:spAutoFit/>
            </a:bodyPr>
            <a:lstStyle/>
            <a:p>
              <a:r>
                <a:rPr kumimoji="1" lang="ja-JP" altLang="en-US" sz="1000" dirty="0">
                  <a:solidFill>
                    <a:schemeClr val="tx1"/>
                  </a:solidFill>
                  <a:effectLst>
                    <a:glow rad="228600">
                      <a:schemeClr val="bg1">
                        <a:alpha val="40000"/>
                      </a:schemeClr>
                    </a:glow>
                  </a:effectLst>
                </a:rPr>
                <a:t>空気</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sp>
          <p:nvSpPr>
            <p:cNvPr id="54" name="テキスト ボックス 53"/>
            <p:cNvSpPr txBox="1"/>
            <p:nvPr/>
          </p:nvSpPr>
          <p:spPr>
            <a:xfrm>
              <a:off x="5396391" y="4454071"/>
              <a:ext cx="654346" cy="553998"/>
            </a:xfrm>
            <a:prstGeom prst="rect">
              <a:avLst/>
            </a:prstGeom>
            <a:noFill/>
          </p:spPr>
          <p:txBody>
            <a:bodyPr wrap="none" rtlCol="0" anchor="ctr" anchorCtr="0">
              <a:spAutoFit/>
            </a:bodyPr>
            <a:lstStyle/>
            <a:p>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30℃</a:t>
              </a:r>
            </a:p>
            <a:p>
              <a:r>
                <a:rPr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1</a:t>
              </a:r>
              <a:r>
                <a:rPr lang="ja-JP" altLang="en-US" sz="1000" dirty="0">
                  <a:effectLst>
                    <a:glow rad="228600">
                      <a:schemeClr val="bg1">
                        <a:alpha val="40000"/>
                      </a:schemeClr>
                    </a:glow>
                  </a:effectLst>
                </a:rPr>
                <a:t>気圧</a:t>
              </a:r>
              <a:endParaRPr lang="en-US" altLang="ja-JP" sz="1000" dirty="0">
                <a:effectLst>
                  <a:glow rad="228600">
                    <a:schemeClr val="bg1">
                      <a:alpha val="40000"/>
                    </a:schemeClr>
                  </a:glow>
                </a:effectLst>
              </a:endParaRPr>
            </a:p>
            <a:p>
              <a:r>
                <a:rPr kumimoji="1" lang="ja-JP" altLang="en-US" sz="1000" dirty="0">
                  <a:effectLst>
                    <a:glow rad="228600">
                      <a:schemeClr val="bg1">
                        <a:alpha val="40000"/>
                      </a:schemeClr>
                    </a:glow>
                  </a:effectLst>
                </a:rPr>
                <a:t>湿度 </a:t>
              </a:r>
              <a:r>
                <a:rPr kumimoji="1" lang="en-US" altLang="ja-JP" sz="1000" dirty="0">
                  <a:effectLst>
                    <a:glow rad="228600">
                      <a:schemeClr val="bg1">
                        <a:alpha val="40000"/>
                      </a:schemeClr>
                    </a:glow>
                  </a:effectLst>
                  <a:latin typeface="Cambria Math" panose="02040503050406030204" pitchFamily="18" charset="0"/>
                  <a:ea typeface="Cambria Math" panose="02040503050406030204" pitchFamily="18" charset="0"/>
                </a:rPr>
                <a:t>0%</a:t>
              </a:r>
              <a:endParaRPr kumimoji="1" lang="ja-JP" altLang="en-US" sz="1000" dirty="0">
                <a:effectLst>
                  <a:glow rad="228600">
                    <a:schemeClr val="bg1">
                      <a:alpha val="40000"/>
                    </a:schemeClr>
                  </a:glow>
                </a:effectLst>
                <a:latin typeface="Cambria Math" panose="02040503050406030204" pitchFamily="18" charset="0"/>
              </a:endParaRPr>
            </a:p>
          </p:txBody>
        </p:sp>
        <p:sp>
          <p:nvSpPr>
            <p:cNvPr id="55" name="テキスト ボックス 54"/>
            <p:cNvSpPr txBox="1"/>
            <p:nvPr/>
          </p:nvSpPr>
          <p:spPr>
            <a:xfrm>
              <a:off x="2907575" y="4320667"/>
              <a:ext cx="312906" cy="246221"/>
            </a:xfrm>
            <a:prstGeom prst="rect">
              <a:avLst/>
            </a:prstGeom>
            <a:noFill/>
          </p:spPr>
          <p:txBody>
            <a:bodyPr wrap="none" rtlCol="0" anchor="ctr" anchorCtr="0">
              <a:spAutoFit/>
            </a:bodyPr>
            <a:lstStyle/>
            <a:p>
              <a:r>
                <a:rPr lang="ja-JP" altLang="en-US" sz="1000" dirty="0">
                  <a:solidFill>
                    <a:schemeClr val="tx1"/>
                  </a:solidFill>
                  <a:effectLst>
                    <a:glow rad="228600">
                      <a:schemeClr val="bg1">
                        <a:alpha val="40000"/>
                      </a:schemeClr>
                    </a:glow>
                  </a:effectLst>
                  <a:latin typeface="+mn-ea"/>
                </a:rPr>
                <a:t>水</a:t>
              </a:r>
              <a:endParaRPr kumimoji="1" lang="ja-JP" altLang="en-US" sz="1000" dirty="0">
                <a:solidFill>
                  <a:schemeClr val="tx1"/>
                </a:solidFill>
                <a:effectLst>
                  <a:glow rad="228600">
                    <a:schemeClr val="bg1">
                      <a:alpha val="40000"/>
                    </a:schemeClr>
                  </a:glow>
                </a:effectLst>
                <a:latin typeface="Cambria Math" panose="02040503050406030204" pitchFamily="18" charset="0"/>
              </a:endParaRPr>
            </a:p>
          </p:txBody>
        </p:sp>
      </p:grpSp>
      <p:grpSp>
        <p:nvGrpSpPr>
          <p:cNvPr id="18" name="グループ化 17"/>
          <p:cNvGrpSpPr/>
          <p:nvPr/>
        </p:nvGrpSpPr>
        <p:grpSpPr>
          <a:xfrm>
            <a:off x="2837378" y="1484511"/>
            <a:ext cx="5983094" cy="1261764"/>
            <a:chOff x="4124575" y="1647081"/>
            <a:chExt cx="5983094" cy="1261764"/>
          </a:xfrm>
        </p:grpSpPr>
        <p:sp>
          <p:nvSpPr>
            <p:cNvPr id="19" name="フリーフォーム 18"/>
            <p:cNvSpPr/>
            <p:nvPr/>
          </p:nvSpPr>
          <p:spPr>
            <a:xfrm>
              <a:off x="4124575" y="1647081"/>
              <a:ext cx="3471069" cy="1152128"/>
            </a:xfrm>
            <a:custGeom>
              <a:avLst/>
              <a:gdLst>
                <a:gd name="connsiteX0" fmla="*/ 920787 w 2024041"/>
                <a:gd name="connsiteY0" fmla="*/ 1305716 h 1633708"/>
                <a:gd name="connsiteX1" fmla="*/ 6387 w 2024041"/>
                <a:gd name="connsiteY1" fmla="*/ 1176508 h 1633708"/>
                <a:gd name="connsiteX2" fmla="*/ 592795 w 2024041"/>
                <a:gd name="connsiteY2" fmla="*/ 73264 h 1633708"/>
                <a:gd name="connsiteX3" fmla="*/ 2024030 w 2024041"/>
                <a:gd name="connsiteY3" fmla="*/ 272047 h 1633708"/>
                <a:gd name="connsiteX4" fmla="*/ 612674 w 2024041"/>
                <a:gd name="connsiteY4" fmla="*/ 1633708 h 1633708"/>
                <a:gd name="connsiteX0" fmla="*/ 963035 w 2066289"/>
                <a:gd name="connsiteY0" fmla="*/ 1398476 h 1726468"/>
                <a:gd name="connsiteX1" fmla="*/ 48635 w 2066289"/>
                <a:gd name="connsiteY1" fmla="*/ 1269268 h 1726468"/>
                <a:gd name="connsiteX2" fmla="*/ 635043 w 2066289"/>
                <a:gd name="connsiteY2" fmla="*/ 166024 h 1726468"/>
                <a:gd name="connsiteX3" fmla="*/ 2066278 w 2066289"/>
                <a:gd name="connsiteY3" fmla="*/ 364807 h 1726468"/>
                <a:gd name="connsiteX4" fmla="*/ 654922 w 2066289"/>
                <a:gd name="connsiteY4" fmla="*/ 1726468 h 1726468"/>
                <a:gd name="connsiteX0" fmla="*/ 1007197 w 2110451"/>
                <a:gd name="connsiteY0" fmla="*/ 1398476 h 1726468"/>
                <a:gd name="connsiteX1" fmla="*/ 92797 w 2110451"/>
                <a:gd name="connsiteY1" fmla="*/ 1269268 h 1726468"/>
                <a:gd name="connsiteX2" fmla="*/ 679205 w 2110451"/>
                <a:gd name="connsiteY2" fmla="*/ 166024 h 1726468"/>
                <a:gd name="connsiteX3" fmla="*/ 2110440 w 2110451"/>
                <a:gd name="connsiteY3" fmla="*/ 364807 h 1726468"/>
                <a:gd name="connsiteX4" fmla="*/ 699084 w 2110451"/>
                <a:gd name="connsiteY4" fmla="*/ 1726468 h 1726468"/>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04962 w 2108216"/>
                <a:gd name="connsiteY0" fmla="*/ 1296883 h 1624875"/>
                <a:gd name="connsiteX1" fmla="*/ 30927 w 2108216"/>
                <a:gd name="connsiteY1" fmla="*/ 1048406 h 1624875"/>
                <a:gd name="connsiteX2" fmla="*/ 676970 w 2108216"/>
                <a:gd name="connsiteY2" fmla="*/ 64431 h 1624875"/>
                <a:gd name="connsiteX3" fmla="*/ 2108205 w 2108216"/>
                <a:gd name="connsiteY3" fmla="*/ 263214 h 1624875"/>
                <a:gd name="connsiteX4" fmla="*/ 696849 w 2108216"/>
                <a:gd name="connsiteY4" fmla="*/ 1624875 h 1624875"/>
                <a:gd name="connsiteX0" fmla="*/ 1019286 w 2122540"/>
                <a:gd name="connsiteY0" fmla="*/ 1354304 h 1682296"/>
                <a:gd name="connsiteX1" fmla="*/ 45251 w 2122540"/>
                <a:gd name="connsiteY1" fmla="*/ 1105827 h 1682296"/>
                <a:gd name="connsiteX2" fmla="*/ 691294 w 2122540"/>
                <a:gd name="connsiteY2" fmla="*/ 121852 h 1682296"/>
                <a:gd name="connsiteX3" fmla="*/ 2122529 w 2122540"/>
                <a:gd name="connsiteY3" fmla="*/ 320635 h 1682296"/>
                <a:gd name="connsiteX4" fmla="*/ 711173 w 2122540"/>
                <a:gd name="connsiteY4" fmla="*/ 1682296 h 1682296"/>
                <a:gd name="connsiteX0" fmla="*/ 1019286 w 2131418"/>
                <a:gd name="connsiteY0" fmla="*/ 1401685 h 1729677"/>
                <a:gd name="connsiteX1" fmla="*/ 45251 w 2131418"/>
                <a:gd name="connsiteY1" fmla="*/ 1153208 h 1729677"/>
                <a:gd name="connsiteX2" fmla="*/ 691294 w 2131418"/>
                <a:gd name="connsiteY2" fmla="*/ 169233 h 1729677"/>
                <a:gd name="connsiteX3" fmla="*/ 2122529 w 2131418"/>
                <a:gd name="connsiteY3" fmla="*/ 368016 h 1729677"/>
                <a:gd name="connsiteX4" fmla="*/ 711173 w 2131418"/>
                <a:gd name="connsiteY4" fmla="*/ 1729677 h 1729677"/>
                <a:gd name="connsiteX0" fmla="*/ 1019286 w 2129771"/>
                <a:gd name="connsiteY0" fmla="*/ 1401685 h 1729677"/>
                <a:gd name="connsiteX1" fmla="*/ 45251 w 2129771"/>
                <a:gd name="connsiteY1" fmla="*/ 1153208 h 1729677"/>
                <a:gd name="connsiteX2" fmla="*/ 691294 w 2129771"/>
                <a:gd name="connsiteY2" fmla="*/ 169233 h 1729677"/>
                <a:gd name="connsiteX3" fmla="*/ 2122529 w 2129771"/>
                <a:gd name="connsiteY3" fmla="*/ 368016 h 1729677"/>
                <a:gd name="connsiteX4" fmla="*/ 711173 w 2129771"/>
                <a:gd name="connsiteY4" fmla="*/ 1729677 h 172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771" h="1729677">
                  <a:moveTo>
                    <a:pt x="1019286" y="1401685"/>
                  </a:moveTo>
                  <a:cubicBezTo>
                    <a:pt x="589418" y="1370211"/>
                    <a:pt x="199307" y="1388434"/>
                    <a:pt x="45251" y="1153208"/>
                  </a:cubicBezTo>
                  <a:cubicBezTo>
                    <a:pt x="-108805" y="917982"/>
                    <a:pt x="136359" y="429306"/>
                    <a:pt x="691294" y="169233"/>
                  </a:cubicBezTo>
                  <a:cubicBezTo>
                    <a:pt x="1246229" y="-90840"/>
                    <a:pt x="2019825" y="-70963"/>
                    <a:pt x="2122529" y="368016"/>
                  </a:cubicBezTo>
                  <a:cubicBezTo>
                    <a:pt x="2225233" y="806995"/>
                    <a:pt x="1209785" y="1407483"/>
                    <a:pt x="711173" y="1729677"/>
                  </a:cubicBezTo>
                </a:path>
              </a:pathLst>
            </a:custGeom>
            <a:noFill/>
            <a:ln w="50800" cap="rnd">
              <a:solidFill>
                <a:srgbClr val="FF3399">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0" name="角丸四角形吹き出し 19"/>
            <p:cNvSpPr>
              <a:spLocks/>
            </p:cNvSpPr>
            <p:nvPr/>
          </p:nvSpPr>
          <p:spPr>
            <a:xfrm>
              <a:off x="8019437" y="2223145"/>
              <a:ext cx="2088232" cy="685700"/>
            </a:xfrm>
            <a:prstGeom prst="wedgeRoundRectCallout">
              <a:avLst>
                <a:gd name="adj1" fmla="val -86502"/>
                <a:gd name="adj2" fmla="val -39749"/>
                <a:gd name="adj3" fmla="val 16667"/>
              </a:avLst>
            </a:prstGeom>
            <a:solidFill>
              <a:schemeClr val="accent6">
                <a:lumMod val="20000"/>
                <a:lumOff val="80000"/>
              </a:schemeClr>
            </a:solidFill>
            <a:ln w="12700">
              <a:noFill/>
            </a:ln>
            <a:effectLst>
              <a:innerShdw blurRad="139700">
                <a:srgbClr val="FF660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ct val="20000"/>
                </a:spcBef>
              </a:pPr>
              <a:r>
                <a:rPr lang="ja-JP" altLang="en-US" sz="2000" dirty="0">
                  <a:solidFill>
                    <a:srgbClr val="EEECE1">
                      <a:lumMod val="10000"/>
                    </a:srgbClr>
                  </a:solidFill>
                </a:rPr>
                <a:t>今回はここを検討</a:t>
              </a:r>
            </a:p>
          </p:txBody>
        </p:sp>
      </p:grpSp>
    </p:spTree>
    <p:extLst>
      <p:ext uri="{BB962C8B-B14F-4D97-AF65-F5344CB8AC3E}">
        <p14:creationId xmlns:p14="http://schemas.microsoft.com/office/powerpoint/2010/main" val="23480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12713" y="1373544"/>
            <a:ext cx="2565922" cy="5104952"/>
            <a:chOff x="312713" y="1373544"/>
            <a:chExt cx="2565922" cy="5104952"/>
          </a:xfrm>
        </p:grpSpPr>
        <p:pic>
          <p:nvPicPr>
            <p:cNvPr id="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7832">
              <a:off x="1194074" y="2073147"/>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57832">
              <a:off x="1430041" y="3945113"/>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57832">
              <a:off x="163488" y="4711931"/>
              <a:ext cx="165258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57832">
              <a:off x="466007" y="2712390"/>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57832">
              <a:off x="352359" y="1637850"/>
              <a:ext cx="16462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257832">
              <a:off x="1311608" y="1416407"/>
              <a:ext cx="1096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855597">
              <a:off x="623042" y="3951716"/>
              <a:ext cx="165258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855597">
              <a:off x="1322317" y="5029902"/>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257832">
              <a:off x="1254418" y="3210689"/>
              <a:ext cx="1139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正方形/長方形 3"/>
          <p:cNvSpPr/>
          <p:nvPr/>
        </p:nvSpPr>
        <p:spPr>
          <a:xfrm>
            <a:off x="323850" y="1268760"/>
            <a:ext cx="2587733" cy="5235436"/>
          </a:xfrm>
          <a:prstGeom prst="rect">
            <a:avLst/>
          </a:prstGeom>
          <a:gradFill flip="none" rotWithShape="1">
            <a:gsLst>
              <a:gs pos="49000">
                <a:schemeClr val="tx2">
                  <a:lumMod val="38000"/>
                  <a:lumOff val="62000"/>
                  <a:alpha val="40000"/>
                </a:schemeClr>
              </a:gs>
              <a:gs pos="0">
                <a:schemeClr val="accent1">
                  <a:lumMod val="39000"/>
                  <a:lumOff val="61000"/>
                  <a:alpha val="40000"/>
                </a:schemeClr>
              </a:gs>
              <a:gs pos="100000">
                <a:schemeClr val="accent1">
                  <a:lumMod val="100000"/>
                  <a:alpha val="4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7" name="グループ化 6"/>
          <p:cNvGrpSpPr/>
          <p:nvPr/>
        </p:nvGrpSpPr>
        <p:grpSpPr>
          <a:xfrm>
            <a:off x="1547850" y="1265859"/>
            <a:ext cx="2049533" cy="5205565"/>
            <a:chOff x="1547850" y="1265859"/>
            <a:chExt cx="2049533" cy="5205565"/>
          </a:xfrm>
        </p:grpSpPr>
        <p:pic>
          <p:nvPicPr>
            <p:cNvPr id="3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997804">
              <a:off x="1547850" y="2232561"/>
              <a:ext cx="16462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79384">
              <a:off x="2072822" y="5022830"/>
              <a:ext cx="13176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53529">
              <a:off x="2082569" y="4433181"/>
              <a:ext cx="1096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09546">
              <a:off x="2225783" y="3302806"/>
              <a:ext cx="13716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776282">
              <a:off x="2161722" y="1232522"/>
              <a:ext cx="1139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5" name="Picture 2" descr="C:\Users\ふみこ\Pictures\気化熱\DSC01938-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4420" y="4426404"/>
            <a:ext cx="2892608" cy="21709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a:t>水分子が水面に当たったとき</a:t>
            </a:r>
            <a:endParaRPr kumimoji="1" lang="ja-JP" altLang="en-US" dirty="0"/>
          </a:p>
        </p:txBody>
      </p:sp>
      <p:sp>
        <p:nvSpPr>
          <p:cNvPr id="3" name="テキスト プレースホルダー 2"/>
          <p:cNvSpPr>
            <a:spLocks noGrp="1"/>
          </p:cNvSpPr>
          <p:nvPr>
            <p:ph type="body" sz="quarter" idx="13"/>
          </p:nvPr>
        </p:nvSpPr>
        <p:spPr/>
        <p:txBody>
          <a:bodyPr>
            <a:normAutofit/>
          </a:bodyPr>
          <a:lstStyle/>
          <a:p>
            <a:r>
              <a:rPr lang="ja-JP" altLang="en-US" dirty="0"/>
              <a:t>界面律速のモデル</a:t>
            </a:r>
          </a:p>
        </p:txBody>
      </p:sp>
      <p:grpSp>
        <p:nvGrpSpPr>
          <p:cNvPr id="8" name="グループ化 7"/>
          <p:cNvGrpSpPr/>
          <p:nvPr/>
        </p:nvGrpSpPr>
        <p:grpSpPr>
          <a:xfrm>
            <a:off x="4688835" y="2471174"/>
            <a:ext cx="1350092" cy="1189367"/>
            <a:chOff x="5112036" y="1587350"/>
            <a:chExt cx="1350092" cy="1189367"/>
          </a:xfrm>
        </p:grpSpPr>
        <p:sp>
          <p:nvSpPr>
            <p:cNvPr id="24" name="円/楕円 23"/>
            <p:cNvSpPr>
              <a:spLocks noChangeAspect="1"/>
            </p:cNvSpPr>
            <p:nvPr/>
          </p:nvSpPr>
          <p:spPr>
            <a:xfrm>
              <a:off x="5724128" y="2038717"/>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a:spLocks noChangeAspect="1"/>
            </p:cNvSpPr>
            <p:nvPr/>
          </p:nvSpPr>
          <p:spPr>
            <a:xfrm>
              <a:off x="5339502" y="1587350"/>
              <a:ext cx="936000" cy="936000"/>
            </a:xfrm>
            <a:prstGeom prst="ellipse">
              <a:avLst/>
            </a:prstGeom>
            <a:gradFill flip="none" rotWithShape="1">
              <a:gsLst>
                <a:gs pos="98000">
                  <a:srgbClr val="FF0000">
                    <a:lumMod val="93000"/>
                  </a:srgbClr>
                </a:gs>
                <a:gs pos="65000">
                  <a:srgbClr val="FF0000">
                    <a:lumMod val="71000"/>
                    <a:lumOff val="29000"/>
                  </a:srgbClr>
                </a:gs>
                <a:gs pos="25000">
                  <a:srgbClr val="FF0000">
                    <a:lumMod val="0"/>
                    <a:lumOff val="100000"/>
                  </a:srgbClr>
                </a:gs>
              </a:gsLst>
              <a:path path="circle">
                <a:fillToRect r="100000" b="100000"/>
              </a:path>
              <a:tileRect l="-100000" t="-100000"/>
            </a:gradFill>
            <a:ln w="15875">
              <a:solidFill>
                <a:srgbClr val="C00000"/>
              </a:solidFill>
              <a:headEnd type="arrow"/>
              <a:tailEnd type="arrow"/>
            </a:ln>
            <a:effectLst>
              <a:innerShdw blurRad="431800">
                <a:srgbClr val="CC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5112036" y="1843852"/>
              <a:ext cx="738000" cy="738000"/>
            </a:xfrm>
            <a:prstGeom prst="ellipse">
              <a:avLst/>
            </a:prstGeom>
            <a:gradFill flip="none" rotWithShape="1">
              <a:gsLst>
                <a:gs pos="98000">
                  <a:srgbClr val="80ABBE">
                    <a:lumMod val="96000"/>
                  </a:srgbClr>
                </a:gs>
                <a:gs pos="70000">
                  <a:srgbClr val="E7F0F3">
                    <a:lumMod val="77000"/>
                    <a:lumOff val="23000"/>
                  </a:srgbClr>
                </a:gs>
                <a:gs pos="43000">
                  <a:srgbClr val="FF0000">
                    <a:lumMod val="0"/>
                    <a:lumOff val="100000"/>
                  </a:srgbClr>
                </a:gs>
              </a:gsLst>
              <a:path path="circle">
                <a:fillToRect r="100000" b="100000"/>
              </a:path>
              <a:tileRect l="-100000" t="-100000"/>
            </a:gradFill>
            <a:ln w="15875">
              <a:solidFill>
                <a:srgbClr val="518B99"/>
              </a:solidFill>
              <a:headEnd type="arrow"/>
              <a:tailEnd type="arrow"/>
            </a:ln>
            <a:effectLst>
              <a:innerShdw blurRad="241300">
                <a:srgbClr val="7FB0B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p:cNvSpPr/>
          <p:nvPr/>
        </p:nvSpPr>
        <p:spPr>
          <a:xfrm>
            <a:off x="634683" y="764704"/>
            <a:ext cx="8064896" cy="369332"/>
          </a:xfrm>
          <a:prstGeom prst="rect">
            <a:avLst/>
          </a:prstGeom>
        </p:spPr>
        <p:txBody>
          <a:bodyPr wrap="square">
            <a:spAutoFit/>
          </a:bodyPr>
          <a:lstStyle/>
          <a:p>
            <a:r>
              <a:rPr lang="ja-JP" altLang="en-US" dirty="0">
                <a:latin typeface="+mn-ea"/>
              </a:rPr>
              <a:t>水面の水分子がランダムな向きならば</a:t>
            </a:r>
            <a:endParaRPr lang="en-US" altLang="ja-JP" dirty="0">
              <a:latin typeface="+mn-ea"/>
            </a:endParaRPr>
          </a:p>
        </p:txBody>
      </p:sp>
      <p:sp>
        <p:nvSpPr>
          <p:cNvPr id="72" name="テキスト ボックス 71"/>
          <p:cNvSpPr txBox="1"/>
          <p:nvPr/>
        </p:nvSpPr>
        <p:spPr>
          <a:xfrm>
            <a:off x="545342" y="1191774"/>
            <a:ext cx="504757" cy="448673"/>
          </a:xfrm>
          <a:prstGeom prst="rect">
            <a:avLst/>
          </a:prstGeom>
          <a:noFill/>
        </p:spPr>
        <p:txBody>
          <a:bodyPr wrap="none" rtlCol="0" anchor="ctr" anchorCtr="0">
            <a:spAutoFit/>
          </a:bodyPr>
          <a:lstStyle/>
          <a:p>
            <a:r>
              <a:rPr lang="ja-JP" altLang="en-US" dirty="0">
                <a:solidFill>
                  <a:schemeClr val="tx1"/>
                </a:solidFill>
                <a:effectLst>
                  <a:glow rad="228600">
                    <a:schemeClr val="bg1">
                      <a:alpha val="40000"/>
                    </a:schemeClr>
                  </a:glow>
                </a:effectLst>
                <a:latin typeface="+mn-ea"/>
              </a:rPr>
              <a:t>水</a:t>
            </a:r>
            <a:endParaRPr kumimoji="1" lang="ja-JP" altLang="en-US" dirty="0">
              <a:solidFill>
                <a:schemeClr val="tx1"/>
              </a:solidFill>
              <a:effectLst>
                <a:glow rad="228600">
                  <a:schemeClr val="bg1">
                    <a:alpha val="40000"/>
                  </a:schemeClr>
                </a:glow>
              </a:effectLst>
              <a:latin typeface="Cambria Math" panose="02040503050406030204" pitchFamily="18" charset="0"/>
            </a:endParaRPr>
          </a:p>
        </p:txBody>
      </p:sp>
      <p:sp>
        <p:nvSpPr>
          <p:cNvPr id="75" name="フリーフォーム 74"/>
          <p:cNvSpPr/>
          <p:nvPr/>
        </p:nvSpPr>
        <p:spPr>
          <a:xfrm flipV="1">
            <a:off x="3190904" y="2990888"/>
            <a:ext cx="1497931" cy="45719"/>
          </a:xfrm>
          <a:custGeom>
            <a:avLst/>
            <a:gdLst>
              <a:gd name="connsiteX0" fmla="*/ 28575 w 2568199"/>
              <a:gd name="connsiteY0" fmla="*/ 16497 h 816597"/>
              <a:gd name="connsiteX1" fmla="*/ 2552700 w 2568199"/>
              <a:gd name="connsiteY1" fmla="*/ 16497 h 816597"/>
              <a:gd name="connsiteX2" fmla="*/ 28575 w 2568199"/>
              <a:gd name="connsiteY2" fmla="*/ 187947 h 816597"/>
              <a:gd name="connsiteX3" fmla="*/ 2552700 w 2568199"/>
              <a:gd name="connsiteY3" fmla="*/ 245097 h 816597"/>
              <a:gd name="connsiteX4" fmla="*/ 9525 w 2568199"/>
              <a:gd name="connsiteY4" fmla="*/ 397497 h 816597"/>
              <a:gd name="connsiteX5" fmla="*/ 2562225 w 2568199"/>
              <a:gd name="connsiteY5" fmla="*/ 483222 h 816597"/>
              <a:gd name="connsiteX6" fmla="*/ 0 w 2568199"/>
              <a:gd name="connsiteY6" fmla="*/ 626097 h 816597"/>
              <a:gd name="connsiteX7" fmla="*/ 2552700 w 2568199"/>
              <a:gd name="connsiteY7" fmla="*/ 711822 h 816597"/>
              <a:gd name="connsiteX8" fmla="*/ 876300 w 2568199"/>
              <a:gd name="connsiteY8" fmla="*/ 816597 h 816597"/>
              <a:gd name="connsiteX0" fmla="*/ 28575 w 2869406"/>
              <a:gd name="connsiteY0" fmla="*/ 20574 h 820674"/>
              <a:gd name="connsiteX1" fmla="*/ 2552700 w 2869406"/>
              <a:gd name="connsiteY1" fmla="*/ 20574 h 820674"/>
              <a:gd name="connsiteX2" fmla="*/ 2552700 w 2869406"/>
              <a:gd name="connsiteY2" fmla="*/ 249174 h 820674"/>
              <a:gd name="connsiteX3" fmla="*/ 9525 w 2869406"/>
              <a:gd name="connsiteY3" fmla="*/ 401574 h 820674"/>
              <a:gd name="connsiteX4" fmla="*/ 2562225 w 2869406"/>
              <a:gd name="connsiteY4" fmla="*/ 487299 h 820674"/>
              <a:gd name="connsiteX5" fmla="*/ 0 w 2869406"/>
              <a:gd name="connsiteY5" fmla="*/ 630174 h 820674"/>
              <a:gd name="connsiteX6" fmla="*/ 2552700 w 2869406"/>
              <a:gd name="connsiteY6" fmla="*/ 715899 h 820674"/>
              <a:gd name="connsiteX7" fmla="*/ 876300 w 2869406"/>
              <a:gd name="connsiteY7" fmla="*/ 820674 h 820674"/>
              <a:gd name="connsiteX0" fmla="*/ 28575 w 2749221"/>
              <a:gd name="connsiteY0" fmla="*/ 20574 h 820674"/>
              <a:gd name="connsiteX1" fmla="*/ 2552700 w 2749221"/>
              <a:gd name="connsiteY1" fmla="*/ 20574 h 820674"/>
              <a:gd name="connsiteX2" fmla="*/ 2552700 w 2749221"/>
              <a:gd name="connsiteY2" fmla="*/ 249174 h 820674"/>
              <a:gd name="connsiteX3" fmla="*/ 2562225 w 2749221"/>
              <a:gd name="connsiteY3" fmla="*/ 487299 h 820674"/>
              <a:gd name="connsiteX4" fmla="*/ 0 w 2749221"/>
              <a:gd name="connsiteY4" fmla="*/ 630174 h 820674"/>
              <a:gd name="connsiteX5" fmla="*/ 2552700 w 2749221"/>
              <a:gd name="connsiteY5" fmla="*/ 715899 h 820674"/>
              <a:gd name="connsiteX6" fmla="*/ 876300 w 2749221"/>
              <a:gd name="connsiteY6" fmla="*/ 820674 h 820674"/>
              <a:gd name="connsiteX0" fmla="*/ 0 w 2710744"/>
              <a:gd name="connsiteY0" fmla="*/ 20574 h 820674"/>
              <a:gd name="connsiteX1" fmla="*/ 2524125 w 2710744"/>
              <a:gd name="connsiteY1" fmla="*/ 20574 h 820674"/>
              <a:gd name="connsiteX2" fmla="*/ 2524125 w 2710744"/>
              <a:gd name="connsiteY2" fmla="*/ 249174 h 820674"/>
              <a:gd name="connsiteX3" fmla="*/ 2533650 w 2710744"/>
              <a:gd name="connsiteY3" fmla="*/ 487299 h 820674"/>
              <a:gd name="connsiteX4" fmla="*/ 2524125 w 2710744"/>
              <a:gd name="connsiteY4" fmla="*/ 715899 h 820674"/>
              <a:gd name="connsiteX5" fmla="*/ 847725 w 2710744"/>
              <a:gd name="connsiteY5" fmla="*/ 820674 h 820674"/>
              <a:gd name="connsiteX0" fmla="*/ 0 w 2714304"/>
              <a:gd name="connsiteY0" fmla="*/ 0 h 800100"/>
              <a:gd name="connsiteX1" fmla="*/ 2524125 w 2714304"/>
              <a:gd name="connsiteY1" fmla="*/ 228600 h 800100"/>
              <a:gd name="connsiteX2" fmla="*/ 2533650 w 2714304"/>
              <a:gd name="connsiteY2" fmla="*/ 466725 h 800100"/>
              <a:gd name="connsiteX3" fmla="*/ 2524125 w 2714304"/>
              <a:gd name="connsiteY3" fmla="*/ 695325 h 800100"/>
              <a:gd name="connsiteX4" fmla="*/ 847725 w 2714304"/>
              <a:gd name="connsiteY4" fmla="*/ 800100 h 800100"/>
              <a:gd name="connsiteX0" fmla="*/ 0 w 2651526"/>
              <a:gd name="connsiteY0" fmla="*/ 0 h 800100"/>
              <a:gd name="connsiteX1" fmla="*/ 2533650 w 2651526"/>
              <a:gd name="connsiteY1" fmla="*/ 466725 h 800100"/>
              <a:gd name="connsiteX2" fmla="*/ 2524125 w 2651526"/>
              <a:gd name="connsiteY2" fmla="*/ 695325 h 800100"/>
              <a:gd name="connsiteX3" fmla="*/ 847725 w 2651526"/>
              <a:gd name="connsiteY3" fmla="*/ 800100 h 800100"/>
              <a:gd name="connsiteX0" fmla="*/ 0 w 2539624"/>
              <a:gd name="connsiteY0" fmla="*/ 0 h 800100"/>
              <a:gd name="connsiteX1" fmla="*/ 2524125 w 2539624"/>
              <a:gd name="connsiteY1" fmla="*/ 695325 h 800100"/>
              <a:gd name="connsiteX2" fmla="*/ 847725 w 2539624"/>
              <a:gd name="connsiteY2" fmla="*/ 800100 h 800100"/>
              <a:gd name="connsiteX0" fmla="*/ 0 w 847725"/>
              <a:gd name="connsiteY0" fmla="*/ 0 h 800100"/>
              <a:gd name="connsiteX1" fmla="*/ 847725 w 847725"/>
              <a:gd name="connsiteY1" fmla="*/ 800100 h 800100"/>
              <a:gd name="connsiteX0" fmla="*/ 0 w 419100"/>
              <a:gd name="connsiteY0" fmla="*/ 47625 h 47625"/>
              <a:gd name="connsiteX1" fmla="*/ 419100 w 419100"/>
              <a:gd name="connsiteY1" fmla="*/ 0 h 47625"/>
              <a:gd name="connsiteX0" fmla="*/ 531019 w 531019"/>
              <a:gd name="connsiteY0" fmla="*/ 0 h 147637"/>
              <a:gd name="connsiteX1" fmla="*/ 0 w 531019"/>
              <a:gd name="connsiteY1" fmla="*/ 147637 h 147637"/>
              <a:gd name="connsiteX0" fmla="*/ 409575 w 409575"/>
              <a:gd name="connsiteY0" fmla="*/ 0 h 114299"/>
              <a:gd name="connsiteX1" fmla="*/ 0 w 409575"/>
              <a:gd name="connsiteY1" fmla="*/ 114299 h 114299"/>
              <a:gd name="connsiteX0" fmla="*/ 392906 w 392906"/>
              <a:gd name="connsiteY0" fmla="*/ 2382 h 2382"/>
              <a:gd name="connsiteX1" fmla="*/ 0 w 392906"/>
              <a:gd name="connsiteY1" fmla="*/ 0 h 2382"/>
              <a:gd name="connsiteX0" fmla="*/ 10000 w 10000"/>
              <a:gd name="connsiteY0" fmla="*/ 87725 h 87729"/>
              <a:gd name="connsiteX1" fmla="*/ 9847 w 10000"/>
              <a:gd name="connsiteY1" fmla="*/ 5 h 87729"/>
              <a:gd name="connsiteX2" fmla="*/ 0 w 10000"/>
              <a:gd name="connsiteY2" fmla="*/ 77725 h 87729"/>
              <a:gd name="connsiteX0" fmla="*/ 10727 w 10727"/>
              <a:gd name="connsiteY0" fmla="*/ 89975 h 89979"/>
              <a:gd name="connsiteX1" fmla="*/ 10574 w 10727"/>
              <a:gd name="connsiteY1" fmla="*/ 2255 h 89979"/>
              <a:gd name="connsiteX2" fmla="*/ 0 w 10727"/>
              <a:gd name="connsiteY2" fmla="*/ 0 h 89979"/>
              <a:gd name="connsiteX0" fmla="*/ 10727 w 10727"/>
              <a:gd name="connsiteY0" fmla="*/ 89975 h 89975"/>
              <a:gd name="connsiteX1" fmla="*/ 0 w 10727"/>
              <a:gd name="connsiteY1" fmla="*/ 0 h 89975"/>
              <a:gd name="connsiteX0" fmla="*/ 11091 w 11091"/>
              <a:gd name="connsiteY0" fmla="*/ 0 h 19987"/>
              <a:gd name="connsiteX1" fmla="*/ 0 w 11091"/>
              <a:gd name="connsiteY1" fmla="*/ 19987 h 19987"/>
            </a:gdLst>
            <a:ahLst/>
            <a:cxnLst>
              <a:cxn ang="0">
                <a:pos x="connsiteX0" y="connsiteY0"/>
              </a:cxn>
              <a:cxn ang="0">
                <a:pos x="connsiteX1" y="connsiteY1"/>
              </a:cxn>
            </a:cxnLst>
            <a:rect l="l" t="t" r="r" b="b"/>
            <a:pathLst>
              <a:path w="11091" h="19987">
                <a:moveTo>
                  <a:pt x="11091" y="0"/>
                </a:moveTo>
                <a:lnTo>
                  <a:pt x="0" y="19987"/>
                </a:lnTo>
              </a:path>
            </a:pathLst>
          </a:custGeom>
          <a:noFill/>
          <a:ln w="38100">
            <a:solidFill>
              <a:srgbClr val="FF0000">
                <a:alpha val="49804"/>
              </a:srgbClr>
            </a:solidFill>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6" name="円形吹き出し 75"/>
          <p:cNvSpPr/>
          <p:nvPr/>
        </p:nvSpPr>
        <p:spPr>
          <a:xfrm>
            <a:off x="3606205" y="3758684"/>
            <a:ext cx="2424980" cy="673447"/>
          </a:xfrm>
          <a:prstGeom prst="wedgeEllipseCallout">
            <a:avLst>
              <a:gd name="adj1" fmla="val -51906"/>
              <a:gd name="adj2" fmla="val -139338"/>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ぶつかったところにくっつく</a:t>
            </a:r>
          </a:p>
        </p:txBody>
      </p:sp>
      <p:sp>
        <p:nvSpPr>
          <p:cNvPr id="77" name="円形吹き出し 76"/>
          <p:cNvSpPr/>
          <p:nvPr/>
        </p:nvSpPr>
        <p:spPr>
          <a:xfrm>
            <a:off x="3548690" y="5688775"/>
            <a:ext cx="2036207" cy="867361"/>
          </a:xfrm>
          <a:prstGeom prst="wedgeEllipseCallout">
            <a:avLst>
              <a:gd name="adj1" fmla="val -69386"/>
              <a:gd name="adj2" fmla="val -23500"/>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無造作に積んだ</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レゴブロックの</a:t>
            </a:r>
            <a:endParaRPr lang="en-US" altLang="ja-JP" sz="1600" dirty="0">
              <a:solidFill>
                <a:prstClr val="black"/>
              </a:solidFill>
              <a:effectLst>
                <a:glow rad="177800">
                  <a:prstClr val="white"/>
                </a:glow>
              </a:effectLst>
            </a:endParaRPr>
          </a:p>
          <a:p>
            <a:pPr algn="ctr"/>
            <a:r>
              <a:rPr lang="ja-JP" altLang="en-US" sz="1600" dirty="0">
                <a:solidFill>
                  <a:prstClr val="black"/>
                </a:solidFill>
                <a:effectLst>
                  <a:glow rad="177800">
                    <a:prstClr val="white"/>
                  </a:glow>
                </a:effectLst>
              </a:rPr>
              <a:t>並び方</a:t>
            </a:r>
          </a:p>
        </p:txBody>
      </p:sp>
      <p:sp>
        <p:nvSpPr>
          <p:cNvPr id="46" name="円形吹き出し 45"/>
          <p:cNvSpPr/>
          <p:nvPr/>
        </p:nvSpPr>
        <p:spPr>
          <a:xfrm>
            <a:off x="7440724" y="3790190"/>
            <a:ext cx="1220996" cy="532689"/>
          </a:xfrm>
          <a:prstGeom prst="wedgeEllipseCallout">
            <a:avLst>
              <a:gd name="adj1" fmla="val -13617"/>
              <a:gd name="adj2" fmla="val 100678"/>
            </a:avLst>
          </a:prstGeom>
          <a:solidFill>
            <a:schemeClr val="accent1">
              <a:lumMod val="60000"/>
              <a:lumOff val="40000"/>
              <a:alpha val="45000"/>
            </a:schemeClr>
          </a:solidFill>
          <a:ln w="12700" cap="rn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effectLst>
                  <a:glow rad="177800">
                    <a:prstClr val="white"/>
                  </a:glow>
                </a:effectLst>
              </a:rPr>
              <a:t>ごちゃごちゃ</a:t>
            </a:r>
          </a:p>
        </p:txBody>
      </p:sp>
    </p:spTree>
    <p:extLst>
      <p:ext uri="{BB962C8B-B14F-4D97-AF65-F5344CB8AC3E}">
        <p14:creationId xmlns:p14="http://schemas.microsoft.com/office/powerpoint/2010/main" val="3156998386"/>
      </p:ext>
    </p:extLst>
  </p:cSld>
  <p:clrMapOvr>
    <a:masterClrMapping/>
  </p:clrMapOvr>
</p:sld>
</file>

<file path=ppt/theme/theme1.xml><?xml version="1.0" encoding="utf-8"?>
<a:theme xmlns:a="http://schemas.openxmlformats.org/drawingml/2006/main" name="PowerPointマスター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tailEnd type="arrow"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noFill/>
        <a:ln w="25400">
          <a:solidFill>
            <a:schemeClr val="tx1"/>
          </a:solidFill>
          <a:headEnd type="none"/>
          <a:tailEnd type="arrow"/>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PowerPointマスター1</Template>
  <TotalTime>0</TotalTime>
  <Words>2034</Words>
  <Application>Microsoft Office PowerPoint</Application>
  <PresentationFormat>画面に合わせる (4:3)</PresentationFormat>
  <Paragraphs>445</Paragraphs>
  <Slides>23</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Arial</vt:lpstr>
      <vt:lpstr>ＭＳ Ｐゴシック</vt:lpstr>
      <vt:lpstr>Calibri</vt:lpstr>
      <vt:lpstr>HGS創英角ﾎﾟｯﾌﾟ体</vt:lpstr>
      <vt:lpstr>Cambria Math</vt:lpstr>
      <vt:lpstr>PowerPointマスター1</vt:lpstr>
      <vt:lpstr>律速過程を組み合わせたら</vt:lpstr>
      <vt:lpstr>ぬれた服は冷たい</vt:lpstr>
      <vt:lpstr>モデル</vt:lpstr>
      <vt:lpstr>湿度0%のときの蒸発速度</vt:lpstr>
      <vt:lpstr>モデルの改善</vt:lpstr>
      <vt:lpstr>水分子の拡散モデル</vt:lpstr>
      <vt:lpstr>モデルの改善結果</vt:lpstr>
      <vt:lpstr>モデルの改善</vt:lpstr>
      <vt:lpstr>水分子が水面に当たったとき</vt:lpstr>
      <vt:lpstr>表面張力があると</vt:lpstr>
      <vt:lpstr>モデル</vt:lpstr>
      <vt:lpstr>界面律速のモデル</vt:lpstr>
      <vt:lpstr>理想気体水分子が水面に飛び込む数</vt:lpstr>
      <vt:lpstr>水分子が水面から飛び出す数</vt:lpstr>
      <vt:lpstr>湿度0%のときの蒸発速度</vt:lpstr>
      <vt:lpstr>吸着率 α を氷から予測</vt:lpstr>
      <vt:lpstr>吸着率 α を気化熱から予測</vt:lpstr>
      <vt:lpstr>界面律速と拡散律速があったら</vt:lpstr>
      <vt:lpstr>水分子の拡散モデル</vt:lpstr>
      <vt:lpstr>水分子の拡散モデル</vt:lpstr>
      <vt:lpstr>水面湿度が100%なかったら</vt:lpstr>
      <vt:lpstr>拡散方程式と境界条件</vt:lpstr>
      <vt:lpstr>水面での境界条件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2019-11-22T05:32:12Z</dcterms:created>
  <dcterms:modified xsi:type="dcterms:W3CDTF">2019-11-22T05:32:21Z</dcterms:modified>
</cp:coreProperties>
</file>