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6.xml" ContentType="application/vnd.openxmlformats-officedocument.drawingml.chart+xml"/>
  <Override PartName="/ppt/charts/chart30.xml" ContentType="application/vnd.openxmlformats-officedocument.drawingml.chart+xml"/>
  <Override PartName="/ppt/charts/chart70.xml" ContentType="application/vnd.openxmlformats-officedocument.drawingml.chart+xml"/>
  <Override PartName="/ppt/charts/chart9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25"/>
  </p:notesMasterIdLst>
  <p:sldIdLst>
    <p:sldId id="312" r:id="rId2"/>
    <p:sldId id="353" r:id="rId3"/>
    <p:sldId id="358" r:id="rId4"/>
    <p:sldId id="360" r:id="rId5"/>
    <p:sldId id="359" r:id="rId6"/>
    <p:sldId id="362" r:id="rId7"/>
    <p:sldId id="357" r:id="rId8"/>
    <p:sldId id="375" r:id="rId9"/>
    <p:sldId id="364" r:id="rId10"/>
    <p:sldId id="366" r:id="rId11"/>
    <p:sldId id="365" r:id="rId12"/>
    <p:sldId id="361" r:id="rId13"/>
    <p:sldId id="367" r:id="rId14"/>
    <p:sldId id="356" r:id="rId15"/>
    <p:sldId id="368" r:id="rId16"/>
    <p:sldId id="371" r:id="rId17"/>
    <p:sldId id="373" r:id="rId18"/>
    <p:sldId id="369" r:id="rId19"/>
    <p:sldId id="370" r:id="rId20"/>
    <p:sldId id="354" r:id="rId21"/>
    <p:sldId id="374" r:id="rId22"/>
    <p:sldId id="376" r:id="rId23"/>
    <p:sldId id="377" r:id="rId24"/>
  </p:sldIdLst>
  <p:sldSz cx="9144000" cy="6858000" type="screen4x3"/>
  <p:notesSz cx="6858000" cy="9144000"/>
  <p:embeddedFontLst>
    <p:embeddedFont>
      <p:font typeface="HGS創英角ﾎﾟｯﾌﾟ体" panose="040B0A00000000000000" pitchFamily="50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32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FF2"/>
    <a:srgbClr val="FF733B"/>
    <a:srgbClr val="FF9797"/>
    <a:srgbClr val="FF0000"/>
    <a:srgbClr val="82E2E4"/>
    <a:srgbClr val="66FFFF"/>
    <a:srgbClr val="7FB0BB"/>
    <a:srgbClr val="518B99"/>
    <a:srgbClr val="80ABBE"/>
    <a:srgbClr val="E7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6163" autoAdjust="0"/>
  </p:normalViewPr>
  <p:slideViewPr>
    <p:cSldViewPr showGuides="1">
      <p:cViewPr>
        <p:scale>
          <a:sx n="80" d="100"/>
          <a:sy n="80" d="100"/>
        </p:scale>
        <p:origin x="978" y="288"/>
      </p:cViewPr>
      <p:guideLst>
        <p:guide orient="horz" pos="1298"/>
        <p:guide orient="horz" pos="3521"/>
        <p:guide pos="3243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-1.1332081106818492E-15</c:v>
                </c:pt>
                <c:pt idx="1">
                  <c:v>-0.58778525229247403</c:v>
                </c:pt>
                <c:pt idx="2">
                  <c:v>-0.95105651629515364</c:v>
                </c:pt>
                <c:pt idx="3">
                  <c:v>-0.95105651629515353</c:v>
                </c:pt>
                <c:pt idx="4">
                  <c:v>-0.58778525229247303</c:v>
                </c:pt>
                <c:pt idx="5">
                  <c:v>1.22514845490862E-16</c:v>
                </c:pt>
                <c:pt idx="6">
                  <c:v>0.58778525229247325</c:v>
                </c:pt>
                <c:pt idx="7">
                  <c:v>0.95105651629515353</c:v>
                </c:pt>
                <c:pt idx="8">
                  <c:v>0.95105651629515353</c:v>
                </c:pt>
                <c:pt idx="9">
                  <c:v>0.58778525229247314</c:v>
                </c:pt>
                <c:pt idx="10">
                  <c:v>0</c:v>
                </c:pt>
                <c:pt idx="11">
                  <c:v>-0.58778525229247314</c:v>
                </c:pt>
                <c:pt idx="12">
                  <c:v>-0.95105651629515353</c:v>
                </c:pt>
                <c:pt idx="13">
                  <c:v>-0.95105651629515353</c:v>
                </c:pt>
                <c:pt idx="14">
                  <c:v>-0.58778525229247325</c:v>
                </c:pt>
                <c:pt idx="15">
                  <c:v>-1.22514845490862E-16</c:v>
                </c:pt>
                <c:pt idx="16">
                  <c:v>0.58778525229247303</c:v>
                </c:pt>
                <c:pt idx="17">
                  <c:v>0.95105651629515353</c:v>
                </c:pt>
                <c:pt idx="18">
                  <c:v>0.95105651629515364</c:v>
                </c:pt>
                <c:pt idx="19">
                  <c:v>0.58778525229247403</c:v>
                </c:pt>
                <c:pt idx="20">
                  <c:v>1.1332081106818492E-15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71-4412-B307-2C5BAB88C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0.80901699437494679</c:v>
                </c:pt>
                <c:pt idx="2">
                  <c:v>0.30901699437494723</c:v>
                </c:pt>
                <c:pt idx="3">
                  <c:v>-0.30901699437494756</c:v>
                </c:pt>
                <c:pt idx="4">
                  <c:v>-0.80901699437494756</c:v>
                </c:pt>
                <c:pt idx="5">
                  <c:v>-1</c:v>
                </c:pt>
                <c:pt idx="6">
                  <c:v>-0.80901699437494734</c:v>
                </c:pt>
                <c:pt idx="7">
                  <c:v>-0.30901699437494756</c:v>
                </c:pt>
                <c:pt idx="8">
                  <c:v>0.30901699437494745</c:v>
                </c:pt>
                <c:pt idx="9">
                  <c:v>0.80901699437494745</c:v>
                </c:pt>
                <c:pt idx="10">
                  <c:v>1</c:v>
                </c:pt>
                <c:pt idx="11">
                  <c:v>0.80901699437494745</c:v>
                </c:pt>
                <c:pt idx="12">
                  <c:v>0.30901699437494745</c:v>
                </c:pt>
                <c:pt idx="13">
                  <c:v>-0.30901699437494756</c:v>
                </c:pt>
                <c:pt idx="14">
                  <c:v>-0.80901699437494734</c:v>
                </c:pt>
                <c:pt idx="15">
                  <c:v>-1</c:v>
                </c:pt>
                <c:pt idx="16">
                  <c:v>-0.80901699437494756</c:v>
                </c:pt>
                <c:pt idx="17">
                  <c:v>-0.30901699437494756</c:v>
                </c:pt>
                <c:pt idx="18">
                  <c:v>0.30901699437494723</c:v>
                </c:pt>
                <c:pt idx="19">
                  <c:v>0.80901699437494679</c:v>
                </c:pt>
                <c:pt idx="2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17-486F-9964-BB15792E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9827035886818498"/>
          <c:y val="3.38926238975556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3.6998214582295297E-2"/>
          <c:y val="0.21192863380110227"/>
          <c:w val="0.8526241488124896"/>
          <c:h val="0.67848328040435435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Sheet1!$A$5</c:f>
              <c:strCache>
                <c:ptCount val="1"/>
                <c:pt idx="0">
                  <c:v>音速v[m/s]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E20-4243-85C4-014E5DEC829A}"/>
              </c:ext>
            </c:extLst>
          </c:dPt>
          <c:x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Sheet1!$B$5:$F$5</c:f>
              <c:numCache>
                <c:formatCode>General</c:formatCode>
                <c:ptCount val="5"/>
                <c:pt idx="0">
                  <c:v>3230</c:v>
                </c:pt>
                <c:pt idx="1">
                  <c:v>1403</c:v>
                </c:pt>
                <c:pt idx="2">
                  <c:v>1481</c:v>
                </c:pt>
                <c:pt idx="3">
                  <c:v>1507</c:v>
                </c:pt>
                <c:pt idx="4">
                  <c:v>1526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20-4243-85C4-014E5DEC8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546128"/>
        <c:axId val="1573917120"/>
      </c:scatterChart>
      <c:valAx>
        <c:axId val="155254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3917120"/>
        <c:crosses val="autoZero"/>
        <c:crossBetween val="midCat"/>
      </c:valAx>
      <c:valAx>
        <c:axId val="15739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52546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6260334645669303E-2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振動数ω[s⁻¹]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9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square"/>
              <c:size val="9"/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4A5-411C-B6E7-5FDD4FC59A2F}"/>
              </c:ext>
            </c:extLst>
          </c:dPt>
          <c:x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Sheet1!$B$6:$F$6</c:f>
              <c:numCache>
                <c:formatCode>0.00E+00</c:formatCode>
                <c:ptCount val="5"/>
                <c:pt idx="0">
                  <c:v>20214854007719.535</c:v>
                </c:pt>
                <c:pt idx="1">
                  <c:v>9040084664335.166</c:v>
                </c:pt>
                <c:pt idx="2">
                  <c:v>9537481055852.3398</c:v>
                </c:pt>
                <c:pt idx="3">
                  <c:v>9696614782305.252</c:v>
                </c:pt>
                <c:pt idx="4">
                  <c:v>9807579795068.4707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A5-411C-B6E7-5FDD4FC59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546128"/>
        <c:axId val="1573917120"/>
      </c:scatterChart>
      <c:valAx>
        <c:axId val="155254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73917120"/>
        <c:crosses val="autoZero"/>
        <c:crossBetween val="midCat"/>
      </c:valAx>
      <c:valAx>
        <c:axId val="15739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52546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-1.1332081106818492E-15</c:v>
                </c:pt>
                <c:pt idx="1">
                  <c:v>-0.58778525229247403</c:v>
                </c:pt>
                <c:pt idx="2">
                  <c:v>-0.95105651629515364</c:v>
                </c:pt>
                <c:pt idx="3">
                  <c:v>-0.95105651629515353</c:v>
                </c:pt>
                <c:pt idx="4">
                  <c:v>-0.58778525229247303</c:v>
                </c:pt>
                <c:pt idx="5">
                  <c:v>1.22514845490862E-16</c:v>
                </c:pt>
                <c:pt idx="6">
                  <c:v>0.58778525229247325</c:v>
                </c:pt>
                <c:pt idx="7">
                  <c:v>0.95105651629515353</c:v>
                </c:pt>
                <c:pt idx="8">
                  <c:v>0.95105651629515353</c:v>
                </c:pt>
                <c:pt idx="9">
                  <c:v>0.58778525229247314</c:v>
                </c:pt>
                <c:pt idx="10">
                  <c:v>0</c:v>
                </c:pt>
                <c:pt idx="11">
                  <c:v>-0.58778525229247314</c:v>
                </c:pt>
                <c:pt idx="12">
                  <c:v>-0.95105651629515353</c:v>
                </c:pt>
                <c:pt idx="13">
                  <c:v>-0.95105651629515353</c:v>
                </c:pt>
                <c:pt idx="14">
                  <c:v>-0.58778525229247325</c:v>
                </c:pt>
                <c:pt idx="15">
                  <c:v>-1.22514845490862E-16</c:v>
                </c:pt>
                <c:pt idx="16">
                  <c:v>0.58778525229247303</c:v>
                </c:pt>
                <c:pt idx="17">
                  <c:v>0.95105651629515353</c:v>
                </c:pt>
                <c:pt idx="18">
                  <c:v>0.95105651629515364</c:v>
                </c:pt>
                <c:pt idx="19">
                  <c:v>0.58778525229247403</c:v>
                </c:pt>
                <c:pt idx="20">
                  <c:v>1.1332081106818492E-15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71-4412-B307-2C5BAB88C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0.80901699437494679</c:v>
                </c:pt>
                <c:pt idx="2">
                  <c:v>0.30901699437494723</c:v>
                </c:pt>
                <c:pt idx="3">
                  <c:v>-0.30901699437494756</c:v>
                </c:pt>
                <c:pt idx="4">
                  <c:v>-0.80901699437494756</c:v>
                </c:pt>
                <c:pt idx="5">
                  <c:v>-1</c:v>
                </c:pt>
                <c:pt idx="6">
                  <c:v>-0.80901699437494734</c:v>
                </c:pt>
                <c:pt idx="7">
                  <c:v>-0.30901699437494756</c:v>
                </c:pt>
                <c:pt idx="8">
                  <c:v>0.30901699437494745</c:v>
                </c:pt>
                <c:pt idx="9">
                  <c:v>0.80901699437494745</c:v>
                </c:pt>
                <c:pt idx="10">
                  <c:v>1</c:v>
                </c:pt>
                <c:pt idx="11">
                  <c:v>0.80901699437494745</c:v>
                </c:pt>
                <c:pt idx="12">
                  <c:v>0.30901699437494745</c:v>
                </c:pt>
                <c:pt idx="13">
                  <c:v>-0.30901699437494756</c:v>
                </c:pt>
                <c:pt idx="14">
                  <c:v>-0.80901699437494734</c:v>
                </c:pt>
                <c:pt idx="15">
                  <c:v>-1</c:v>
                </c:pt>
                <c:pt idx="16">
                  <c:v>-0.80901699437494756</c:v>
                </c:pt>
                <c:pt idx="17">
                  <c:v>-0.30901699437494756</c:v>
                </c:pt>
                <c:pt idx="18">
                  <c:v>0.30901699437494723</c:v>
                </c:pt>
                <c:pt idx="19">
                  <c:v>0.80901699437494679</c:v>
                </c:pt>
                <c:pt idx="2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17-486F-9964-BB15792E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1.1332081106818492E-15</c:v>
                </c:pt>
                <c:pt idx="1">
                  <c:v>0.58778525229247403</c:v>
                </c:pt>
                <c:pt idx="2">
                  <c:v>0.95105651629515364</c:v>
                </c:pt>
                <c:pt idx="3">
                  <c:v>0.95105651629515353</c:v>
                </c:pt>
                <c:pt idx="4">
                  <c:v>0.58778525229247303</c:v>
                </c:pt>
                <c:pt idx="5">
                  <c:v>-1.22514845490862E-16</c:v>
                </c:pt>
                <c:pt idx="6">
                  <c:v>-0.58778525229247325</c:v>
                </c:pt>
                <c:pt idx="7">
                  <c:v>-0.95105651629515353</c:v>
                </c:pt>
                <c:pt idx="8">
                  <c:v>-0.95105651629515353</c:v>
                </c:pt>
                <c:pt idx="9">
                  <c:v>-0.58778525229247314</c:v>
                </c:pt>
                <c:pt idx="10">
                  <c:v>0</c:v>
                </c:pt>
                <c:pt idx="11">
                  <c:v>0.58778525229247314</c:v>
                </c:pt>
                <c:pt idx="12">
                  <c:v>0.95105651629515353</c:v>
                </c:pt>
                <c:pt idx="13">
                  <c:v>0.95105651629515353</c:v>
                </c:pt>
                <c:pt idx="14">
                  <c:v>0.58778525229247325</c:v>
                </c:pt>
                <c:pt idx="15">
                  <c:v>1.22514845490862E-16</c:v>
                </c:pt>
                <c:pt idx="16">
                  <c:v>-0.58778525229247303</c:v>
                </c:pt>
                <c:pt idx="17">
                  <c:v>-0.95105651629515353</c:v>
                </c:pt>
                <c:pt idx="18">
                  <c:v>-0.95105651629515364</c:v>
                </c:pt>
                <c:pt idx="19">
                  <c:v>-0.58778525229247403</c:v>
                </c:pt>
                <c:pt idx="20">
                  <c:v>-1.1332081106818492E-15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61-4E32-9632-9BB2CC7BF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0.80901699437494679</c:v>
                </c:pt>
                <c:pt idx="2">
                  <c:v>0.30901699437494723</c:v>
                </c:pt>
                <c:pt idx="3">
                  <c:v>-0.30901699437494756</c:v>
                </c:pt>
                <c:pt idx="4">
                  <c:v>-0.80901699437494756</c:v>
                </c:pt>
                <c:pt idx="5">
                  <c:v>-1</c:v>
                </c:pt>
                <c:pt idx="6">
                  <c:v>-0.80901699437494734</c:v>
                </c:pt>
                <c:pt idx="7">
                  <c:v>-0.30901699437494756</c:v>
                </c:pt>
                <c:pt idx="8">
                  <c:v>0.30901699437494745</c:v>
                </c:pt>
                <c:pt idx="9">
                  <c:v>0.80901699437494745</c:v>
                </c:pt>
                <c:pt idx="10">
                  <c:v>1</c:v>
                </c:pt>
                <c:pt idx="11">
                  <c:v>0.80901699437494745</c:v>
                </c:pt>
                <c:pt idx="12">
                  <c:v>0.30901699437494745</c:v>
                </c:pt>
                <c:pt idx="13">
                  <c:v>-0.30901699437494756</c:v>
                </c:pt>
                <c:pt idx="14">
                  <c:v>-0.80901699437494734</c:v>
                </c:pt>
                <c:pt idx="15">
                  <c:v>-1</c:v>
                </c:pt>
                <c:pt idx="16">
                  <c:v>-0.80901699437494756</c:v>
                </c:pt>
                <c:pt idx="17">
                  <c:v>-0.30901699437494756</c:v>
                </c:pt>
                <c:pt idx="18">
                  <c:v>0.30901699437494723</c:v>
                </c:pt>
                <c:pt idx="19">
                  <c:v>0.80901699437494679</c:v>
                </c:pt>
                <c:pt idx="2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861-4E32-9632-9BB2CC7BF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10"/>
      <c:rAngAx val="0"/>
      <c:perspective val="10"/>
    </c:view3D>
    <c:floor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floor>
    <c:sideWall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3414608711611913E-2"/>
          <c:y val="0"/>
          <c:w val="0.98794236310086658"/>
          <c:h val="1"/>
        </c:manualLayout>
      </c:layout>
      <c:surface3DChart>
        <c:wireframe val="0"/>
        <c:ser>
          <c:idx val="2"/>
          <c:order val="1"/>
          <c:tx>
            <c:strRef>
              <c:f>Sheet1!$A$3</c:f>
              <c:strCache>
                <c:ptCount val="1"/>
                <c:pt idx="0">
                  <c:v>-1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9000"/>
                    <a:tint val="50000"/>
                    <a:satMod val="300000"/>
                  </a:schemeClr>
                </a:gs>
                <a:gs pos="35000">
                  <a:schemeClr val="accent1">
                    <a:shade val="49000"/>
                    <a:tint val="37000"/>
                    <a:satMod val="300000"/>
                  </a:schemeClr>
                </a:gs>
                <a:gs pos="100000">
                  <a:schemeClr val="accent1">
                    <a:shade val="4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4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49000"/>
                  <a:shade val="95000"/>
                </a:schemeClr>
              </a:contourClr>
            </a:sp3d>
          </c:spPr>
          <c:val>
            <c:numRef>
              <c:f>Sheet1!$B$3:$AF$3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-0.95105651629515353</c:v>
                </c:pt>
                <c:pt idx="2">
                  <c:v>-0.80901699437494756</c:v>
                </c:pt>
                <c:pt idx="3">
                  <c:v>-0.58778525229247403</c:v>
                </c:pt>
                <c:pt idx="4">
                  <c:v>-0.30901699437494756</c:v>
                </c:pt>
                <c:pt idx="5">
                  <c:v>-1.83772268236293E-16</c:v>
                </c:pt>
                <c:pt idx="6">
                  <c:v>0.30901699437494723</c:v>
                </c:pt>
                <c:pt idx="7">
                  <c:v>0.58778525229247225</c:v>
                </c:pt>
                <c:pt idx="8">
                  <c:v>0.80901699437494679</c:v>
                </c:pt>
                <c:pt idx="9">
                  <c:v>0.95105651629515353</c:v>
                </c:pt>
                <c:pt idx="10">
                  <c:v>1</c:v>
                </c:pt>
                <c:pt idx="11">
                  <c:v>0.95105651629515364</c:v>
                </c:pt>
                <c:pt idx="12">
                  <c:v>0.80901699437494701</c:v>
                </c:pt>
                <c:pt idx="13">
                  <c:v>0.58778525229247403</c:v>
                </c:pt>
                <c:pt idx="14">
                  <c:v>0.30901699437494773</c:v>
                </c:pt>
                <c:pt idx="15">
                  <c:v>3.06287113727155E-16</c:v>
                </c:pt>
                <c:pt idx="16">
                  <c:v>-0.30901699437494712</c:v>
                </c:pt>
                <c:pt idx="17">
                  <c:v>-0.58778525229247292</c:v>
                </c:pt>
                <c:pt idx="18">
                  <c:v>-0.80901699437494723</c:v>
                </c:pt>
                <c:pt idx="19">
                  <c:v>-0.95105651629515342</c:v>
                </c:pt>
                <c:pt idx="20">
                  <c:v>-1</c:v>
                </c:pt>
                <c:pt idx="21">
                  <c:v>-0.9510565162951542</c:v>
                </c:pt>
                <c:pt idx="22">
                  <c:v>-0.80901699437494767</c:v>
                </c:pt>
                <c:pt idx="23">
                  <c:v>-0.58778525229247347</c:v>
                </c:pt>
                <c:pt idx="24">
                  <c:v>-0.30901699437494612</c:v>
                </c:pt>
                <c:pt idx="25">
                  <c:v>-4.28801959218017E-16</c:v>
                </c:pt>
                <c:pt idx="26">
                  <c:v>0.30901699437494867</c:v>
                </c:pt>
                <c:pt idx="27">
                  <c:v>0.5877852522924728</c:v>
                </c:pt>
                <c:pt idx="28">
                  <c:v>0.80901699437494823</c:v>
                </c:pt>
                <c:pt idx="29">
                  <c:v>0.95105651629515398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2F-4C69-93C4-495883C7EC5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-0.95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5000"/>
                    <a:tint val="50000"/>
                    <a:satMod val="300000"/>
                  </a:schemeClr>
                </a:gs>
                <a:gs pos="35000">
                  <a:schemeClr val="accent1">
                    <a:shade val="55000"/>
                    <a:tint val="37000"/>
                    <a:satMod val="300000"/>
                  </a:schemeClr>
                </a:gs>
                <a:gs pos="100000">
                  <a:schemeClr val="accent1">
                    <a:shade val="5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5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55000"/>
                  <a:shade val="95000"/>
                </a:schemeClr>
              </a:contourClr>
            </a:sp3d>
          </c:spPr>
          <c:val>
            <c:numRef>
              <c:f>Sheet1!$B$4:$AF$4</c:f>
              <c:numCache>
                <c:formatCode>General</c:formatCode>
                <c:ptCount val="31"/>
                <c:pt idx="0">
                  <c:v>-0.95105651629515342</c:v>
                </c:pt>
                <c:pt idx="1">
                  <c:v>-1</c:v>
                </c:pt>
                <c:pt idx="2">
                  <c:v>-0.95105651629515375</c:v>
                </c:pt>
                <c:pt idx="3">
                  <c:v>-0.80901699437494801</c:v>
                </c:pt>
                <c:pt idx="4">
                  <c:v>-0.58778525229247403</c:v>
                </c:pt>
                <c:pt idx="5">
                  <c:v>-0.30901699437494756</c:v>
                </c:pt>
                <c:pt idx="6">
                  <c:v>-1.0719506879364182E-15</c:v>
                </c:pt>
                <c:pt idx="7">
                  <c:v>0.3090169943749464</c:v>
                </c:pt>
                <c:pt idx="8">
                  <c:v>0.58778525229247225</c:v>
                </c:pt>
                <c:pt idx="9">
                  <c:v>0.80901699437494679</c:v>
                </c:pt>
                <c:pt idx="10">
                  <c:v>0.95105651629515353</c:v>
                </c:pt>
                <c:pt idx="11">
                  <c:v>1</c:v>
                </c:pt>
                <c:pt idx="12">
                  <c:v>0.95105651629515364</c:v>
                </c:pt>
                <c:pt idx="13">
                  <c:v>0.80901699437494701</c:v>
                </c:pt>
                <c:pt idx="14">
                  <c:v>0.58778525229247403</c:v>
                </c:pt>
                <c:pt idx="15">
                  <c:v>0.30901699437494773</c:v>
                </c:pt>
                <c:pt idx="16">
                  <c:v>3.06287113727155E-16</c:v>
                </c:pt>
                <c:pt idx="17">
                  <c:v>-0.30901699437494545</c:v>
                </c:pt>
                <c:pt idx="18">
                  <c:v>-0.58778525229247292</c:v>
                </c:pt>
                <c:pt idx="19">
                  <c:v>-0.80901699437494723</c:v>
                </c:pt>
                <c:pt idx="20">
                  <c:v>-0.95105651629515342</c:v>
                </c:pt>
                <c:pt idx="21">
                  <c:v>-1</c:v>
                </c:pt>
                <c:pt idx="22">
                  <c:v>-0.9510565162951542</c:v>
                </c:pt>
                <c:pt idx="23">
                  <c:v>-0.80901699437494767</c:v>
                </c:pt>
                <c:pt idx="24">
                  <c:v>-0.58778525229247347</c:v>
                </c:pt>
                <c:pt idx="25">
                  <c:v>-0.30901699437494612</c:v>
                </c:pt>
                <c:pt idx="26">
                  <c:v>-4.28801959218017E-16</c:v>
                </c:pt>
                <c:pt idx="27">
                  <c:v>0.30901699437494867</c:v>
                </c:pt>
                <c:pt idx="28">
                  <c:v>0.5877852522924728</c:v>
                </c:pt>
                <c:pt idx="29">
                  <c:v>0.80901699437494823</c:v>
                </c:pt>
                <c:pt idx="30">
                  <c:v>0.95105651629515398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2F-4C69-93C4-495883C7EC55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-0.9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1000"/>
                    <a:tint val="50000"/>
                    <a:satMod val="300000"/>
                  </a:schemeClr>
                </a:gs>
                <a:gs pos="35000">
                  <a:schemeClr val="accent1">
                    <a:shade val="61000"/>
                    <a:tint val="37000"/>
                    <a:satMod val="300000"/>
                  </a:schemeClr>
                </a:gs>
                <a:gs pos="100000">
                  <a:schemeClr val="accent1">
                    <a:shade val="6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6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61000"/>
                  <a:shade val="95000"/>
                </a:schemeClr>
              </a:contourClr>
            </a:sp3d>
          </c:spPr>
          <c:val>
            <c:numRef>
              <c:f>Sheet1!$B$5:$AF$5</c:f>
              <c:numCache>
                <c:formatCode>General</c:formatCode>
                <c:ptCount val="31"/>
                <c:pt idx="0">
                  <c:v>-0.80901699437494712</c:v>
                </c:pt>
                <c:pt idx="1">
                  <c:v>-0.95105651629515342</c:v>
                </c:pt>
                <c:pt idx="2">
                  <c:v>-1</c:v>
                </c:pt>
                <c:pt idx="3">
                  <c:v>-0.95105651629515398</c:v>
                </c:pt>
                <c:pt idx="4">
                  <c:v>-0.80901699437494801</c:v>
                </c:pt>
                <c:pt idx="5">
                  <c:v>-0.58778525229247403</c:v>
                </c:pt>
                <c:pt idx="6">
                  <c:v>-0.30901699437494845</c:v>
                </c:pt>
                <c:pt idx="7">
                  <c:v>-1.9601291076365435E-15</c:v>
                </c:pt>
                <c:pt idx="8">
                  <c:v>0.3090169943749464</c:v>
                </c:pt>
                <c:pt idx="9">
                  <c:v>0.58778525229247225</c:v>
                </c:pt>
                <c:pt idx="10">
                  <c:v>0.80901699437494679</c:v>
                </c:pt>
                <c:pt idx="11">
                  <c:v>0.95105651629515353</c:v>
                </c:pt>
                <c:pt idx="12">
                  <c:v>1</c:v>
                </c:pt>
                <c:pt idx="13">
                  <c:v>0.95105651629515398</c:v>
                </c:pt>
                <c:pt idx="14">
                  <c:v>0.80901699437494812</c:v>
                </c:pt>
                <c:pt idx="15">
                  <c:v>0.58778525229247403</c:v>
                </c:pt>
                <c:pt idx="16">
                  <c:v>0.30901699437494773</c:v>
                </c:pt>
                <c:pt idx="17">
                  <c:v>3.06287113727155E-16</c:v>
                </c:pt>
                <c:pt idx="18">
                  <c:v>-0.30901699437494545</c:v>
                </c:pt>
                <c:pt idx="19">
                  <c:v>-0.58778525229247292</c:v>
                </c:pt>
                <c:pt idx="20">
                  <c:v>-0.80901699437494723</c:v>
                </c:pt>
                <c:pt idx="21">
                  <c:v>-0.95105651629515287</c:v>
                </c:pt>
                <c:pt idx="22">
                  <c:v>-1</c:v>
                </c:pt>
                <c:pt idx="23">
                  <c:v>-0.9510565162951542</c:v>
                </c:pt>
                <c:pt idx="24">
                  <c:v>-0.80901699437494767</c:v>
                </c:pt>
                <c:pt idx="25">
                  <c:v>-0.58778525229247347</c:v>
                </c:pt>
                <c:pt idx="26">
                  <c:v>-0.30901699437494612</c:v>
                </c:pt>
                <c:pt idx="27">
                  <c:v>-4.28801959218017E-16</c:v>
                </c:pt>
                <c:pt idx="28">
                  <c:v>0.30901699437494867</c:v>
                </c:pt>
                <c:pt idx="29">
                  <c:v>0.5877852522924728</c:v>
                </c:pt>
                <c:pt idx="30">
                  <c:v>0.80901699437494712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F-4C69-93C4-495883C7EC55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-0.85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8000"/>
                    <a:tint val="50000"/>
                    <a:satMod val="300000"/>
                  </a:schemeClr>
                </a:gs>
                <a:gs pos="35000">
                  <a:schemeClr val="accent1">
                    <a:shade val="68000"/>
                    <a:tint val="37000"/>
                    <a:satMod val="300000"/>
                  </a:schemeClr>
                </a:gs>
                <a:gs pos="100000">
                  <a:schemeClr val="accent1">
                    <a:shade val="6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6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68000"/>
                  <a:shade val="95000"/>
                </a:schemeClr>
              </a:contourClr>
            </a:sp3d>
          </c:spPr>
          <c:val>
            <c:numRef>
              <c:f>Sheet1!$B$6:$AF$6</c:f>
              <c:numCache>
                <c:formatCode>General</c:formatCode>
                <c:ptCount val="31"/>
                <c:pt idx="0">
                  <c:v>-0.58778525229247236</c:v>
                </c:pt>
                <c:pt idx="1">
                  <c:v>-0.8090169943749469</c:v>
                </c:pt>
                <c:pt idx="2">
                  <c:v>-0.95105651629515331</c:v>
                </c:pt>
                <c:pt idx="3">
                  <c:v>-1</c:v>
                </c:pt>
                <c:pt idx="4">
                  <c:v>-0.95105651629515398</c:v>
                </c:pt>
                <c:pt idx="5">
                  <c:v>-0.80901699437494801</c:v>
                </c:pt>
                <c:pt idx="6">
                  <c:v>-0.58778525229247403</c:v>
                </c:pt>
                <c:pt idx="7">
                  <c:v>-0.30901699437494928</c:v>
                </c:pt>
                <c:pt idx="8">
                  <c:v>-1.9601291076365435E-15</c:v>
                </c:pt>
                <c:pt idx="9">
                  <c:v>0.3090169943749464</c:v>
                </c:pt>
                <c:pt idx="10">
                  <c:v>0.58778525229247225</c:v>
                </c:pt>
                <c:pt idx="11">
                  <c:v>0.80901699437494679</c:v>
                </c:pt>
                <c:pt idx="12">
                  <c:v>0.9510565162951532</c:v>
                </c:pt>
                <c:pt idx="13">
                  <c:v>1</c:v>
                </c:pt>
                <c:pt idx="14">
                  <c:v>0.95105651629515398</c:v>
                </c:pt>
                <c:pt idx="15">
                  <c:v>0.80901699437494812</c:v>
                </c:pt>
                <c:pt idx="16">
                  <c:v>0.58778525229247403</c:v>
                </c:pt>
                <c:pt idx="17">
                  <c:v>0.30901699437494939</c:v>
                </c:pt>
                <c:pt idx="18">
                  <c:v>2.0826439531274055E-15</c:v>
                </c:pt>
                <c:pt idx="19">
                  <c:v>-0.30901699437494545</c:v>
                </c:pt>
                <c:pt idx="20">
                  <c:v>-0.58778525229247292</c:v>
                </c:pt>
                <c:pt idx="21">
                  <c:v>-0.80901699437494723</c:v>
                </c:pt>
                <c:pt idx="22">
                  <c:v>-0.95105651629515287</c:v>
                </c:pt>
                <c:pt idx="23">
                  <c:v>-1</c:v>
                </c:pt>
                <c:pt idx="24">
                  <c:v>-0.9510565162951542</c:v>
                </c:pt>
                <c:pt idx="25">
                  <c:v>-0.80901699437494767</c:v>
                </c:pt>
                <c:pt idx="26">
                  <c:v>-0.58778525229247347</c:v>
                </c:pt>
                <c:pt idx="27">
                  <c:v>-0.30901699437494612</c:v>
                </c:pt>
                <c:pt idx="28">
                  <c:v>-4.28801959218017E-16</c:v>
                </c:pt>
                <c:pt idx="29">
                  <c:v>0.30901699437494867</c:v>
                </c:pt>
                <c:pt idx="30">
                  <c:v>0.5877852522924728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2F-4C69-93C4-495883C7EC55}"/>
            </c:ext>
          </c:extLst>
        </c:ser>
        <c:ser>
          <c:idx val="6"/>
          <c:order val="5"/>
          <c:tx>
            <c:strRef>
              <c:f>Sheet1!$A$7</c:f>
              <c:strCache>
                <c:ptCount val="1"/>
                <c:pt idx="0">
                  <c:v>-0.8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4000"/>
                    <a:tint val="50000"/>
                    <a:satMod val="300000"/>
                  </a:schemeClr>
                </a:gs>
                <a:gs pos="35000">
                  <a:schemeClr val="accent1">
                    <a:shade val="74000"/>
                    <a:tint val="37000"/>
                    <a:satMod val="300000"/>
                  </a:schemeClr>
                </a:gs>
                <a:gs pos="100000">
                  <a:schemeClr val="accent1">
                    <a:shade val="7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7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74000"/>
                  <a:shade val="95000"/>
                </a:schemeClr>
              </a:contourClr>
            </a:sp3d>
          </c:spPr>
          <c:val>
            <c:numRef>
              <c:f>Sheet1!$B$7:$AF$7</c:f>
              <c:numCache>
                <c:formatCode>General</c:formatCode>
                <c:ptCount val="31"/>
                <c:pt idx="0">
                  <c:v>-0.30901699437494629</c:v>
                </c:pt>
                <c:pt idx="1">
                  <c:v>-0.58778525229247203</c:v>
                </c:pt>
                <c:pt idx="2">
                  <c:v>-0.80901699437494656</c:v>
                </c:pt>
                <c:pt idx="3">
                  <c:v>-0.95105651629515309</c:v>
                </c:pt>
                <c:pt idx="4">
                  <c:v>-1</c:v>
                </c:pt>
                <c:pt idx="5">
                  <c:v>-0.95105651629515398</c:v>
                </c:pt>
                <c:pt idx="6">
                  <c:v>-0.80901699437494834</c:v>
                </c:pt>
                <c:pt idx="7">
                  <c:v>-0.58778525229247469</c:v>
                </c:pt>
                <c:pt idx="8">
                  <c:v>-0.30901699437494928</c:v>
                </c:pt>
                <c:pt idx="9">
                  <c:v>-1.9601291076365435E-15</c:v>
                </c:pt>
                <c:pt idx="10">
                  <c:v>0.3090169943749464</c:v>
                </c:pt>
                <c:pt idx="11">
                  <c:v>0.58778525229247225</c:v>
                </c:pt>
                <c:pt idx="12">
                  <c:v>0.80901699437494679</c:v>
                </c:pt>
                <c:pt idx="13">
                  <c:v>0.9510565162951532</c:v>
                </c:pt>
                <c:pt idx="14">
                  <c:v>1</c:v>
                </c:pt>
                <c:pt idx="15">
                  <c:v>0.95105651629515398</c:v>
                </c:pt>
                <c:pt idx="16">
                  <c:v>0.80901699437494812</c:v>
                </c:pt>
                <c:pt idx="17">
                  <c:v>0.58778525229247403</c:v>
                </c:pt>
                <c:pt idx="18">
                  <c:v>0.30901699437494939</c:v>
                </c:pt>
                <c:pt idx="19">
                  <c:v>2.0826439531274055E-15</c:v>
                </c:pt>
                <c:pt idx="20">
                  <c:v>-0.30901699437494545</c:v>
                </c:pt>
                <c:pt idx="21">
                  <c:v>-0.58778525229247147</c:v>
                </c:pt>
                <c:pt idx="22">
                  <c:v>-0.80901699437494723</c:v>
                </c:pt>
                <c:pt idx="23">
                  <c:v>-0.95105651629515287</c:v>
                </c:pt>
                <c:pt idx="24">
                  <c:v>-1</c:v>
                </c:pt>
                <c:pt idx="25">
                  <c:v>-0.9510565162951542</c:v>
                </c:pt>
                <c:pt idx="26">
                  <c:v>-0.80901699437494767</c:v>
                </c:pt>
                <c:pt idx="27">
                  <c:v>-0.58778525229247347</c:v>
                </c:pt>
                <c:pt idx="28">
                  <c:v>-0.30901699437494612</c:v>
                </c:pt>
                <c:pt idx="29">
                  <c:v>-4.28801959218017E-16</c:v>
                </c:pt>
                <c:pt idx="30">
                  <c:v>0.30901699437494701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2F-4C69-93C4-495883C7EC55}"/>
            </c:ext>
          </c:extLst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-0.75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0000"/>
                    <a:tint val="50000"/>
                    <a:satMod val="300000"/>
                  </a:schemeClr>
                </a:gs>
                <a:gs pos="35000">
                  <a:schemeClr val="accent1">
                    <a:shade val="80000"/>
                    <a:tint val="37000"/>
                    <a:satMod val="300000"/>
                  </a:schemeClr>
                </a:gs>
                <a:gs pos="100000">
                  <a:schemeClr val="accent1">
                    <a:shade val="8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8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80000"/>
                  <a:shade val="95000"/>
                </a:schemeClr>
              </a:contourClr>
            </a:sp3d>
          </c:spPr>
          <c:val>
            <c:numRef>
              <c:f>Sheet1!$B$8:$AF$8</c:f>
              <c:numCache>
                <c:formatCode>General</c:formatCode>
                <c:ptCount val="31"/>
                <c:pt idx="0">
                  <c:v>1.3935250522956188E-15</c:v>
                </c:pt>
                <c:pt idx="1">
                  <c:v>-0.3090169943749459</c:v>
                </c:pt>
                <c:pt idx="2">
                  <c:v>-0.58778525229247203</c:v>
                </c:pt>
                <c:pt idx="3">
                  <c:v>-0.80901699437494634</c:v>
                </c:pt>
                <c:pt idx="4">
                  <c:v>-0.95105651629515298</c:v>
                </c:pt>
                <c:pt idx="5">
                  <c:v>-1</c:v>
                </c:pt>
                <c:pt idx="6">
                  <c:v>-0.9510565162951542</c:v>
                </c:pt>
                <c:pt idx="7">
                  <c:v>-0.80901699437494878</c:v>
                </c:pt>
                <c:pt idx="8">
                  <c:v>-0.58778525229247469</c:v>
                </c:pt>
                <c:pt idx="9">
                  <c:v>-0.30901699437494928</c:v>
                </c:pt>
                <c:pt idx="10">
                  <c:v>-1.9601291076365435E-15</c:v>
                </c:pt>
                <c:pt idx="11">
                  <c:v>0.3090169943749464</c:v>
                </c:pt>
                <c:pt idx="12">
                  <c:v>0.58778525229247147</c:v>
                </c:pt>
                <c:pt idx="13">
                  <c:v>0.80901699437494679</c:v>
                </c:pt>
                <c:pt idx="14">
                  <c:v>0.95105651629515298</c:v>
                </c:pt>
                <c:pt idx="15">
                  <c:v>1</c:v>
                </c:pt>
                <c:pt idx="16">
                  <c:v>0.95105651629515398</c:v>
                </c:pt>
                <c:pt idx="17">
                  <c:v>0.80901699437494912</c:v>
                </c:pt>
                <c:pt idx="18">
                  <c:v>0.5877852522924748</c:v>
                </c:pt>
                <c:pt idx="19">
                  <c:v>0.30901699437494939</c:v>
                </c:pt>
                <c:pt idx="20">
                  <c:v>2.0826439531274055E-15</c:v>
                </c:pt>
                <c:pt idx="21">
                  <c:v>-0.30901699437494545</c:v>
                </c:pt>
                <c:pt idx="22">
                  <c:v>-0.58778525229247147</c:v>
                </c:pt>
                <c:pt idx="23">
                  <c:v>-0.80901699437494723</c:v>
                </c:pt>
                <c:pt idx="24">
                  <c:v>-0.95105651629515287</c:v>
                </c:pt>
                <c:pt idx="25">
                  <c:v>-1</c:v>
                </c:pt>
                <c:pt idx="26">
                  <c:v>-0.9510565162951542</c:v>
                </c:pt>
                <c:pt idx="27">
                  <c:v>-0.80901699437494767</c:v>
                </c:pt>
                <c:pt idx="28">
                  <c:v>-0.58778525229247347</c:v>
                </c:pt>
                <c:pt idx="29">
                  <c:v>-0.30901699437494612</c:v>
                </c:pt>
                <c:pt idx="30">
                  <c:v>-4.28801959218017E-16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2F-4C69-93C4-495883C7EC55}"/>
            </c:ext>
          </c:extLst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-0.7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7000"/>
                    <a:tint val="50000"/>
                    <a:satMod val="300000"/>
                  </a:schemeClr>
                </a:gs>
                <a:gs pos="35000">
                  <a:schemeClr val="accent1">
                    <a:shade val="87000"/>
                    <a:tint val="37000"/>
                    <a:satMod val="300000"/>
                  </a:schemeClr>
                </a:gs>
                <a:gs pos="100000">
                  <a:schemeClr val="accent1">
                    <a:shade val="8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8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87000"/>
                  <a:shade val="95000"/>
                </a:schemeClr>
              </a:contourClr>
            </a:sp3d>
          </c:spPr>
          <c:val>
            <c:numRef>
              <c:f>Sheet1!$B$9:$AF$9</c:f>
              <c:numCache>
                <c:formatCode>General</c:formatCode>
                <c:ptCount val="31"/>
                <c:pt idx="0">
                  <c:v>0.30901699437494917</c:v>
                </c:pt>
                <c:pt idx="1">
                  <c:v>1.8376142621456815E-15</c:v>
                </c:pt>
                <c:pt idx="2">
                  <c:v>-0.30901699437494567</c:v>
                </c:pt>
                <c:pt idx="3">
                  <c:v>-0.58778525229247158</c:v>
                </c:pt>
                <c:pt idx="4">
                  <c:v>-0.80901699437494634</c:v>
                </c:pt>
                <c:pt idx="5">
                  <c:v>-0.95105651629515287</c:v>
                </c:pt>
                <c:pt idx="6">
                  <c:v>-1</c:v>
                </c:pt>
                <c:pt idx="7">
                  <c:v>-0.95105651629515442</c:v>
                </c:pt>
                <c:pt idx="8">
                  <c:v>-0.80901699437494878</c:v>
                </c:pt>
                <c:pt idx="9">
                  <c:v>-0.58778525229247469</c:v>
                </c:pt>
                <c:pt idx="10">
                  <c:v>-0.30901699437494928</c:v>
                </c:pt>
                <c:pt idx="11">
                  <c:v>-1.9601291076365435E-15</c:v>
                </c:pt>
                <c:pt idx="12">
                  <c:v>0.30901699437494556</c:v>
                </c:pt>
                <c:pt idx="13">
                  <c:v>0.58778525229247147</c:v>
                </c:pt>
                <c:pt idx="14">
                  <c:v>0.80901699437494623</c:v>
                </c:pt>
                <c:pt idx="15">
                  <c:v>0.95105651629515298</c:v>
                </c:pt>
                <c:pt idx="16">
                  <c:v>1</c:v>
                </c:pt>
                <c:pt idx="17">
                  <c:v>0.95105651629515398</c:v>
                </c:pt>
                <c:pt idx="18">
                  <c:v>0.80901699437494912</c:v>
                </c:pt>
                <c:pt idx="19">
                  <c:v>0.5877852522924748</c:v>
                </c:pt>
                <c:pt idx="20">
                  <c:v>0.30901699437494939</c:v>
                </c:pt>
                <c:pt idx="21">
                  <c:v>2.9708223728275307E-15</c:v>
                </c:pt>
                <c:pt idx="22">
                  <c:v>-0.30901699437494545</c:v>
                </c:pt>
                <c:pt idx="23">
                  <c:v>-0.58778525229247147</c:v>
                </c:pt>
                <c:pt idx="24">
                  <c:v>-0.80901699437494723</c:v>
                </c:pt>
                <c:pt idx="25">
                  <c:v>-0.95105651629515287</c:v>
                </c:pt>
                <c:pt idx="26">
                  <c:v>-1</c:v>
                </c:pt>
                <c:pt idx="27">
                  <c:v>-0.9510565162951542</c:v>
                </c:pt>
                <c:pt idx="28">
                  <c:v>-0.80901699437494767</c:v>
                </c:pt>
                <c:pt idx="29">
                  <c:v>-0.58778525229247347</c:v>
                </c:pt>
                <c:pt idx="30">
                  <c:v>-0.30901699437494784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2F-4C69-93C4-495883C7EC55}"/>
            </c:ext>
          </c:extLst>
        </c:ser>
        <c:ser>
          <c:idx val="9"/>
          <c:order val="8"/>
          <c:tx>
            <c:strRef>
              <c:f>Sheet1!$A$10</c:f>
              <c:strCache>
                <c:ptCount val="1"/>
                <c:pt idx="0">
                  <c:v>-0.65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3000"/>
                    <a:tint val="50000"/>
                    <a:satMod val="300000"/>
                  </a:schemeClr>
                </a:gs>
                <a:gs pos="35000">
                  <a:schemeClr val="accent1">
                    <a:shade val="93000"/>
                    <a:tint val="37000"/>
                    <a:satMod val="300000"/>
                  </a:schemeClr>
                </a:gs>
                <a:gs pos="100000">
                  <a:schemeClr val="accent1">
                    <a:shade val="9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3000"/>
                  <a:shade val="95000"/>
                </a:schemeClr>
              </a:contourClr>
            </a:sp3d>
          </c:spPr>
          <c:val>
            <c:numRef>
              <c:f>Sheet1!$B$10:$AF$10</c:f>
              <c:numCache>
                <c:formatCode>General</c:formatCode>
                <c:ptCount val="31"/>
                <c:pt idx="0">
                  <c:v>0.5877852522924748</c:v>
                </c:pt>
                <c:pt idx="1">
                  <c:v>0.30901699437494939</c:v>
                </c:pt>
                <c:pt idx="2">
                  <c:v>2.0596588670707128E-15</c:v>
                </c:pt>
                <c:pt idx="3">
                  <c:v>-0.30901699437494523</c:v>
                </c:pt>
                <c:pt idx="4">
                  <c:v>-0.58778525229247125</c:v>
                </c:pt>
                <c:pt idx="5">
                  <c:v>-0.80901699437494601</c:v>
                </c:pt>
                <c:pt idx="6">
                  <c:v>-0.95105651629515287</c:v>
                </c:pt>
                <c:pt idx="7">
                  <c:v>-1</c:v>
                </c:pt>
                <c:pt idx="8">
                  <c:v>-0.95105651629515442</c:v>
                </c:pt>
                <c:pt idx="9">
                  <c:v>-0.80901699437494878</c:v>
                </c:pt>
                <c:pt idx="10">
                  <c:v>-0.58778525229247469</c:v>
                </c:pt>
                <c:pt idx="11">
                  <c:v>-0.30901699437494928</c:v>
                </c:pt>
                <c:pt idx="12">
                  <c:v>-1.9601291076365435E-15</c:v>
                </c:pt>
                <c:pt idx="13">
                  <c:v>0.30901699437494556</c:v>
                </c:pt>
                <c:pt idx="14">
                  <c:v>0.58778525229247081</c:v>
                </c:pt>
                <c:pt idx="15">
                  <c:v>0.80901699437494623</c:v>
                </c:pt>
                <c:pt idx="16">
                  <c:v>0.95105651629515298</c:v>
                </c:pt>
                <c:pt idx="17">
                  <c:v>1</c:v>
                </c:pt>
                <c:pt idx="18">
                  <c:v>0.95105651629515453</c:v>
                </c:pt>
                <c:pt idx="19">
                  <c:v>0.80901699437494912</c:v>
                </c:pt>
                <c:pt idx="20">
                  <c:v>0.5877852522924748</c:v>
                </c:pt>
                <c:pt idx="21">
                  <c:v>0.30901699437494939</c:v>
                </c:pt>
                <c:pt idx="22">
                  <c:v>2.9708223728275307E-15</c:v>
                </c:pt>
                <c:pt idx="23">
                  <c:v>-0.30901699437494545</c:v>
                </c:pt>
                <c:pt idx="24">
                  <c:v>-0.58778525229247147</c:v>
                </c:pt>
                <c:pt idx="25">
                  <c:v>-0.80901699437494723</c:v>
                </c:pt>
                <c:pt idx="26">
                  <c:v>-0.95105651629515287</c:v>
                </c:pt>
                <c:pt idx="27">
                  <c:v>-1</c:v>
                </c:pt>
                <c:pt idx="28">
                  <c:v>-0.9510565162951542</c:v>
                </c:pt>
                <c:pt idx="29">
                  <c:v>-0.80901699437494767</c:v>
                </c:pt>
                <c:pt idx="30">
                  <c:v>-0.58778525229247347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2F-4C69-93C4-495883C7EC55}"/>
            </c:ext>
          </c:extLst>
        </c:ser>
        <c:ser>
          <c:idx val="10"/>
          <c:order val="9"/>
          <c:tx>
            <c:strRef>
              <c:f>Sheet1!$A$11</c:f>
              <c:strCache>
                <c:ptCount val="1"/>
                <c:pt idx="0">
                  <c:v>-0.6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val>
            <c:numRef>
              <c:f>Sheet1!$B$11:$AF$11</c:f>
              <c:numCache>
                <c:formatCode>General</c:formatCode>
                <c:ptCount val="31"/>
                <c:pt idx="0">
                  <c:v>0.80901699437494878</c:v>
                </c:pt>
                <c:pt idx="1">
                  <c:v>0.58778525229247502</c:v>
                </c:pt>
                <c:pt idx="2">
                  <c:v>0.30901699437494978</c:v>
                </c:pt>
                <c:pt idx="3">
                  <c:v>2.5037480769207754E-15</c:v>
                </c:pt>
                <c:pt idx="4">
                  <c:v>-0.30901699437494501</c:v>
                </c:pt>
                <c:pt idx="5">
                  <c:v>-0.58778525229247092</c:v>
                </c:pt>
                <c:pt idx="6">
                  <c:v>-0.80901699437494579</c:v>
                </c:pt>
                <c:pt idx="7">
                  <c:v>-0.95105651629515275</c:v>
                </c:pt>
                <c:pt idx="8">
                  <c:v>-1</c:v>
                </c:pt>
                <c:pt idx="9">
                  <c:v>-0.95105651629515442</c:v>
                </c:pt>
                <c:pt idx="10">
                  <c:v>-0.80901699437494878</c:v>
                </c:pt>
                <c:pt idx="11">
                  <c:v>-0.58778525229247469</c:v>
                </c:pt>
                <c:pt idx="12">
                  <c:v>-0.30901699437495012</c:v>
                </c:pt>
                <c:pt idx="13">
                  <c:v>-1.9601291076365435E-15</c:v>
                </c:pt>
                <c:pt idx="14">
                  <c:v>0.30901699437494473</c:v>
                </c:pt>
                <c:pt idx="15">
                  <c:v>0.58778525229247081</c:v>
                </c:pt>
                <c:pt idx="16">
                  <c:v>0.80901699437494623</c:v>
                </c:pt>
                <c:pt idx="17">
                  <c:v>0.95105651629515264</c:v>
                </c:pt>
                <c:pt idx="18">
                  <c:v>1</c:v>
                </c:pt>
                <c:pt idx="19">
                  <c:v>0.95105651629515453</c:v>
                </c:pt>
                <c:pt idx="20">
                  <c:v>0.80901699437494912</c:v>
                </c:pt>
                <c:pt idx="21">
                  <c:v>0.58778525229247625</c:v>
                </c:pt>
                <c:pt idx="22">
                  <c:v>0.30901699437494939</c:v>
                </c:pt>
                <c:pt idx="23">
                  <c:v>2.9708223728275307E-15</c:v>
                </c:pt>
                <c:pt idx="24">
                  <c:v>-0.30901699437494545</c:v>
                </c:pt>
                <c:pt idx="25">
                  <c:v>-0.58778525229247147</c:v>
                </c:pt>
                <c:pt idx="26">
                  <c:v>-0.80901699437494723</c:v>
                </c:pt>
                <c:pt idx="27">
                  <c:v>-0.95105651629515287</c:v>
                </c:pt>
                <c:pt idx="28">
                  <c:v>-1</c:v>
                </c:pt>
                <c:pt idx="29">
                  <c:v>-0.9510565162951542</c:v>
                </c:pt>
                <c:pt idx="30">
                  <c:v>-0.80901699437494767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2F-4C69-93C4-495883C7EC55}"/>
            </c:ext>
          </c:extLst>
        </c:ser>
        <c:ser>
          <c:idx val="11"/>
          <c:order val="10"/>
          <c:tx>
            <c:strRef>
              <c:f>Sheet1!$A$12</c:f>
              <c:strCache>
                <c:ptCount val="1"/>
                <c:pt idx="0">
                  <c:v>-0.55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tint val="50000"/>
                    <a:satMod val="300000"/>
                  </a:schemeClr>
                </a:gs>
                <a:gs pos="35000">
                  <a:schemeClr val="accent1">
                    <a:tint val="94000"/>
                    <a:tint val="37000"/>
                    <a:satMod val="300000"/>
                  </a:schemeClr>
                </a:gs>
                <a:gs pos="100000">
                  <a:schemeClr val="accent1">
                    <a:tint val="9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9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94000"/>
                  <a:shade val="95000"/>
                </a:schemeClr>
              </a:contourClr>
            </a:sp3d>
          </c:spPr>
          <c:val>
            <c:numRef>
              <c:f>Sheet1!$B$12:$AF$12</c:f>
              <c:numCache>
                <c:formatCode>General</c:formatCode>
                <c:ptCount val="31"/>
                <c:pt idx="0">
                  <c:v>0.95105651629515431</c:v>
                </c:pt>
                <c:pt idx="1">
                  <c:v>0.80901699437494889</c:v>
                </c:pt>
                <c:pt idx="2">
                  <c:v>0.58778525229247536</c:v>
                </c:pt>
                <c:pt idx="3">
                  <c:v>0.30901699437495</c:v>
                </c:pt>
                <c:pt idx="4">
                  <c:v>2.947837286770838E-15</c:v>
                </c:pt>
                <c:pt idx="5">
                  <c:v>-0.30901699437494462</c:v>
                </c:pt>
                <c:pt idx="6">
                  <c:v>-0.58778525229247058</c:v>
                </c:pt>
                <c:pt idx="7">
                  <c:v>-0.80901699437494556</c:v>
                </c:pt>
                <c:pt idx="8">
                  <c:v>-0.95105651629515253</c:v>
                </c:pt>
                <c:pt idx="9">
                  <c:v>-1</c:v>
                </c:pt>
                <c:pt idx="10">
                  <c:v>-0.95105651629515442</c:v>
                </c:pt>
                <c:pt idx="11">
                  <c:v>-0.80901699437494878</c:v>
                </c:pt>
                <c:pt idx="12">
                  <c:v>-0.58778525229247547</c:v>
                </c:pt>
                <c:pt idx="13">
                  <c:v>-0.30901699437495012</c:v>
                </c:pt>
                <c:pt idx="14">
                  <c:v>-2.8483075273366687E-15</c:v>
                </c:pt>
                <c:pt idx="15">
                  <c:v>0.30901699437494473</c:v>
                </c:pt>
                <c:pt idx="16">
                  <c:v>0.58778525229247081</c:v>
                </c:pt>
                <c:pt idx="17">
                  <c:v>0.80901699437494567</c:v>
                </c:pt>
                <c:pt idx="18">
                  <c:v>0.95105651629515264</c:v>
                </c:pt>
                <c:pt idx="19">
                  <c:v>1</c:v>
                </c:pt>
                <c:pt idx="20">
                  <c:v>0.95105651629515453</c:v>
                </c:pt>
                <c:pt idx="21">
                  <c:v>0.80901699437494912</c:v>
                </c:pt>
                <c:pt idx="22">
                  <c:v>0.58778525229247625</c:v>
                </c:pt>
                <c:pt idx="23">
                  <c:v>0.30901699437494939</c:v>
                </c:pt>
                <c:pt idx="24">
                  <c:v>2.9708223728275307E-15</c:v>
                </c:pt>
                <c:pt idx="25">
                  <c:v>-0.30901699437494545</c:v>
                </c:pt>
                <c:pt idx="26">
                  <c:v>-0.58778525229247147</c:v>
                </c:pt>
                <c:pt idx="27">
                  <c:v>-0.80901699437494723</c:v>
                </c:pt>
                <c:pt idx="28">
                  <c:v>-0.95105651629515287</c:v>
                </c:pt>
                <c:pt idx="29">
                  <c:v>-1</c:v>
                </c:pt>
                <c:pt idx="30">
                  <c:v>-0.9510565162951542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2F-4C69-93C4-495883C7EC55}"/>
            </c:ext>
          </c:extLst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-0.5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8000"/>
                    <a:tint val="50000"/>
                    <a:satMod val="300000"/>
                  </a:schemeClr>
                </a:gs>
                <a:gs pos="35000">
                  <a:schemeClr val="accent1">
                    <a:tint val="88000"/>
                    <a:tint val="37000"/>
                    <a:satMod val="300000"/>
                  </a:schemeClr>
                </a:gs>
                <a:gs pos="100000">
                  <a:schemeClr val="accent1">
                    <a:tint val="8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8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88000"/>
                  <a:shade val="95000"/>
                </a:schemeClr>
              </a:contourClr>
            </a:sp3d>
          </c:spPr>
          <c:val>
            <c:numRef>
              <c:f>Sheet1!$B$13:$AF$13</c:f>
              <c:numCache>
                <c:formatCode>General</c:formatCode>
                <c:ptCount val="31"/>
                <c:pt idx="0">
                  <c:v>1</c:v>
                </c:pt>
                <c:pt idx="1">
                  <c:v>0.95105651629515431</c:v>
                </c:pt>
                <c:pt idx="2">
                  <c:v>0.80901699437494889</c:v>
                </c:pt>
                <c:pt idx="3">
                  <c:v>0.58778525229247536</c:v>
                </c:pt>
                <c:pt idx="4">
                  <c:v>0.30901699437495</c:v>
                </c:pt>
                <c:pt idx="5">
                  <c:v>2.947837286770838E-15</c:v>
                </c:pt>
                <c:pt idx="6">
                  <c:v>-0.30901699437494462</c:v>
                </c:pt>
                <c:pt idx="7">
                  <c:v>-0.58778525229247058</c:v>
                </c:pt>
                <c:pt idx="8">
                  <c:v>-0.80901699437494556</c:v>
                </c:pt>
                <c:pt idx="9">
                  <c:v>-0.95105651629515253</c:v>
                </c:pt>
                <c:pt idx="10">
                  <c:v>-1</c:v>
                </c:pt>
                <c:pt idx="11">
                  <c:v>-0.95105651629515442</c:v>
                </c:pt>
                <c:pt idx="12">
                  <c:v>-0.80901699437494878</c:v>
                </c:pt>
                <c:pt idx="13">
                  <c:v>-0.58778525229247469</c:v>
                </c:pt>
                <c:pt idx="14">
                  <c:v>-0.30901699437495012</c:v>
                </c:pt>
                <c:pt idx="15">
                  <c:v>-2.8483075273366687E-15</c:v>
                </c:pt>
                <c:pt idx="16">
                  <c:v>0.30901699437494473</c:v>
                </c:pt>
                <c:pt idx="17">
                  <c:v>0.58778525229247081</c:v>
                </c:pt>
                <c:pt idx="18">
                  <c:v>0.80901699437494567</c:v>
                </c:pt>
                <c:pt idx="19">
                  <c:v>0.95105651629515264</c:v>
                </c:pt>
                <c:pt idx="20">
                  <c:v>1</c:v>
                </c:pt>
                <c:pt idx="21">
                  <c:v>0.95105651629515453</c:v>
                </c:pt>
                <c:pt idx="22">
                  <c:v>0.80901699437494912</c:v>
                </c:pt>
                <c:pt idx="23">
                  <c:v>0.5877852522924748</c:v>
                </c:pt>
                <c:pt idx="24">
                  <c:v>0.30901699437494939</c:v>
                </c:pt>
                <c:pt idx="25">
                  <c:v>2.0826439531274055E-15</c:v>
                </c:pt>
                <c:pt idx="26">
                  <c:v>-0.30901699437494545</c:v>
                </c:pt>
                <c:pt idx="27">
                  <c:v>-0.58778525229247292</c:v>
                </c:pt>
                <c:pt idx="28">
                  <c:v>-0.80901699437494723</c:v>
                </c:pt>
                <c:pt idx="29">
                  <c:v>-0.95105651629515342</c:v>
                </c:pt>
                <c:pt idx="3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2F-4C69-93C4-495883C7EC55}"/>
            </c:ext>
          </c:extLst>
        </c:ser>
        <c:ser>
          <c:idx val="13"/>
          <c:order val="12"/>
          <c:tx>
            <c:strRef>
              <c:f>Sheet1!$A$14</c:f>
              <c:strCache>
                <c:ptCount val="1"/>
                <c:pt idx="0">
                  <c:v>-0.45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1000"/>
                    <a:tint val="50000"/>
                    <a:satMod val="300000"/>
                  </a:schemeClr>
                </a:gs>
                <a:gs pos="35000">
                  <a:schemeClr val="accent1">
                    <a:tint val="81000"/>
                    <a:tint val="37000"/>
                    <a:satMod val="300000"/>
                  </a:schemeClr>
                </a:gs>
                <a:gs pos="100000">
                  <a:schemeClr val="accent1">
                    <a:tint val="8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8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81000"/>
                  <a:shade val="95000"/>
                </a:schemeClr>
              </a:contourClr>
            </a:sp3d>
          </c:spPr>
          <c:val>
            <c:numRef>
              <c:f>Sheet1!$B$14:$AF$14</c:f>
              <c:numCache>
                <c:formatCode>General</c:formatCode>
                <c:ptCount val="31"/>
                <c:pt idx="0">
                  <c:v>0.95105651629515287</c:v>
                </c:pt>
                <c:pt idx="1">
                  <c:v>1</c:v>
                </c:pt>
                <c:pt idx="2">
                  <c:v>0.95105651629515431</c:v>
                </c:pt>
                <c:pt idx="3">
                  <c:v>0.80901699437494889</c:v>
                </c:pt>
                <c:pt idx="4">
                  <c:v>0.58778525229247536</c:v>
                </c:pt>
                <c:pt idx="5">
                  <c:v>0.30901699437495</c:v>
                </c:pt>
                <c:pt idx="6">
                  <c:v>2.947837286770838E-15</c:v>
                </c:pt>
                <c:pt idx="7">
                  <c:v>-0.30901699437494462</c:v>
                </c:pt>
                <c:pt idx="8">
                  <c:v>-0.58778525229247058</c:v>
                </c:pt>
                <c:pt idx="9">
                  <c:v>-0.80901699437494579</c:v>
                </c:pt>
                <c:pt idx="10">
                  <c:v>-0.95105651629515287</c:v>
                </c:pt>
                <c:pt idx="11">
                  <c:v>-1</c:v>
                </c:pt>
                <c:pt idx="12">
                  <c:v>-0.95105651629515442</c:v>
                </c:pt>
                <c:pt idx="13">
                  <c:v>-0.80901699437494878</c:v>
                </c:pt>
                <c:pt idx="14">
                  <c:v>-0.58778525229247469</c:v>
                </c:pt>
                <c:pt idx="15">
                  <c:v>-0.30901699437495012</c:v>
                </c:pt>
                <c:pt idx="16">
                  <c:v>-2.8483075273366687E-15</c:v>
                </c:pt>
                <c:pt idx="17">
                  <c:v>0.30901699437494473</c:v>
                </c:pt>
                <c:pt idx="18">
                  <c:v>0.58778525229247081</c:v>
                </c:pt>
                <c:pt idx="19">
                  <c:v>0.80901699437494567</c:v>
                </c:pt>
                <c:pt idx="20">
                  <c:v>0.95105651629515264</c:v>
                </c:pt>
                <c:pt idx="21">
                  <c:v>1</c:v>
                </c:pt>
                <c:pt idx="22">
                  <c:v>0.95105651629515453</c:v>
                </c:pt>
                <c:pt idx="23">
                  <c:v>0.80901699437494912</c:v>
                </c:pt>
                <c:pt idx="24">
                  <c:v>0.5877852522924748</c:v>
                </c:pt>
                <c:pt idx="25">
                  <c:v>0.30901699437494939</c:v>
                </c:pt>
                <c:pt idx="26">
                  <c:v>2.0826439531274055E-15</c:v>
                </c:pt>
                <c:pt idx="27">
                  <c:v>-0.30901699437494545</c:v>
                </c:pt>
                <c:pt idx="28">
                  <c:v>-0.58778525229247292</c:v>
                </c:pt>
                <c:pt idx="29">
                  <c:v>-0.80901699437494723</c:v>
                </c:pt>
                <c:pt idx="30">
                  <c:v>-0.95105651629515287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2F-4C69-93C4-495883C7EC55}"/>
            </c:ext>
          </c:extLst>
        </c:ser>
        <c:ser>
          <c:idx val="14"/>
          <c:order val="13"/>
          <c:tx>
            <c:strRef>
              <c:f>Sheet1!$A$15</c:f>
              <c:strCache>
                <c:ptCount val="1"/>
                <c:pt idx="0">
                  <c:v>-0.4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tint val="50000"/>
                    <a:satMod val="300000"/>
                  </a:schemeClr>
                </a:gs>
                <a:gs pos="35000">
                  <a:schemeClr val="accent1">
                    <a:tint val="75000"/>
                    <a:tint val="37000"/>
                    <a:satMod val="300000"/>
                  </a:schemeClr>
                </a:gs>
                <a:gs pos="100000">
                  <a:schemeClr val="accent1">
                    <a:tint val="7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7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75000"/>
                  <a:shade val="95000"/>
                </a:schemeClr>
              </a:contourClr>
            </a:sp3d>
          </c:spPr>
          <c:val>
            <c:numRef>
              <c:f>Sheet1!$B$15:$AF$15</c:f>
              <c:numCache>
                <c:formatCode>General</c:formatCode>
                <c:ptCount val="31"/>
                <c:pt idx="0">
                  <c:v>0.80901699437494612</c:v>
                </c:pt>
                <c:pt idx="1">
                  <c:v>0.95105651629515287</c:v>
                </c:pt>
                <c:pt idx="2">
                  <c:v>1</c:v>
                </c:pt>
                <c:pt idx="3">
                  <c:v>0.95105651629515431</c:v>
                </c:pt>
                <c:pt idx="4">
                  <c:v>0.80901699437494889</c:v>
                </c:pt>
                <c:pt idx="5">
                  <c:v>0.58778525229247536</c:v>
                </c:pt>
                <c:pt idx="6">
                  <c:v>0.30901699437495</c:v>
                </c:pt>
                <c:pt idx="7">
                  <c:v>2.947837286770838E-15</c:v>
                </c:pt>
                <c:pt idx="8">
                  <c:v>-0.30901699437494462</c:v>
                </c:pt>
                <c:pt idx="9">
                  <c:v>-0.58778525229247058</c:v>
                </c:pt>
                <c:pt idx="10">
                  <c:v>-0.80901699437494601</c:v>
                </c:pt>
                <c:pt idx="11">
                  <c:v>-0.95105651629515287</c:v>
                </c:pt>
                <c:pt idx="12">
                  <c:v>-1</c:v>
                </c:pt>
                <c:pt idx="13">
                  <c:v>-0.95105651629515442</c:v>
                </c:pt>
                <c:pt idx="14">
                  <c:v>-0.80901699437494878</c:v>
                </c:pt>
                <c:pt idx="15">
                  <c:v>-0.58778525229247469</c:v>
                </c:pt>
                <c:pt idx="16">
                  <c:v>-0.30901699437495012</c:v>
                </c:pt>
                <c:pt idx="17">
                  <c:v>-2.8483075273366687E-15</c:v>
                </c:pt>
                <c:pt idx="18">
                  <c:v>0.30901699437494473</c:v>
                </c:pt>
                <c:pt idx="19">
                  <c:v>0.58778525229247081</c:v>
                </c:pt>
                <c:pt idx="20">
                  <c:v>0.80901699437494567</c:v>
                </c:pt>
                <c:pt idx="21">
                  <c:v>0.95105651629515264</c:v>
                </c:pt>
                <c:pt idx="22">
                  <c:v>1</c:v>
                </c:pt>
                <c:pt idx="23">
                  <c:v>0.95105651629515453</c:v>
                </c:pt>
                <c:pt idx="24">
                  <c:v>0.80901699437494912</c:v>
                </c:pt>
                <c:pt idx="25">
                  <c:v>0.5877852522924748</c:v>
                </c:pt>
                <c:pt idx="26">
                  <c:v>0.30901699437494939</c:v>
                </c:pt>
                <c:pt idx="27">
                  <c:v>2.0826439531274055E-15</c:v>
                </c:pt>
                <c:pt idx="28">
                  <c:v>-0.30901699437494545</c:v>
                </c:pt>
                <c:pt idx="29">
                  <c:v>-0.58778525229247292</c:v>
                </c:pt>
                <c:pt idx="30">
                  <c:v>-0.80901699437494723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2F-4C69-93C4-495883C7EC55}"/>
            </c:ext>
          </c:extLst>
        </c:ser>
        <c:ser>
          <c:idx val="15"/>
          <c:order val="14"/>
          <c:tx>
            <c:strRef>
              <c:f>Sheet1!$A$16</c:f>
              <c:strCache>
                <c:ptCount val="1"/>
                <c:pt idx="0">
                  <c:v>-0.35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9000"/>
                    <a:tint val="50000"/>
                    <a:satMod val="300000"/>
                  </a:schemeClr>
                </a:gs>
                <a:gs pos="35000">
                  <a:schemeClr val="accent1">
                    <a:tint val="69000"/>
                    <a:tint val="37000"/>
                    <a:satMod val="300000"/>
                  </a:schemeClr>
                </a:gs>
                <a:gs pos="100000">
                  <a:schemeClr val="accent1">
                    <a:tint val="6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6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69000"/>
                  <a:shade val="95000"/>
                </a:schemeClr>
              </a:contourClr>
            </a:sp3d>
          </c:spPr>
          <c:val>
            <c:numRef>
              <c:f>Sheet1!$B$16:$AF$16</c:f>
              <c:numCache>
                <c:formatCode>General</c:formatCode>
                <c:ptCount val="31"/>
                <c:pt idx="0">
                  <c:v>0.58778525229247136</c:v>
                </c:pt>
                <c:pt idx="1">
                  <c:v>0.80901699437494612</c:v>
                </c:pt>
                <c:pt idx="2">
                  <c:v>0.95105651629515287</c:v>
                </c:pt>
                <c:pt idx="3">
                  <c:v>1</c:v>
                </c:pt>
                <c:pt idx="4">
                  <c:v>0.95105651629515431</c:v>
                </c:pt>
                <c:pt idx="5">
                  <c:v>0.80901699437494889</c:v>
                </c:pt>
                <c:pt idx="6">
                  <c:v>0.58778525229247536</c:v>
                </c:pt>
                <c:pt idx="7">
                  <c:v>0.30901699437495</c:v>
                </c:pt>
                <c:pt idx="8">
                  <c:v>2.947837286770838E-15</c:v>
                </c:pt>
                <c:pt idx="9">
                  <c:v>-0.30901699437494501</c:v>
                </c:pt>
                <c:pt idx="10">
                  <c:v>-0.58778525229247125</c:v>
                </c:pt>
                <c:pt idx="11">
                  <c:v>-0.80901699437494601</c:v>
                </c:pt>
                <c:pt idx="12">
                  <c:v>-0.95105651629515287</c:v>
                </c:pt>
                <c:pt idx="13">
                  <c:v>-1</c:v>
                </c:pt>
                <c:pt idx="14">
                  <c:v>-0.95105651629515442</c:v>
                </c:pt>
                <c:pt idx="15">
                  <c:v>-0.80901699437494878</c:v>
                </c:pt>
                <c:pt idx="16">
                  <c:v>-0.58778525229247469</c:v>
                </c:pt>
                <c:pt idx="17">
                  <c:v>-0.30901699437495012</c:v>
                </c:pt>
                <c:pt idx="18">
                  <c:v>-2.8483075273366687E-15</c:v>
                </c:pt>
                <c:pt idx="19">
                  <c:v>0.30901699437494473</c:v>
                </c:pt>
                <c:pt idx="20">
                  <c:v>0.58778525229247081</c:v>
                </c:pt>
                <c:pt idx="21">
                  <c:v>0.80901699437494567</c:v>
                </c:pt>
                <c:pt idx="22">
                  <c:v>0.95105651629515264</c:v>
                </c:pt>
                <c:pt idx="23">
                  <c:v>1</c:v>
                </c:pt>
                <c:pt idx="24">
                  <c:v>0.95105651629515398</c:v>
                </c:pt>
                <c:pt idx="25">
                  <c:v>0.80901699437494912</c:v>
                </c:pt>
                <c:pt idx="26">
                  <c:v>0.58778525229247403</c:v>
                </c:pt>
                <c:pt idx="27">
                  <c:v>0.30901699437494939</c:v>
                </c:pt>
                <c:pt idx="28">
                  <c:v>3.06287113727155E-16</c:v>
                </c:pt>
                <c:pt idx="29">
                  <c:v>-0.30901699437494545</c:v>
                </c:pt>
                <c:pt idx="30">
                  <c:v>-0.58778525229247292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2F-4C69-93C4-495883C7EC55}"/>
            </c:ext>
          </c:extLst>
        </c:ser>
        <c:ser>
          <c:idx val="16"/>
          <c:order val="15"/>
          <c:tx>
            <c:strRef>
              <c:f>Sheet1!$A$17</c:f>
              <c:strCache>
                <c:ptCount val="1"/>
                <c:pt idx="0">
                  <c:v>-0.3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tint val="50000"/>
                    <a:satMod val="300000"/>
                  </a:schemeClr>
                </a:gs>
                <a:gs pos="35000">
                  <a:schemeClr val="accent1">
                    <a:tint val="62000"/>
                    <a:tint val="37000"/>
                    <a:satMod val="300000"/>
                  </a:schemeClr>
                </a:gs>
                <a:gs pos="100000">
                  <a:schemeClr val="accent1">
                    <a:tint val="6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6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62000"/>
                  <a:shade val="95000"/>
                </a:schemeClr>
              </a:contourClr>
            </a:sp3d>
          </c:spPr>
          <c:val>
            <c:numRef>
              <c:f>Sheet1!$B$17:$AF$17</c:f>
              <c:numCache>
                <c:formatCode>General</c:formatCode>
                <c:ptCount val="31"/>
                <c:pt idx="0">
                  <c:v>0.30901699437494534</c:v>
                </c:pt>
                <c:pt idx="1">
                  <c:v>0.58778525229247136</c:v>
                </c:pt>
                <c:pt idx="2">
                  <c:v>0.80901699437494612</c:v>
                </c:pt>
                <c:pt idx="3">
                  <c:v>0.95105651629515287</c:v>
                </c:pt>
                <c:pt idx="4">
                  <c:v>1</c:v>
                </c:pt>
                <c:pt idx="5">
                  <c:v>0.95105651629515431</c:v>
                </c:pt>
                <c:pt idx="6">
                  <c:v>0.80901699437494889</c:v>
                </c:pt>
                <c:pt idx="7">
                  <c:v>0.58778525229247536</c:v>
                </c:pt>
                <c:pt idx="8">
                  <c:v>0.30901699437495</c:v>
                </c:pt>
                <c:pt idx="9">
                  <c:v>2.7257926818458067E-15</c:v>
                </c:pt>
                <c:pt idx="10">
                  <c:v>-0.30901699437494523</c:v>
                </c:pt>
                <c:pt idx="11">
                  <c:v>-0.58778525229247125</c:v>
                </c:pt>
                <c:pt idx="12">
                  <c:v>-0.80901699437494634</c:v>
                </c:pt>
                <c:pt idx="13">
                  <c:v>-0.95105651629515287</c:v>
                </c:pt>
                <c:pt idx="14">
                  <c:v>-1</c:v>
                </c:pt>
                <c:pt idx="15">
                  <c:v>-0.95105651629515442</c:v>
                </c:pt>
                <c:pt idx="16">
                  <c:v>-0.80901699437494878</c:v>
                </c:pt>
                <c:pt idx="17">
                  <c:v>-0.58778525229247469</c:v>
                </c:pt>
                <c:pt idx="18">
                  <c:v>-0.30901699437495012</c:v>
                </c:pt>
                <c:pt idx="19">
                  <c:v>-2.8483075273366687E-15</c:v>
                </c:pt>
                <c:pt idx="20">
                  <c:v>0.30901699437494473</c:v>
                </c:pt>
                <c:pt idx="21">
                  <c:v>0.58778525229247081</c:v>
                </c:pt>
                <c:pt idx="22">
                  <c:v>0.80901699437494623</c:v>
                </c:pt>
                <c:pt idx="23">
                  <c:v>0.95105651629515298</c:v>
                </c:pt>
                <c:pt idx="24">
                  <c:v>1</c:v>
                </c:pt>
                <c:pt idx="25">
                  <c:v>0.95105651629515398</c:v>
                </c:pt>
                <c:pt idx="26">
                  <c:v>0.80901699437494812</c:v>
                </c:pt>
                <c:pt idx="27">
                  <c:v>0.58778525229247403</c:v>
                </c:pt>
                <c:pt idx="28">
                  <c:v>0.30901699437494773</c:v>
                </c:pt>
                <c:pt idx="29">
                  <c:v>3.06287113727155E-16</c:v>
                </c:pt>
                <c:pt idx="30">
                  <c:v>-0.30901699437494545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02F-4C69-93C4-495883C7EC55}"/>
            </c:ext>
          </c:extLst>
        </c:ser>
        <c:ser>
          <c:idx val="17"/>
          <c:order val="16"/>
          <c:tx>
            <c:strRef>
              <c:f>Sheet1!$A$18</c:f>
              <c:strCache>
                <c:ptCount val="1"/>
                <c:pt idx="0">
                  <c:v>-0.25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6000"/>
                    <a:tint val="50000"/>
                    <a:satMod val="300000"/>
                  </a:schemeClr>
                </a:gs>
                <a:gs pos="35000">
                  <a:schemeClr val="accent1">
                    <a:tint val="56000"/>
                    <a:tint val="37000"/>
                    <a:satMod val="300000"/>
                  </a:schemeClr>
                </a:gs>
                <a:gs pos="100000">
                  <a:schemeClr val="accent1">
                    <a:tint val="5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5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56000"/>
                  <a:shade val="95000"/>
                </a:schemeClr>
              </a:contourClr>
            </a:sp3d>
          </c:spPr>
          <c:val>
            <c:numRef>
              <c:f>Sheet1!$B$18:$AF$18</c:f>
              <c:numCache>
                <c:formatCode>General</c:formatCode>
                <c:ptCount val="31"/>
                <c:pt idx="0">
                  <c:v>-1.9371440215798508E-15</c:v>
                </c:pt>
                <c:pt idx="1">
                  <c:v>0.30901699437494534</c:v>
                </c:pt>
                <c:pt idx="2">
                  <c:v>0.58778525229247136</c:v>
                </c:pt>
                <c:pt idx="3">
                  <c:v>0.80901699437494612</c:v>
                </c:pt>
                <c:pt idx="4">
                  <c:v>0.95105651629515287</c:v>
                </c:pt>
                <c:pt idx="5">
                  <c:v>1</c:v>
                </c:pt>
                <c:pt idx="6">
                  <c:v>0.95105651629515431</c:v>
                </c:pt>
                <c:pt idx="7">
                  <c:v>0.80901699437494889</c:v>
                </c:pt>
                <c:pt idx="8">
                  <c:v>0.58778525229247536</c:v>
                </c:pt>
                <c:pt idx="9">
                  <c:v>0.30901699437494978</c:v>
                </c:pt>
                <c:pt idx="10">
                  <c:v>2.0596588670707128E-15</c:v>
                </c:pt>
                <c:pt idx="11">
                  <c:v>-0.30901699437494523</c:v>
                </c:pt>
                <c:pt idx="12">
                  <c:v>-0.58778525229247125</c:v>
                </c:pt>
                <c:pt idx="13">
                  <c:v>-0.80901699437494634</c:v>
                </c:pt>
                <c:pt idx="14">
                  <c:v>-0.95105651629515287</c:v>
                </c:pt>
                <c:pt idx="15">
                  <c:v>-1</c:v>
                </c:pt>
                <c:pt idx="16">
                  <c:v>-0.95105651629515442</c:v>
                </c:pt>
                <c:pt idx="17">
                  <c:v>-0.80901699437494878</c:v>
                </c:pt>
                <c:pt idx="18">
                  <c:v>-0.58778525229247469</c:v>
                </c:pt>
                <c:pt idx="19">
                  <c:v>-0.30901699437495012</c:v>
                </c:pt>
                <c:pt idx="20">
                  <c:v>-2.8483075273366687E-15</c:v>
                </c:pt>
                <c:pt idx="21">
                  <c:v>0.30901699437494473</c:v>
                </c:pt>
                <c:pt idx="22">
                  <c:v>0.58778525229247081</c:v>
                </c:pt>
                <c:pt idx="23">
                  <c:v>0.80901699437494623</c:v>
                </c:pt>
                <c:pt idx="24">
                  <c:v>0.95105651629515298</c:v>
                </c:pt>
                <c:pt idx="25">
                  <c:v>1</c:v>
                </c:pt>
                <c:pt idx="26">
                  <c:v>0.95105651629515398</c:v>
                </c:pt>
                <c:pt idx="27">
                  <c:v>0.80901699437494812</c:v>
                </c:pt>
                <c:pt idx="28">
                  <c:v>0.58778525229247403</c:v>
                </c:pt>
                <c:pt idx="29">
                  <c:v>0.30901699437494773</c:v>
                </c:pt>
                <c:pt idx="30">
                  <c:v>3.06287113727155E-16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2F-4C69-93C4-495883C7EC55}"/>
            </c:ext>
          </c:extLst>
        </c:ser>
        <c:ser>
          <c:idx val="18"/>
          <c:order val="17"/>
          <c:tx>
            <c:strRef>
              <c:f>Sheet1!$A$19</c:f>
              <c:strCache>
                <c:ptCount val="1"/>
                <c:pt idx="0">
                  <c:v>-0.2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tint val="50000"/>
                    <a:satMod val="300000"/>
                  </a:schemeClr>
                </a:gs>
                <a:gs pos="35000">
                  <a:schemeClr val="accent1">
                    <a:tint val="50000"/>
                    <a:tint val="37000"/>
                    <a:satMod val="300000"/>
                  </a:schemeClr>
                </a:gs>
                <a:gs pos="100000">
                  <a:schemeClr val="accent1">
                    <a:tint val="5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5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50000"/>
                  <a:shade val="95000"/>
                </a:schemeClr>
              </a:contourClr>
            </a:sp3d>
          </c:spPr>
          <c:val>
            <c:numRef>
              <c:f>Sheet1!$B$19:$AF$19</c:f>
              <c:numCache>
                <c:formatCode>General</c:formatCode>
                <c:ptCount val="31"/>
                <c:pt idx="0">
                  <c:v>-0.30901699437494923</c:v>
                </c:pt>
                <c:pt idx="1">
                  <c:v>-1.9371440215798508E-15</c:v>
                </c:pt>
                <c:pt idx="2">
                  <c:v>0.30901699437494534</c:v>
                </c:pt>
                <c:pt idx="3">
                  <c:v>0.58778525229247136</c:v>
                </c:pt>
                <c:pt idx="4">
                  <c:v>0.80901699437494612</c:v>
                </c:pt>
                <c:pt idx="5">
                  <c:v>0.95105651629515287</c:v>
                </c:pt>
                <c:pt idx="6">
                  <c:v>1</c:v>
                </c:pt>
                <c:pt idx="7">
                  <c:v>0.95105651629515431</c:v>
                </c:pt>
                <c:pt idx="8">
                  <c:v>0.80901699437494889</c:v>
                </c:pt>
                <c:pt idx="9">
                  <c:v>0.58778525229247514</c:v>
                </c:pt>
                <c:pt idx="10">
                  <c:v>0.30901699437494939</c:v>
                </c:pt>
                <c:pt idx="11">
                  <c:v>2.0596588670707128E-15</c:v>
                </c:pt>
                <c:pt idx="12">
                  <c:v>-0.30901699437494567</c:v>
                </c:pt>
                <c:pt idx="13">
                  <c:v>-0.58778525229247158</c:v>
                </c:pt>
                <c:pt idx="14">
                  <c:v>-0.80901699437494634</c:v>
                </c:pt>
                <c:pt idx="15">
                  <c:v>-0.95105651629515287</c:v>
                </c:pt>
                <c:pt idx="16">
                  <c:v>-1</c:v>
                </c:pt>
                <c:pt idx="17">
                  <c:v>-0.95105651629515442</c:v>
                </c:pt>
                <c:pt idx="18">
                  <c:v>-0.80901699437494878</c:v>
                </c:pt>
                <c:pt idx="19">
                  <c:v>-0.58778525229247469</c:v>
                </c:pt>
                <c:pt idx="20">
                  <c:v>-0.30901699437495012</c:v>
                </c:pt>
                <c:pt idx="21">
                  <c:v>-2.8483075273366687E-15</c:v>
                </c:pt>
                <c:pt idx="22">
                  <c:v>0.30901699437494473</c:v>
                </c:pt>
                <c:pt idx="23">
                  <c:v>0.58778525229247081</c:v>
                </c:pt>
                <c:pt idx="24">
                  <c:v>0.80901699437494623</c:v>
                </c:pt>
                <c:pt idx="25">
                  <c:v>0.95105651629515298</c:v>
                </c:pt>
                <c:pt idx="26">
                  <c:v>1</c:v>
                </c:pt>
                <c:pt idx="27">
                  <c:v>0.95105651629515398</c:v>
                </c:pt>
                <c:pt idx="28">
                  <c:v>0.80901699437494812</c:v>
                </c:pt>
                <c:pt idx="29">
                  <c:v>0.58778525229247403</c:v>
                </c:pt>
                <c:pt idx="30">
                  <c:v>0.30901699437494773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02F-4C69-93C4-495883C7EC55}"/>
            </c:ext>
          </c:extLst>
        </c:ser>
        <c:ser>
          <c:idx val="19"/>
          <c:order val="18"/>
          <c:tx>
            <c:strRef>
              <c:f>Sheet1!$A$20</c:f>
              <c:strCache>
                <c:ptCount val="1"/>
                <c:pt idx="0">
                  <c:v>-0.15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tint val="50000"/>
                    <a:satMod val="300000"/>
                  </a:schemeClr>
                </a:gs>
                <a:gs pos="35000">
                  <a:schemeClr val="accent1">
                    <a:tint val="43000"/>
                    <a:tint val="37000"/>
                    <a:satMod val="300000"/>
                  </a:schemeClr>
                </a:gs>
                <a:gs pos="100000">
                  <a:schemeClr val="accent1">
                    <a:tint val="4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4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43000"/>
                  <a:shade val="95000"/>
                </a:schemeClr>
              </a:contourClr>
            </a:sp3d>
          </c:spPr>
          <c:val>
            <c:numRef>
              <c:f>Sheet1!$B$20:$AF$20</c:f>
              <c:numCache>
                <c:formatCode>General</c:formatCode>
                <c:ptCount val="31"/>
                <c:pt idx="0">
                  <c:v>-0.58778525229247447</c:v>
                </c:pt>
                <c:pt idx="1">
                  <c:v>-0.30901699437494923</c:v>
                </c:pt>
                <c:pt idx="2">
                  <c:v>-1.9371440215798508E-15</c:v>
                </c:pt>
                <c:pt idx="3">
                  <c:v>0.30901699437494534</c:v>
                </c:pt>
                <c:pt idx="4">
                  <c:v>0.58778525229247136</c:v>
                </c:pt>
                <c:pt idx="5">
                  <c:v>0.80901699437494612</c:v>
                </c:pt>
                <c:pt idx="6">
                  <c:v>0.95105651629515287</c:v>
                </c:pt>
                <c:pt idx="7">
                  <c:v>1</c:v>
                </c:pt>
                <c:pt idx="8">
                  <c:v>0.95105651629515431</c:v>
                </c:pt>
                <c:pt idx="9">
                  <c:v>0.80901699437494889</c:v>
                </c:pt>
                <c:pt idx="10">
                  <c:v>0.5877852522924748</c:v>
                </c:pt>
                <c:pt idx="11">
                  <c:v>0.30901699437494939</c:v>
                </c:pt>
                <c:pt idx="12">
                  <c:v>2.0596588670707128E-15</c:v>
                </c:pt>
                <c:pt idx="13">
                  <c:v>-0.30901699437494567</c:v>
                </c:pt>
                <c:pt idx="14">
                  <c:v>-0.58778525229247158</c:v>
                </c:pt>
                <c:pt idx="15">
                  <c:v>-0.80901699437494634</c:v>
                </c:pt>
                <c:pt idx="16">
                  <c:v>-0.95105651629515287</c:v>
                </c:pt>
                <c:pt idx="17">
                  <c:v>-1</c:v>
                </c:pt>
                <c:pt idx="18">
                  <c:v>-0.95105651629515442</c:v>
                </c:pt>
                <c:pt idx="19">
                  <c:v>-0.80901699437494878</c:v>
                </c:pt>
                <c:pt idx="20">
                  <c:v>-0.58778525229247469</c:v>
                </c:pt>
                <c:pt idx="21">
                  <c:v>-0.30901699437495012</c:v>
                </c:pt>
                <c:pt idx="22">
                  <c:v>-1.9601291076365435E-15</c:v>
                </c:pt>
                <c:pt idx="23">
                  <c:v>0.30901699437494556</c:v>
                </c:pt>
                <c:pt idx="24">
                  <c:v>0.58778525229247147</c:v>
                </c:pt>
                <c:pt idx="25">
                  <c:v>0.80901699437494679</c:v>
                </c:pt>
                <c:pt idx="26">
                  <c:v>0.9510565162951532</c:v>
                </c:pt>
                <c:pt idx="27">
                  <c:v>1</c:v>
                </c:pt>
                <c:pt idx="28">
                  <c:v>0.95105651629515398</c:v>
                </c:pt>
                <c:pt idx="29">
                  <c:v>0.80901699437494701</c:v>
                </c:pt>
                <c:pt idx="30">
                  <c:v>0.58778525229247403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02F-4C69-93C4-495883C7EC55}"/>
            </c:ext>
          </c:extLst>
        </c:ser>
        <c:ser>
          <c:idx val="20"/>
          <c:order val="19"/>
          <c:tx>
            <c:strRef>
              <c:f>Sheet1!$A$21</c:f>
              <c:strCache>
                <c:ptCount val="1"/>
                <c:pt idx="0">
                  <c:v>-0.1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37000"/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tint val="37000"/>
                    <a:satMod val="300000"/>
                  </a:schemeClr>
                </a:gs>
                <a:gs pos="100000">
                  <a:schemeClr val="accent1">
                    <a:tint val="3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3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37000"/>
                  <a:shade val="95000"/>
                </a:schemeClr>
              </a:contourClr>
            </a:sp3d>
          </c:spPr>
          <c:val>
            <c:numRef>
              <c:f>Sheet1!$B$21:$AF$21</c:f>
              <c:numCache>
                <c:formatCode>General</c:formatCode>
                <c:ptCount val="31"/>
                <c:pt idx="0">
                  <c:v>-0.80901699437494845</c:v>
                </c:pt>
                <c:pt idx="1">
                  <c:v>-0.58778525229247447</c:v>
                </c:pt>
                <c:pt idx="2">
                  <c:v>-0.30901699437494923</c:v>
                </c:pt>
                <c:pt idx="3">
                  <c:v>-1.9371440215798508E-15</c:v>
                </c:pt>
                <c:pt idx="4">
                  <c:v>0.30901699437494534</c:v>
                </c:pt>
                <c:pt idx="5">
                  <c:v>0.58778525229247136</c:v>
                </c:pt>
                <c:pt idx="6">
                  <c:v>0.80901699437494601</c:v>
                </c:pt>
                <c:pt idx="7">
                  <c:v>0.95105651629515287</c:v>
                </c:pt>
                <c:pt idx="8">
                  <c:v>1</c:v>
                </c:pt>
                <c:pt idx="9">
                  <c:v>0.95105651629515431</c:v>
                </c:pt>
                <c:pt idx="10">
                  <c:v>0.80901699437494856</c:v>
                </c:pt>
                <c:pt idx="11">
                  <c:v>0.5877852522924748</c:v>
                </c:pt>
                <c:pt idx="12">
                  <c:v>0.30901699437494939</c:v>
                </c:pt>
                <c:pt idx="13">
                  <c:v>1.8376142621456815E-15</c:v>
                </c:pt>
                <c:pt idx="14">
                  <c:v>-0.30901699437494567</c:v>
                </c:pt>
                <c:pt idx="15">
                  <c:v>-0.58778525229247158</c:v>
                </c:pt>
                <c:pt idx="16">
                  <c:v>-0.80901699437494634</c:v>
                </c:pt>
                <c:pt idx="17">
                  <c:v>-0.95105651629515287</c:v>
                </c:pt>
                <c:pt idx="18">
                  <c:v>-1</c:v>
                </c:pt>
                <c:pt idx="19">
                  <c:v>-0.95105651629515442</c:v>
                </c:pt>
                <c:pt idx="20">
                  <c:v>-0.80901699437494878</c:v>
                </c:pt>
                <c:pt idx="21">
                  <c:v>-0.58778525229247547</c:v>
                </c:pt>
                <c:pt idx="22">
                  <c:v>-0.30901699437495012</c:v>
                </c:pt>
                <c:pt idx="23">
                  <c:v>-1.9601291076365435E-15</c:v>
                </c:pt>
                <c:pt idx="24">
                  <c:v>0.30901699437494556</c:v>
                </c:pt>
                <c:pt idx="25">
                  <c:v>0.58778525229247147</c:v>
                </c:pt>
                <c:pt idx="26">
                  <c:v>0.80901699437494679</c:v>
                </c:pt>
                <c:pt idx="27">
                  <c:v>0.9510565162951532</c:v>
                </c:pt>
                <c:pt idx="28">
                  <c:v>1</c:v>
                </c:pt>
                <c:pt idx="29">
                  <c:v>0.95105651629515364</c:v>
                </c:pt>
                <c:pt idx="30">
                  <c:v>0.80901699437494812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02F-4C69-93C4-495883C7EC55}"/>
            </c:ext>
          </c:extLst>
        </c:ser>
        <c:ser>
          <c:idx val="21"/>
          <c:order val="20"/>
          <c:tx>
            <c:strRef>
              <c:f>Sheet1!$A$22</c:f>
              <c:strCache>
                <c:ptCount val="1"/>
                <c:pt idx="0">
                  <c:v>-0.05</c:v>
                </c:pt>
              </c:strCache>
            </c:strRef>
          </c:tx>
          <c:val>
            <c:numRef>
              <c:f>Sheet1!$B$22:$AF$22</c:f>
              <c:numCache>
                <c:formatCode>General</c:formatCode>
                <c:ptCount val="31"/>
                <c:pt idx="0">
                  <c:v>-0.95105651629515409</c:v>
                </c:pt>
                <c:pt idx="1">
                  <c:v>-0.80901699437494867</c:v>
                </c:pt>
                <c:pt idx="2">
                  <c:v>-0.58778525229247447</c:v>
                </c:pt>
                <c:pt idx="3">
                  <c:v>-0.30901699437494967</c:v>
                </c:pt>
                <c:pt idx="4">
                  <c:v>-1.9371440215798508E-15</c:v>
                </c:pt>
                <c:pt idx="5">
                  <c:v>0.30901699437494518</c:v>
                </c:pt>
                <c:pt idx="6">
                  <c:v>0.58778525229247114</c:v>
                </c:pt>
                <c:pt idx="7">
                  <c:v>0.80901699437494601</c:v>
                </c:pt>
                <c:pt idx="8">
                  <c:v>0.95105651629515287</c:v>
                </c:pt>
                <c:pt idx="9">
                  <c:v>1</c:v>
                </c:pt>
                <c:pt idx="10">
                  <c:v>0.9510565162951542</c:v>
                </c:pt>
                <c:pt idx="11">
                  <c:v>0.80901699437494856</c:v>
                </c:pt>
                <c:pt idx="12">
                  <c:v>0.5877852522924748</c:v>
                </c:pt>
                <c:pt idx="13">
                  <c:v>0.30901699437494917</c:v>
                </c:pt>
                <c:pt idx="14">
                  <c:v>2.0596588670707128E-15</c:v>
                </c:pt>
                <c:pt idx="15">
                  <c:v>-0.30901699437494567</c:v>
                </c:pt>
                <c:pt idx="16">
                  <c:v>-0.58778525229247125</c:v>
                </c:pt>
                <c:pt idx="17">
                  <c:v>-0.80901699437494634</c:v>
                </c:pt>
                <c:pt idx="18">
                  <c:v>-0.95105651629515287</c:v>
                </c:pt>
                <c:pt idx="19">
                  <c:v>-1</c:v>
                </c:pt>
                <c:pt idx="20">
                  <c:v>-0.95105651629515442</c:v>
                </c:pt>
                <c:pt idx="21">
                  <c:v>-0.80901699437494878</c:v>
                </c:pt>
                <c:pt idx="22">
                  <c:v>-0.58778525229247469</c:v>
                </c:pt>
                <c:pt idx="23">
                  <c:v>-0.30901699437494928</c:v>
                </c:pt>
                <c:pt idx="24">
                  <c:v>-1.9601291076365435E-15</c:v>
                </c:pt>
                <c:pt idx="25">
                  <c:v>0.3090169943749464</c:v>
                </c:pt>
                <c:pt idx="26">
                  <c:v>0.58778525229247225</c:v>
                </c:pt>
                <c:pt idx="27">
                  <c:v>0.80901699437494679</c:v>
                </c:pt>
                <c:pt idx="28">
                  <c:v>0.95105651629515353</c:v>
                </c:pt>
                <c:pt idx="29">
                  <c:v>1</c:v>
                </c:pt>
                <c:pt idx="30">
                  <c:v>0.95105651629515398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875-43B6-B7BE-52A3DE5E8F4B}"/>
            </c:ext>
          </c:extLst>
        </c:ser>
        <c:ser>
          <c:idx val="22"/>
          <c:order val="21"/>
          <c:tx>
            <c:strRef>
              <c:f>Sheet1!$A$23</c:f>
              <c:strCache>
                <c:ptCount val="1"/>
                <c:pt idx="0">
                  <c:v>0</c:v>
                </c:pt>
              </c:strCache>
            </c:strRef>
          </c:tx>
          <c:val>
            <c:numRef>
              <c:f>Sheet1!$B$23:$AF$23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-0.95105651629515353</c:v>
                </c:pt>
                <c:pt idx="2">
                  <c:v>-0.80901699437494734</c:v>
                </c:pt>
                <c:pt idx="3">
                  <c:v>-0.58778525229247303</c:v>
                </c:pt>
                <c:pt idx="4">
                  <c:v>-0.30901699437494756</c:v>
                </c:pt>
                <c:pt idx="5">
                  <c:v>-3.8283178710463162E-16</c:v>
                </c:pt>
                <c:pt idx="6">
                  <c:v>0.30901699437494706</c:v>
                </c:pt>
                <c:pt idx="7">
                  <c:v>0.5877852522924728</c:v>
                </c:pt>
                <c:pt idx="8">
                  <c:v>0.80901699437494723</c:v>
                </c:pt>
                <c:pt idx="9">
                  <c:v>0.95105651629515342</c:v>
                </c:pt>
                <c:pt idx="10">
                  <c:v>1</c:v>
                </c:pt>
                <c:pt idx="11">
                  <c:v>0.95105651629515353</c:v>
                </c:pt>
                <c:pt idx="12">
                  <c:v>0.80901699437494745</c:v>
                </c:pt>
                <c:pt idx="13">
                  <c:v>0.58778525229247303</c:v>
                </c:pt>
                <c:pt idx="14">
                  <c:v>0.30901699437494745</c:v>
                </c:pt>
                <c:pt idx="15">
                  <c:v>6.1257422745431001E-17</c:v>
                </c:pt>
                <c:pt idx="16">
                  <c:v>-0.30901699437494734</c:v>
                </c:pt>
                <c:pt idx="17">
                  <c:v>-0.58778525229247303</c:v>
                </c:pt>
                <c:pt idx="18">
                  <c:v>-0.80901699437494734</c:v>
                </c:pt>
                <c:pt idx="19">
                  <c:v>-0.95105651629515342</c:v>
                </c:pt>
                <c:pt idx="20">
                  <c:v>-1</c:v>
                </c:pt>
                <c:pt idx="21">
                  <c:v>-0.95105651629515375</c:v>
                </c:pt>
                <c:pt idx="22">
                  <c:v>-0.80901699437494756</c:v>
                </c:pt>
                <c:pt idx="23">
                  <c:v>-0.58778525229247325</c:v>
                </c:pt>
                <c:pt idx="24">
                  <c:v>-0.30901699437494756</c:v>
                </c:pt>
                <c:pt idx="25">
                  <c:v>7.0440615146383223E-16</c:v>
                </c:pt>
                <c:pt idx="26">
                  <c:v>0.30901699437494806</c:v>
                </c:pt>
                <c:pt idx="27">
                  <c:v>0.58778525229247369</c:v>
                </c:pt>
                <c:pt idx="28">
                  <c:v>0.80901699437494834</c:v>
                </c:pt>
                <c:pt idx="29">
                  <c:v>0.95105651629515409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5-43B6-B7BE-52A3DE5E8F4B}"/>
            </c:ext>
          </c:extLst>
        </c:ser>
        <c:ser>
          <c:idx val="23"/>
          <c:order val="22"/>
          <c:tx>
            <c:strRef>
              <c:f>Sheet1!$A$24</c:f>
              <c:strCache>
                <c:ptCount val="1"/>
                <c:pt idx="0">
                  <c:v>0.05</c:v>
                </c:pt>
              </c:strCache>
            </c:strRef>
          </c:tx>
          <c:val>
            <c:numRef>
              <c:f>Sheet1!$B$24:$AF$24</c:f>
              <c:numCache>
                <c:formatCode>General</c:formatCode>
                <c:ptCount val="31"/>
                <c:pt idx="0">
                  <c:v>-0.95105651629515353</c:v>
                </c:pt>
                <c:pt idx="1">
                  <c:v>-1</c:v>
                </c:pt>
                <c:pt idx="2">
                  <c:v>-0.95105651629515353</c:v>
                </c:pt>
                <c:pt idx="3">
                  <c:v>-0.80901699437494734</c:v>
                </c:pt>
                <c:pt idx="4">
                  <c:v>-0.58778525229247303</c:v>
                </c:pt>
                <c:pt idx="5">
                  <c:v>-0.30901699437494756</c:v>
                </c:pt>
                <c:pt idx="6">
                  <c:v>-3.8283178710463162E-16</c:v>
                </c:pt>
                <c:pt idx="7">
                  <c:v>0.30901699437494706</c:v>
                </c:pt>
                <c:pt idx="8">
                  <c:v>0.5877852522924728</c:v>
                </c:pt>
                <c:pt idx="9">
                  <c:v>0.80901699437494723</c:v>
                </c:pt>
                <c:pt idx="10">
                  <c:v>0.95105651629515353</c:v>
                </c:pt>
                <c:pt idx="11">
                  <c:v>1</c:v>
                </c:pt>
                <c:pt idx="12">
                  <c:v>0.95105651629515353</c:v>
                </c:pt>
                <c:pt idx="13">
                  <c:v>0.80901699437494734</c:v>
                </c:pt>
                <c:pt idx="14">
                  <c:v>0.58778525229247303</c:v>
                </c:pt>
                <c:pt idx="15">
                  <c:v>0.30901699437494745</c:v>
                </c:pt>
                <c:pt idx="16">
                  <c:v>6.1257422745431001E-17</c:v>
                </c:pt>
                <c:pt idx="17">
                  <c:v>-0.30901699437494734</c:v>
                </c:pt>
                <c:pt idx="18">
                  <c:v>-0.58778525229247303</c:v>
                </c:pt>
                <c:pt idx="19">
                  <c:v>-0.80901699437494734</c:v>
                </c:pt>
                <c:pt idx="20">
                  <c:v>-0.95105651629515342</c:v>
                </c:pt>
                <c:pt idx="21">
                  <c:v>-1</c:v>
                </c:pt>
                <c:pt idx="22">
                  <c:v>-0.95105651629515375</c:v>
                </c:pt>
                <c:pt idx="23">
                  <c:v>-0.80901699437494756</c:v>
                </c:pt>
                <c:pt idx="24">
                  <c:v>-0.58778525229247325</c:v>
                </c:pt>
                <c:pt idx="25">
                  <c:v>-0.30901699437494756</c:v>
                </c:pt>
                <c:pt idx="26">
                  <c:v>7.0440615146383223E-16</c:v>
                </c:pt>
                <c:pt idx="27">
                  <c:v>0.30901699437494806</c:v>
                </c:pt>
                <c:pt idx="28">
                  <c:v>0.58778525229247369</c:v>
                </c:pt>
                <c:pt idx="29">
                  <c:v>0.80901699437494834</c:v>
                </c:pt>
                <c:pt idx="30">
                  <c:v>0.95105651629515375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875-43B6-B7BE-52A3DE5E8F4B}"/>
            </c:ext>
          </c:extLst>
        </c:ser>
        <c:ser>
          <c:idx val="24"/>
          <c:order val="23"/>
          <c:tx>
            <c:strRef>
              <c:f>Sheet1!$A$25</c:f>
              <c:strCache>
                <c:ptCount val="1"/>
                <c:pt idx="0">
                  <c:v>0.1</c:v>
                </c:pt>
              </c:strCache>
            </c:strRef>
          </c:tx>
          <c:val>
            <c:numRef>
              <c:f>Sheet1!$B$25:$AF$25</c:f>
              <c:numCache>
                <c:formatCode>General</c:formatCode>
                <c:ptCount val="31"/>
                <c:pt idx="0">
                  <c:v>-0.80901699437494756</c:v>
                </c:pt>
                <c:pt idx="1">
                  <c:v>-0.95105651629515353</c:v>
                </c:pt>
                <c:pt idx="2">
                  <c:v>-1</c:v>
                </c:pt>
                <c:pt idx="3">
                  <c:v>-0.95105651629515364</c:v>
                </c:pt>
                <c:pt idx="4">
                  <c:v>-0.80901699437494734</c:v>
                </c:pt>
                <c:pt idx="5">
                  <c:v>-0.58778525229247347</c:v>
                </c:pt>
                <c:pt idx="6">
                  <c:v>-0.30901699437494756</c:v>
                </c:pt>
                <c:pt idx="7">
                  <c:v>-6.0487639202966292E-16</c:v>
                </c:pt>
                <c:pt idx="8">
                  <c:v>0.30901699437494706</c:v>
                </c:pt>
                <c:pt idx="9">
                  <c:v>0.5877852522924728</c:v>
                </c:pt>
                <c:pt idx="10">
                  <c:v>0.80901699437494745</c:v>
                </c:pt>
                <c:pt idx="11">
                  <c:v>0.95105651629515353</c:v>
                </c:pt>
                <c:pt idx="12">
                  <c:v>1</c:v>
                </c:pt>
                <c:pt idx="13">
                  <c:v>0.95105651629515353</c:v>
                </c:pt>
                <c:pt idx="14">
                  <c:v>0.80901699437494745</c:v>
                </c:pt>
                <c:pt idx="15">
                  <c:v>0.58778525229247314</c:v>
                </c:pt>
                <c:pt idx="16">
                  <c:v>0.30901699437494745</c:v>
                </c:pt>
                <c:pt idx="17">
                  <c:v>2.8330202767046231E-16</c:v>
                </c:pt>
                <c:pt idx="18">
                  <c:v>-0.30901699437494695</c:v>
                </c:pt>
                <c:pt idx="19">
                  <c:v>-0.58778525229247303</c:v>
                </c:pt>
                <c:pt idx="20">
                  <c:v>-0.80901699437494712</c:v>
                </c:pt>
                <c:pt idx="21">
                  <c:v>-0.95105651629515342</c:v>
                </c:pt>
                <c:pt idx="22">
                  <c:v>-1</c:v>
                </c:pt>
                <c:pt idx="23">
                  <c:v>-0.95105651629515353</c:v>
                </c:pt>
                <c:pt idx="24">
                  <c:v>-0.80901699437494723</c:v>
                </c:pt>
                <c:pt idx="25">
                  <c:v>-0.58778525229247258</c:v>
                </c:pt>
                <c:pt idx="26">
                  <c:v>-0.30901699437494673</c:v>
                </c:pt>
                <c:pt idx="27">
                  <c:v>1.5925845711639575E-15</c:v>
                </c:pt>
                <c:pt idx="28">
                  <c:v>0.30901699437494895</c:v>
                </c:pt>
                <c:pt idx="29">
                  <c:v>0.58778525229247436</c:v>
                </c:pt>
                <c:pt idx="30">
                  <c:v>0.80901699437494834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875-43B6-B7BE-52A3DE5E8F4B}"/>
            </c:ext>
          </c:extLst>
        </c:ser>
        <c:ser>
          <c:idx val="25"/>
          <c:order val="24"/>
          <c:tx>
            <c:strRef>
              <c:f>Sheet1!$A$26</c:f>
              <c:strCache>
                <c:ptCount val="1"/>
                <c:pt idx="0">
                  <c:v>0.15</c:v>
                </c:pt>
              </c:strCache>
            </c:strRef>
          </c:tx>
          <c:val>
            <c:numRef>
              <c:f>Sheet1!$B$26:$AF$26</c:f>
              <c:numCache>
                <c:formatCode>General</c:formatCode>
                <c:ptCount val="31"/>
                <c:pt idx="0">
                  <c:v>-0.58778525229247325</c:v>
                </c:pt>
                <c:pt idx="1">
                  <c:v>-0.80901699437494723</c:v>
                </c:pt>
                <c:pt idx="2">
                  <c:v>-0.95105651629515353</c:v>
                </c:pt>
                <c:pt idx="3">
                  <c:v>-1</c:v>
                </c:pt>
                <c:pt idx="4">
                  <c:v>-0.95105651629515364</c:v>
                </c:pt>
                <c:pt idx="5">
                  <c:v>-0.80901699437494767</c:v>
                </c:pt>
                <c:pt idx="6">
                  <c:v>-0.58778525229247347</c:v>
                </c:pt>
                <c:pt idx="7">
                  <c:v>-0.30901699437494801</c:v>
                </c:pt>
                <c:pt idx="8">
                  <c:v>-6.0487639202966292E-16</c:v>
                </c:pt>
                <c:pt idx="9">
                  <c:v>0.30901699437494684</c:v>
                </c:pt>
                <c:pt idx="10">
                  <c:v>0.58778525229247303</c:v>
                </c:pt>
                <c:pt idx="11">
                  <c:v>0.80901699437494734</c:v>
                </c:pt>
                <c:pt idx="12">
                  <c:v>0.95105651629515353</c:v>
                </c:pt>
                <c:pt idx="13">
                  <c:v>1</c:v>
                </c:pt>
                <c:pt idx="14">
                  <c:v>0.95105651629515364</c:v>
                </c:pt>
                <c:pt idx="15">
                  <c:v>0.80901699437494745</c:v>
                </c:pt>
                <c:pt idx="16">
                  <c:v>0.58778525229247336</c:v>
                </c:pt>
                <c:pt idx="17">
                  <c:v>0.30901699437494767</c:v>
                </c:pt>
                <c:pt idx="18">
                  <c:v>5.0534663259549362E-16</c:v>
                </c:pt>
                <c:pt idx="19">
                  <c:v>-0.30901699437494695</c:v>
                </c:pt>
                <c:pt idx="20">
                  <c:v>-0.58778525229247269</c:v>
                </c:pt>
                <c:pt idx="21">
                  <c:v>-0.80901699437494712</c:v>
                </c:pt>
                <c:pt idx="22">
                  <c:v>-0.95105651629515342</c:v>
                </c:pt>
                <c:pt idx="23">
                  <c:v>-1</c:v>
                </c:pt>
                <c:pt idx="24">
                  <c:v>-0.95105651629515353</c:v>
                </c:pt>
                <c:pt idx="25">
                  <c:v>-0.80901699437494723</c:v>
                </c:pt>
                <c:pt idx="26">
                  <c:v>-0.58778525229247258</c:v>
                </c:pt>
                <c:pt idx="27">
                  <c:v>-0.30901699437494673</c:v>
                </c:pt>
                <c:pt idx="28">
                  <c:v>1.5925845711639575E-15</c:v>
                </c:pt>
                <c:pt idx="29">
                  <c:v>0.30901699437494895</c:v>
                </c:pt>
                <c:pt idx="30">
                  <c:v>0.58778525229247369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875-43B6-B7BE-52A3DE5E8F4B}"/>
            </c:ext>
          </c:extLst>
        </c:ser>
        <c:ser>
          <c:idx val="26"/>
          <c:order val="25"/>
          <c:tx>
            <c:strRef>
              <c:f>Sheet1!$A$27</c:f>
              <c:strCache>
                <c:ptCount val="1"/>
                <c:pt idx="0">
                  <c:v>0.2</c:v>
                </c:pt>
              </c:strCache>
            </c:strRef>
          </c:tx>
          <c:val>
            <c:numRef>
              <c:f>Sheet1!$B$27:$AF$27</c:f>
              <c:numCache>
                <c:formatCode>General</c:formatCode>
                <c:ptCount val="31"/>
                <c:pt idx="0">
                  <c:v>-0.30901699437494756</c:v>
                </c:pt>
                <c:pt idx="1">
                  <c:v>-0.58778525229247325</c:v>
                </c:pt>
                <c:pt idx="2">
                  <c:v>-0.80901699437494723</c:v>
                </c:pt>
                <c:pt idx="3">
                  <c:v>-0.95105651629515353</c:v>
                </c:pt>
                <c:pt idx="4">
                  <c:v>-1</c:v>
                </c:pt>
                <c:pt idx="5">
                  <c:v>-0.95105651629515364</c:v>
                </c:pt>
                <c:pt idx="6">
                  <c:v>-0.80901699437494767</c:v>
                </c:pt>
                <c:pt idx="7">
                  <c:v>-0.58778525229247347</c:v>
                </c:pt>
                <c:pt idx="8">
                  <c:v>-0.30901699437494801</c:v>
                </c:pt>
                <c:pt idx="9">
                  <c:v>-6.0487639202966292E-16</c:v>
                </c:pt>
                <c:pt idx="10">
                  <c:v>0.30901699437494745</c:v>
                </c:pt>
                <c:pt idx="11">
                  <c:v>0.58778525229247303</c:v>
                </c:pt>
                <c:pt idx="12">
                  <c:v>0.80901699437494745</c:v>
                </c:pt>
                <c:pt idx="13">
                  <c:v>0.95105651629515364</c:v>
                </c:pt>
                <c:pt idx="14">
                  <c:v>1</c:v>
                </c:pt>
                <c:pt idx="15">
                  <c:v>0.95105651629515364</c:v>
                </c:pt>
                <c:pt idx="16">
                  <c:v>0.80901699437494745</c:v>
                </c:pt>
                <c:pt idx="17">
                  <c:v>0.58778525229247336</c:v>
                </c:pt>
                <c:pt idx="18">
                  <c:v>0.30901699437494767</c:v>
                </c:pt>
                <c:pt idx="19">
                  <c:v>5.0534663259549362E-16</c:v>
                </c:pt>
                <c:pt idx="20">
                  <c:v>-0.30901699437494695</c:v>
                </c:pt>
                <c:pt idx="21">
                  <c:v>-0.58778525229247269</c:v>
                </c:pt>
                <c:pt idx="22">
                  <c:v>-0.80901699437494734</c:v>
                </c:pt>
                <c:pt idx="23">
                  <c:v>-0.95105651629515353</c:v>
                </c:pt>
                <c:pt idx="24">
                  <c:v>-1</c:v>
                </c:pt>
                <c:pt idx="25">
                  <c:v>-0.95105651629515353</c:v>
                </c:pt>
                <c:pt idx="26">
                  <c:v>-0.80901699437494723</c:v>
                </c:pt>
                <c:pt idx="27">
                  <c:v>-0.58778525229247258</c:v>
                </c:pt>
                <c:pt idx="28">
                  <c:v>-0.30901699437494673</c:v>
                </c:pt>
                <c:pt idx="29">
                  <c:v>1.5925845711639575E-15</c:v>
                </c:pt>
                <c:pt idx="30">
                  <c:v>0.30901699437494895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875-43B6-B7BE-52A3DE5E8F4B}"/>
            </c:ext>
          </c:extLst>
        </c:ser>
        <c:ser>
          <c:idx val="27"/>
          <c:order val="26"/>
          <c:tx>
            <c:strRef>
              <c:f>Sheet1!$A$28</c:f>
              <c:strCache>
                <c:ptCount val="1"/>
                <c:pt idx="0">
                  <c:v>0.25</c:v>
                </c:pt>
              </c:strCache>
            </c:strRef>
          </c:tx>
          <c:val>
            <c:numRef>
              <c:f>Sheet1!$B$28:$AF$28</c:f>
              <c:numCache>
                <c:formatCode>General</c:formatCode>
                <c:ptCount val="31"/>
                <c:pt idx="0">
                  <c:v>-1.83772268236293E-16</c:v>
                </c:pt>
                <c:pt idx="1">
                  <c:v>-0.30901699437494756</c:v>
                </c:pt>
                <c:pt idx="2">
                  <c:v>-0.58778525229247325</c:v>
                </c:pt>
                <c:pt idx="3">
                  <c:v>-0.80901699437494723</c:v>
                </c:pt>
                <c:pt idx="4">
                  <c:v>-0.95105651629515353</c:v>
                </c:pt>
                <c:pt idx="5">
                  <c:v>-1</c:v>
                </c:pt>
                <c:pt idx="6">
                  <c:v>-0.95105651629515364</c:v>
                </c:pt>
                <c:pt idx="7">
                  <c:v>-0.80901699437494767</c:v>
                </c:pt>
                <c:pt idx="8">
                  <c:v>-0.58778525229247347</c:v>
                </c:pt>
                <c:pt idx="9">
                  <c:v>-0.30901699437494756</c:v>
                </c:pt>
                <c:pt idx="10">
                  <c:v>6.1257422745431001E-17</c:v>
                </c:pt>
                <c:pt idx="11">
                  <c:v>0.30901699437494745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0.95105651629515364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0.58778525229247336</c:v>
                </c:pt>
                <c:pt idx="19">
                  <c:v>0.30901699437494767</c:v>
                </c:pt>
                <c:pt idx="20">
                  <c:v>5.0534663259549362E-16</c:v>
                </c:pt>
                <c:pt idx="21">
                  <c:v>-0.30901699437494695</c:v>
                </c:pt>
                <c:pt idx="22">
                  <c:v>-0.58778525229247303</c:v>
                </c:pt>
                <c:pt idx="23">
                  <c:v>-0.80901699437494734</c:v>
                </c:pt>
                <c:pt idx="24">
                  <c:v>-0.95105651629515364</c:v>
                </c:pt>
                <c:pt idx="25">
                  <c:v>-1</c:v>
                </c:pt>
                <c:pt idx="26">
                  <c:v>-0.95105651629515331</c:v>
                </c:pt>
                <c:pt idx="27">
                  <c:v>-0.80901699437494667</c:v>
                </c:pt>
                <c:pt idx="28">
                  <c:v>-0.5877852522924718</c:v>
                </c:pt>
                <c:pt idx="29">
                  <c:v>-0.3090169943749459</c:v>
                </c:pt>
                <c:pt idx="30">
                  <c:v>1.5925845711639575E-15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875-43B6-B7BE-52A3DE5E8F4B}"/>
            </c:ext>
          </c:extLst>
        </c:ser>
        <c:ser>
          <c:idx val="28"/>
          <c:order val="27"/>
          <c:tx>
            <c:strRef>
              <c:f>Sheet1!$A$29</c:f>
              <c:strCache>
                <c:ptCount val="1"/>
                <c:pt idx="0">
                  <c:v>0.3</c:v>
                </c:pt>
              </c:strCache>
            </c:strRef>
          </c:tx>
          <c:val>
            <c:numRef>
              <c:f>Sheet1!$B$29:$AF$29</c:f>
              <c:numCache>
                <c:formatCode>General</c:formatCode>
                <c:ptCount val="31"/>
                <c:pt idx="0">
                  <c:v>0.30901699437494723</c:v>
                </c:pt>
                <c:pt idx="1">
                  <c:v>-1.83772268236293E-16</c:v>
                </c:pt>
                <c:pt idx="2">
                  <c:v>-0.30901699437494756</c:v>
                </c:pt>
                <c:pt idx="3">
                  <c:v>-0.58778525229247325</c:v>
                </c:pt>
                <c:pt idx="4">
                  <c:v>-0.80901699437494723</c:v>
                </c:pt>
                <c:pt idx="5">
                  <c:v>-0.95105651629515353</c:v>
                </c:pt>
                <c:pt idx="6">
                  <c:v>-1</c:v>
                </c:pt>
                <c:pt idx="7">
                  <c:v>-0.95105651629515364</c:v>
                </c:pt>
                <c:pt idx="8">
                  <c:v>-0.80901699437494767</c:v>
                </c:pt>
                <c:pt idx="9">
                  <c:v>-0.58778525229247347</c:v>
                </c:pt>
                <c:pt idx="10">
                  <c:v>-0.30901699437494734</c:v>
                </c:pt>
                <c:pt idx="11">
                  <c:v>6.1257422745431001E-17</c:v>
                </c:pt>
                <c:pt idx="12">
                  <c:v>0.30901699437494745</c:v>
                </c:pt>
                <c:pt idx="13">
                  <c:v>0.58778525229247336</c:v>
                </c:pt>
                <c:pt idx="14">
                  <c:v>0.80901699437494745</c:v>
                </c:pt>
                <c:pt idx="15">
                  <c:v>0.95105651629515364</c:v>
                </c:pt>
                <c:pt idx="16">
                  <c:v>1</c:v>
                </c:pt>
                <c:pt idx="17">
                  <c:v>0.95105651629515364</c:v>
                </c:pt>
                <c:pt idx="18">
                  <c:v>0.80901699437494745</c:v>
                </c:pt>
                <c:pt idx="19">
                  <c:v>0.58778525229247336</c:v>
                </c:pt>
                <c:pt idx="20">
                  <c:v>0.30901699437494767</c:v>
                </c:pt>
                <c:pt idx="21">
                  <c:v>5.0534663259549362E-16</c:v>
                </c:pt>
                <c:pt idx="22">
                  <c:v>-0.30901699437494734</c:v>
                </c:pt>
                <c:pt idx="23">
                  <c:v>-0.58778525229247303</c:v>
                </c:pt>
                <c:pt idx="24">
                  <c:v>-0.80901699437494767</c:v>
                </c:pt>
                <c:pt idx="25">
                  <c:v>-0.95105651629515386</c:v>
                </c:pt>
                <c:pt idx="26">
                  <c:v>-1</c:v>
                </c:pt>
                <c:pt idx="27">
                  <c:v>-0.95105651629515309</c:v>
                </c:pt>
                <c:pt idx="28">
                  <c:v>-0.80901699437494645</c:v>
                </c:pt>
                <c:pt idx="29">
                  <c:v>-0.58778525229247114</c:v>
                </c:pt>
                <c:pt idx="30">
                  <c:v>-0.30901699437494673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875-43B6-B7BE-52A3DE5E8F4B}"/>
            </c:ext>
          </c:extLst>
        </c:ser>
        <c:ser>
          <c:idx val="29"/>
          <c:order val="28"/>
          <c:tx>
            <c:strRef>
              <c:f>Sheet1!$A$30</c:f>
              <c:strCache>
                <c:ptCount val="1"/>
                <c:pt idx="0">
                  <c:v>0.35</c:v>
                </c:pt>
              </c:strCache>
            </c:strRef>
          </c:tx>
          <c:val>
            <c:numRef>
              <c:f>Sheet1!$B$30:$AF$30</c:f>
              <c:numCache>
                <c:formatCode>General</c:formatCode>
                <c:ptCount val="31"/>
                <c:pt idx="0">
                  <c:v>0.58778525229247292</c:v>
                </c:pt>
                <c:pt idx="1">
                  <c:v>0.30901699437494723</c:v>
                </c:pt>
                <c:pt idx="2">
                  <c:v>-1.83772268236293E-16</c:v>
                </c:pt>
                <c:pt idx="3">
                  <c:v>-0.30901699437494756</c:v>
                </c:pt>
                <c:pt idx="4">
                  <c:v>-0.58778525229247325</c:v>
                </c:pt>
                <c:pt idx="5">
                  <c:v>-0.80901699437494723</c:v>
                </c:pt>
                <c:pt idx="6">
                  <c:v>-0.95105651629515353</c:v>
                </c:pt>
                <c:pt idx="7">
                  <c:v>-1</c:v>
                </c:pt>
                <c:pt idx="8">
                  <c:v>-0.95105651629515364</c:v>
                </c:pt>
                <c:pt idx="9">
                  <c:v>-0.80901699437494734</c:v>
                </c:pt>
                <c:pt idx="10">
                  <c:v>-0.58778525229247303</c:v>
                </c:pt>
                <c:pt idx="11">
                  <c:v>-0.30901699437494734</c:v>
                </c:pt>
                <c:pt idx="12">
                  <c:v>2.8330202767046231E-16</c:v>
                </c:pt>
                <c:pt idx="13">
                  <c:v>0.30901699437494767</c:v>
                </c:pt>
                <c:pt idx="14">
                  <c:v>0.58778525229247336</c:v>
                </c:pt>
                <c:pt idx="15">
                  <c:v>0.80901699437494745</c:v>
                </c:pt>
                <c:pt idx="16">
                  <c:v>0.95105651629515364</c:v>
                </c:pt>
                <c:pt idx="17">
                  <c:v>1</c:v>
                </c:pt>
                <c:pt idx="18">
                  <c:v>0.95105651629515364</c:v>
                </c:pt>
                <c:pt idx="19">
                  <c:v>0.80901699437494745</c:v>
                </c:pt>
                <c:pt idx="20">
                  <c:v>0.58778525229247336</c:v>
                </c:pt>
                <c:pt idx="21">
                  <c:v>0.30901699437494767</c:v>
                </c:pt>
                <c:pt idx="22">
                  <c:v>6.1257422745431001E-17</c:v>
                </c:pt>
                <c:pt idx="23">
                  <c:v>-0.30901699437494756</c:v>
                </c:pt>
                <c:pt idx="24">
                  <c:v>-0.58778525229247347</c:v>
                </c:pt>
                <c:pt idx="25">
                  <c:v>-0.8090169943749479</c:v>
                </c:pt>
                <c:pt idx="26">
                  <c:v>-0.95105651629515398</c:v>
                </c:pt>
                <c:pt idx="27">
                  <c:v>-1</c:v>
                </c:pt>
                <c:pt idx="28">
                  <c:v>-0.95105651629515309</c:v>
                </c:pt>
                <c:pt idx="29">
                  <c:v>-0.80901699437494645</c:v>
                </c:pt>
                <c:pt idx="30">
                  <c:v>-0.5877852522924718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875-43B6-B7BE-52A3DE5E8F4B}"/>
            </c:ext>
          </c:extLst>
        </c:ser>
        <c:ser>
          <c:idx val="30"/>
          <c:order val="29"/>
          <c:tx>
            <c:strRef>
              <c:f>Sheet1!$A$31</c:f>
              <c:strCache>
                <c:ptCount val="1"/>
                <c:pt idx="0">
                  <c:v>0.4</c:v>
                </c:pt>
              </c:strCache>
            </c:strRef>
          </c:tx>
          <c:val>
            <c:numRef>
              <c:f>Sheet1!$B$31:$AF$31</c:f>
              <c:numCache>
                <c:formatCode>General</c:formatCode>
                <c:ptCount val="31"/>
                <c:pt idx="0">
                  <c:v>0.80901699437494679</c:v>
                </c:pt>
                <c:pt idx="1">
                  <c:v>0.58778525229247292</c:v>
                </c:pt>
                <c:pt idx="2">
                  <c:v>0.30901699437494723</c:v>
                </c:pt>
                <c:pt idx="3">
                  <c:v>-1.83772268236293E-16</c:v>
                </c:pt>
                <c:pt idx="4">
                  <c:v>-0.30901699437494756</c:v>
                </c:pt>
                <c:pt idx="5">
                  <c:v>-0.58778525229247325</c:v>
                </c:pt>
                <c:pt idx="6">
                  <c:v>-0.80901699437494723</c:v>
                </c:pt>
                <c:pt idx="7">
                  <c:v>-0.95105651629515353</c:v>
                </c:pt>
                <c:pt idx="8">
                  <c:v>-1</c:v>
                </c:pt>
                <c:pt idx="9">
                  <c:v>-0.95105651629515364</c:v>
                </c:pt>
                <c:pt idx="10">
                  <c:v>-0.80901699437494734</c:v>
                </c:pt>
                <c:pt idx="11">
                  <c:v>-0.58778525229247303</c:v>
                </c:pt>
                <c:pt idx="12">
                  <c:v>-0.30901699437494695</c:v>
                </c:pt>
                <c:pt idx="13">
                  <c:v>5.0534663259549362E-16</c:v>
                </c:pt>
                <c:pt idx="14">
                  <c:v>0.30901699437494767</c:v>
                </c:pt>
                <c:pt idx="15">
                  <c:v>0.58778525229247336</c:v>
                </c:pt>
                <c:pt idx="16">
                  <c:v>0.80901699437494745</c:v>
                </c:pt>
                <c:pt idx="17">
                  <c:v>0.95105651629515364</c:v>
                </c:pt>
                <c:pt idx="18">
                  <c:v>1</c:v>
                </c:pt>
                <c:pt idx="19">
                  <c:v>0.95105651629515364</c:v>
                </c:pt>
                <c:pt idx="20">
                  <c:v>0.80901699437494745</c:v>
                </c:pt>
                <c:pt idx="21">
                  <c:v>0.58778525229247336</c:v>
                </c:pt>
                <c:pt idx="22">
                  <c:v>0.30901699437494745</c:v>
                </c:pt>
                <c:pt idx="23">
                  <c:v>-3.8283178710463162E-16</c:v>
                </c:pt>
                <c:pt idx="24">
                  <c:v>-0.30901699437494801</c:v>
                </c:pt>
                <c:pt idx="25">
                  <c:v>-0.5877852522924738</c:v>
                </c:pt>
                <c:pt idx="26">
                  <c:v>-0.80901699437494812</c:v>
                </c:pt>
                <c:pt idx="27">
                  <c:v>-0.95105651629515398</c:v>
                </c:pt>
                <c:pt idx="28">
                  <c:v>-1</c:v>
                </c:pt>
                <c:pt idx="29">
                  <c:v>-0.95105651629515309</c:v>
                </c:pt>
                <c:pt idx="30">
                  <c:v>-0.80901699437494645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875-43B6-B7BE-52A3DE5E8F4B}"/>
            </c:ext>
          </c:extLst>
        </c:ser>
        <c:ser>
          <c:idx val="31"/>
          <c:order val="30"/>
          <c:tx>
            <c:strRef>
              <c:f>Sheet1!$A$32</c:f>
              <c:strCache>
                <c:ptCount val="1"/>
                <c:pt idx="0">
                  <c:v>0.45</c:v>
                </c:pt>
              </c:strCache>
            </c:strRef>
          </c:tx>
          <c:val>
            <c:numRef>
              <c:f>Sheet1!$B$32:$AF$32</c:f>
              <c:numCache>
                <c:formatCode>General</c:formatCode>
                <c:ptCount val="31"/>
                <c:pt idx="0">
                  <c:v>0.95105651629515353</c:v>
                </c:pt>
                <c:pt idx="1">
                  <c:v>0.80901699437494679</c:v>
                </c:pt>
                <c:pt idx="2">
                  <c:v>0.58778525229247292</c:v>
                </c:pt>
                <c:pt idx="3">
                  <c:v>0.30901699437494723</c:v>
                </c:pt>
                <c:pt idx="4">
                  <c:v>-1.83772268236293E-16</c:v>
                </c:pt>
                <c:pt idx="5">
                  <c:v>-0.30901699437494756</c:v>
                </c:pt>
                <c:pt idx="6">
                  <c:v>-0.58778525229247325</c:v>
                </c:pt>
                <c:pt idx="7">
                  <c:v>-0.80901699437494723</c:v>
                </c:pt>
                <c:pt idx="8">
                  <c:v>-0.95105651629515353</c:v>
                </c:pt>
                <c:pt idx="9">
                  <c:v>-1</c:v>
                </c:pt>
                <c:pt idx="10">
                  <c:v>-0.95105651629515342</c:v>
                </c:pt>
                <c:pt idx="11">
                  <c:v>-0.80901699437494734</c:v>
                </c:pt>
                <c:pt idx="12">
                  <c:v>-0.58778525229247303</c:v>
                </c:pt>
                <c:pt idx="13">
                  <c:v>-0.30901699437494695</c:v>
                </c:pt>
                <c:pt idx="14">
                  <c:v>5.0534663259549362E-16</c:v>
                </c:pt>
                <c:pt idx="15">
                  <c:v>0.30901699437494767</c:v>
                </c:pt>
                <c:pt idx="16">
                  <c:v>0.58778525229247336</c:v>
                </c:pt>
                <c:pt idx="17">
                  <c:v>0.80901699437494745</c:v>
                </c:pt>
                <c:pt idx="18">
                  <c:v>0.95105651629515364</c:v>
                </c:pt>
                <c:pt idx="19">
                  <c:v>1</c:v>
                </c:pt>
                <c:pt idx="20">
                  <c:v>0.95105651629515364</c:v>
                </c:pt>
                <c:pt idx="21">
                  <c:v>0.80901699437494745</c:v>
                </c:pt>
                <c:pt idx="22">
                  <c:v>0.58778525229247303</c:v>
                </c:pt>
                <c:pt idx="23">
                  <c:v>0.30901699437494706</c:v>
                </c:pt>
                <c:pt idx="24">
                  <c:v>-6.0487639202966292E-16</c:v>
                </c:pt>
                <c:pt idx="25">
                  <c:v>-0.30901699437494817</c:v>
                </c:pt>
                <c:pt idx="26">
                  <c:v>-0.58778525229247414</c:v>
                </c:pt>
                <c:pt idx="27">
                  <c:v>-0.80901699437494812</c:v>
                </c:pt>
                <c:pt idx="28">
                  <c:v>-0.95105651629515409</c:v>
                </c:pt>
                <c:pt idx="29">
                  <c:v>-1</c:v>
                </c:pt>
                <c:pt idx="30">
                  <c:v>-0.95105651629515309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875-43B6-B7BE-52A3DE5E8F4B}"/>
            </c:ext>
          </c:extLst>
        </c:ser>
        <c:ser>
          <c:idx val="32"/>
          <c:order val="31"/>
          <c:tx>
            <c:strRef>
              <c:f>Sheet1!$A$33</c:f>
              <c:strCache>
                <c:ptCount val="1"/>
                <c:pt idx="0">
                  <c:v>0.5</c:v>
                </c:pt>
              </c:strCache>
            </c:strRef>
          </c:tx>
          <c:val>
            <c:numRef>
              <c:f>Sheet1!$B$33:$AF$33</c:f>
              <c:numCache>
                <c:formatCode>General</c:formatCode>
                <c:ptCount val="31"/>
                <c:pt idx="0">
                  <c:v>1</c:v>
                </c:pt>
                <c:pt idx="1">
                  <c:v>0.95105651629515353</c:v>
                </c:pt>
                <c:pt idx="2">
                  <c:v>0.80901699437494679</c:v>
                </c:pt>
                <c:pt idx="3">
                  <c:v>0.58778525229247292</c:v>
                </c:pt>
                <c:pt idx="4">
                  <c:v>0.30901699437494723</c:v>
                </c:pt>
                <c:pt idx="5">
                  <c:v>-1.83772268236293E-16</c:v>
                </c:pt>
                <c:pt idx="6">
                  <c:v>-0.30901699437494756</c:v>
                </c:pt>
                <c:pt idx="7">
                  <c:v>-0.58778525229247325</c:v>
                </c:pt>
                <c:pt idx="8">
                  <c:v>-0.80901699437494756</c:v>
                </c:pt>
                <c:pt idx="9">
                  <c:v>-0.95105651629515353</c:v>
                </c:pt>
                <c:pt idx="10">
                  <c:v>-1</c:v>
                </c:pt>
                <c:pt idx="11">
                  <c:v>-0.95105651629515342</c:v>
                </c:pt>
                <c:pt idx="12">
                  <c:v>-0.80901699437494712</c:v>
                </c:pt>
                <c:pt idx="13">
                  <c:v>-0.58778525229247269</c:v>
                </c:pt>
                <c:pt idx="14">
                  <c:v>-0.30901699437494695</c:v>
                </c:pt>
                <c:pt idx="15">
                  <c:v>5.0534663259549362E-16</c:v>
                </c:pt>
                <c:pt idx="16">
                  <c:v>0.30901699437494767</c:v>
                </c:pt>
                <c:pt idx="17">
                  <c:v>0.58778525229247336</c:v>
                </c:pt>
                <c:pt idx="18">
                  <c:v>0.80901699437494745</c:v>
                </c:pt>
                <c:pt idx="19">
                  <c:v>0.95105651629515364</c:v>
                </c:pt>
                <c:pt idx="20">
                  <c:v>1</c:v>
                </c:pt>
                <c:pt idx="21">
                  <c:v>0.95105651629515364</c:v>
                </c:pt>
                <c:pt idx="22">
                  <c:v>0.80901699437494734</c:v>
                </c:pt>
                <c:pt idx="23">
                  <c:v>0.5877852522924728</c:v>
                </c:pt>
                <c:pt idx="24">
                  <c:v>0.30901699437494684</c:v>
                </c:pt>
                <c:pt idx="25">
                  <c:v>-1.0489656018797255E-15</c:v>
                </c:pt>
                <c:pt idx="26">
                  <c:v>-0.30901699437494862</c:v>
                </c:pt>
                <c:pt idx="27">
                  <c:v>-0.58778525229247447</c:v>
                </c:pt>
                <c:pt idx="28">
                  <c:v>-0.80901699437494845</c:v>
                </c:pt>
                <c:pt idx="29">
                  <c:v>-0.9510565162951542</c:v>
                </c:pt>
                <c:pt idx="3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875-43B6-B7BE-52A3DE5E8F4B}"/>
            </c:ext>
          </c:extLst>
        </c:ser>
        <c:ser>
          <c:idx val="33"/>
          <c:order val="32"/>
          <c:tx>
            <c:strRef>
              <c:f>Sheet1!$A$34</c:f>
              <c:strCache>
                <c:ptCount val="1"/>
                <c:pt idx="0">
                  <c:v>0.55</c:v>
                </c:pt>
              </c:strCache>
            </c:strRef>
          </c:tx>
          <c:val>
            <c:numRef>
              <c:f>Sheet1!$B$34:$AF$34</c:f>
              <c:numCache>
                <c:formatCode>General</c:formatCode>
                <c:ptCount val="31"/>
                <c:pt idx="0">
                  <c:v>0.95105651629515398</c:v>
                </c:pt>
                <c:pt idx="1">
                  <c:v>1</c:v>
                </c:pt>
                <c:pt idx="2">
                  <c:v>0.95105651629515353</c:v>
                </c:pt>
                <c:pt idx="3">
                  <c:v>0.80901699437494679</c:v>
                </c:pt>
                <c:pt idx="4">
                  <c:v>0.58778525229247292</c:v>
                </c:pt>
                <c:pt idx="5">
                  <c:v>0.30901699437494723</c:v>
                </c:pt>
                <c:pt idx="6">
                  <c:v>-1.83772268236293E-16</c:v>
                </c:pt>
                <c:pt idx="7">
                  <c:v>-0.30901699437494756</c:v>
                </c:pt>
                <c:pt idx="8">
                  <c:v>-0.58778525229247325</c:v>
                </c:pt>
                <c:pt idx="9">
                  <c:v>-0.80901699437494756</c:v>
                </c:pt>
                <c:pt idx="10">
                  <c:v>-0.95105651629515375</c:v>
                </c:pt>
                <c:pt idx="11">
                  <c:v>-1</c:v>
                </c:pt>
                <c:pt idx="12">
                  <c:v>-0.95105651629515342</c:v>
                </c:pt>
                <c:pt idx="13">
                  <c:v>-0.80901699437494712</c:v>
                </c:pt>
                <c:pt idx="14">
                  <c:v>-0.58778525229247269</c:v>
                </c:pt>
                <c:pt idx="15">
                  <c:v>-0.30901699437494695</c:v>
                </c:pt>
                <c:pt idx="16">
                  <c:v>5.0534663259549362E-16</c:v>
                </c:pt>
                <c:pt idx="17">
                  <c:v>0.30901699437494767</c:v>
                </c:pt>
                <c:pt idx="18">
                  <c:v>0.58778525229247336</c:v>
                </c:pt>
                <c:pt idx="19">
                  <c:v>0.80901699437494745</c:v>
                </c:pt>
                <c:pt idx="20">
                  <c:v>0.95105651629515364</c:v>
                </c:pt>
                <c:pt idx="21">
                  <c:v>1</c:v>
                </c:pt>
                <c:pt idx="22">
                  <c:v>0.95105651629515353</c:v>
                </c:pt>
                <c:pt idx="23">
                  <c:v>0.80901699437494712</c:v>
                </c:pt>
                <c:pt idx="24">
                  <c:v>0.58778525229247247</c:v>
                </c:pt>
                <c:pt idx="25">
                  <c:v>0.3090169943749464</c:v>
                </c:pt>
                <c:pt idx="26">
                  <c:v>-1.2710102068047568E-15</c:v>
                </c:pt>
                <c:pt idx="27">
                  <c:v>-0.30901699437494906</c:v>
                </c:pt>
                <c:pt idx="28">
                  <c:v>-0.58778525229247447</c:v>
                </c:pt>
                <c:pt idx="29">
                  <c:v>-0.80901699437494867</c:v>
                </c:pt>
                <c:pt idx="30">
                  <c:v>-0.95105651629515409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875-43B6-B7BE-52A3DE5E8F4B}"/>
            </c:ext>
          </c:extLst>
        </c:ser>
        <c:ser>
          <c:idx val="34"/>
          <c:order val="33"/>
          <c:tx>
            <c:strRef>
              <c:f>Sheet1!$A$35</c:f>
              <c:strCache>
                <c:ptCount val="1"/>
                <c:pt idx="0">
                  <c:v>0.6</c:v>
                </c:pt>
              </c:strCache>
            </c:strRef>
          </c:tx>
          <c:val>
            <c:numRef>
              <c:f>Sheet1!$B$35:$AF$35</c:f>
              <c:numCache>
                <c:formatCode>General</c:formatCode>
                <c:ptCount val="31"/>
                <c:pt idx="0">
                  <c:v>0.80901699437494701</c:v>
                </c:pt>
                <c:pt idx="1">
                  <c:v>0.95105651629515364</c:v>
                </c:pt>
                <c:pt idx="2">
                  <c:v>1</c:v>
                </c:pt>
                <c:pt idx="3">
                  <c:v>0.95105651629515353</c:v>
                </c:pt>
                <c:pt idx="4">
                  <c:v>0.80901699437494734</c:v>
                </c:pt>
                <c:pt idx="5">
                  <c:v>0.58778525229247369</c:v>
                </c:pt>
                <c:pt idx="6">
                  <c:v>0.30901699437494723</c:v>
                </c:pt>
                <c:pt idx="7">
                  <c:v>-1.83772268236293E-16</c:v>
                </c:pt>
                <c:pt idx="8">
                  <c:v>-0.30901699437494756</c:v>
                </c:pt>
                <c:pt idx="9">
                  <c:v>-0.58778525229247325</c:v>
                </c:pt>
                <c:pt idx="10">
                  <c:v>-0.80901699437494756</c:v>
                </c:pt>
                <c:pt idx="11">
                  <c:v>-0.95105651629515375</c:v>
                </c:pt>
                <c:pt idx="12">
                  <c:v>-1</c:v>
                </c:pt>
                <c:pt idx="13">
                  <c:v>-0.95105651629515342</c:v>
                </c:pt>
                <c:pt idx="14">
                  <c:v>-0.80901699437494734</c:v>
                </c:pt>
                <c:pt idx="15">
                  <c:v>-0.58778525229247303</c:v>
                </c:pt>
                <c:pt idx="16">
                  <c:v>-0.30901699437494734</c:v>
                </c:pt>
                <c:pt idx="17">
                  <c:v>6.1257422745431001E-17</c:v>
                </c:pt>
                <c:pt idx="18">
                  <c:v>0.30901699437494745</c:v>
                </c:pt>
                <c:pt idx="19">
                  <c:v>0.58778525229247303</c:v>
                </c:pt>
                <c:pt idx="20">
                  <c:v>0.80901699437494734</c:v>
                </c:pt>
                <c:pt idx="21">
                  <c:v>0.95105651629515353</c:v>
                </c:pt>
                <c:pt idx="22">
                  <c:v>1</c:v>
                </c:pt>
                <c:pt idx="23">
                  <c:v>0.95105651629515353</c:v>
                </c:pt>
                <c:pt idx="24">
                  <c:v>0.80901699437494712</c:v>
                </c:pt>
                <c:pt idx="25">
                  <c:v>0.58778525229247247</c:v>
                </c:pt>
                <c:pt idx="26">
                  <c:v>0.3090169943749464</c:v>
                </c:pt>
                <c:pt idx="27">
                  <c:v>-1.2710102068047568E-15</c:v>
                </c:pt>
                <c:pt idx="28">
                  <c:v>-0.30901699437494906</c:v>
                </c:pt>
                <c:pt idx="29">
                  <c:v>-0.58778525229247447</c:v>
                </c:pt>
                <c:pt idx="30">
                  <c:v>-0.80901699437494812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875-43B6-B7BE-52A3DE5E8F4B}"/>
            </c:ext>
          </c:extLst>
        </c:ser>
        <c:ser>
          <c:idx val="35"/>
          <c:order val="34"/>
          <c:tx>
            <c:strRef>
              <c:f>Sheet1!$A$36</c:f>
              <c:strCache>
                <c:ptCount val="1"/>
                <c:pt idx="0">
                  <c:v>0.65</c:v>
                </c:pt>
              </c:strCache>
            </c:strRef>
          </c:tx>
          <c:val>
            <c:numRef>
              <c:f>Sheet1!$B$36:$AF$36</c:f>
              <c:numCache>
                <c:formatCode>General</c:formatCode>
                <c:ptCount val="31"/>
                <c:pt idx="0">
                  <c:v>0.58778525229247403</c:v>
                </c:pt>
                <c:pt idx="1">
                  <c:v>0.80901699437494701</c:v>
                </c:pt>
                <c:pt idx="2">
                  <c:v>0.95105651629515364</c:v>
                </c:pt>
                <c:pt idx="3">
                  <c:v>1</c:v>
                </c:pt>
                <c:pt idx="4">
                  <c:v>0.95105651629515353</c:v>
                </c:pt>
                <c:pt idx="5">
                  <c:v>0.80901699437494778</c:v>
                </c:pt>
                <c:pt idx="6">
                  <c:v>0.58778525229247369</c:v>
                </c:pt>
                <c:pt idx="7">
                  <c:v>0.30901699437494723</c:v>
                </c:pt>
                <c:pt idx="8">
                  <c:v>7.0440615146383223E-16</c:v>
                </c:pt>
                <c:pt idx="9">
                  <c:v>-0.30901699437494756</c:v>
                </c:pt>
                <c:pt idx="10">
                  <c:v>-0.58778525229247325</c:v>
                </c:pt>
                <c:pt idx="11">
                  <c:v>-0.80901699437494756</c:v>
                </c:pt>
                <c:pt idx="12">
                  <c:v>-0.95105651629515353</c:v>
                </c:pt>
                <c:pt idx="13">
                  <c:v>-1</c:v>
                </c:pt>
                <c:pt idx="14">
                  <c:v>-0.95105651629515353</c:v>
                </c:pt>
                <c:pt idx="15">
                  <c:v>-0.80901699437494734</c:v>
                </c:pt>
                <c:pt idx="16">
                  <c:v>-0.58778525229247303</c:v>
                </c:pt>
                <c:pt idx="17">
                  <c:v>-0.30901699437494756</c:v>
                </c:pt>
                <c:pt idx="18">
                  <c:v>-3.8283178710463162E-16</c:v>
                </c:pt>
                <c:pt idx="19">
                  <c:v>0.30901699437494706</c:v>
                </c:pt>
                <c:pt idx="20">
                  <c:v>0.5877852522924728</c:v>
                </c:pt>
                <c:pt idx="21">
                  <c:v>0.80901699437494712</c:v>
                </c:pt>
                <c:pt idx="22">
                  <c:v>0.95105651629515353</c:v>
                </c:pt>
                <c:pt idx="23">
                  <c:v>1</c:v>
                </c:pt>
                <c:pt idx="24">
                  <c:v>0.95105651629515353</c:v>
                </c:pt>
                <c:pt idx="25">
                  <c:v>0.80901699437494712</c:v>
                </c:pt>
                <c:pt idx="26">
                  <c:v>0.58778525229247247</c:v>
                </c:pt>
                <c:pt idx="27">
                  <c:v>0.3090169943749464</c:v>
                </c:pt>
                <c:pt idx="28">
                  <c:v>-1.2710102068047568E-15</c:v>
                </c:pt>
                <c:pt idx="29">
                  <c:v>-0.30901699437494906</c:v>
                </c:pt>
                <c:pt idx="30">
                  <c:v>-0.58778525229247414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875-43B6-B7BE-52A3DE5E8F4B}"/>
            </c:ext>
          </c:extLst>
        </c:ser>
        <c:ser>
          <c:idx val="36"/>
          <c:order val="35"/>
          <c:tx>
            <c:strRef>
              <c:f>Sheet1!$A$37</c:f>
              <c:strCache>
                <c:ptCount val="1"/>
                <c:pt idx="0">
                  <c:v>0.7</c:v>
                </c:pt>
              </c:strCache>
            </c:strRef>
          </c:tx>
          <c:val>
            <c:numRef>
              <c:f>Sheet1!$B$37:$AF$37</c:f>
              <c:numCache>
                <c:formatCode>General</c:formatCode>
                <c:ptCount val="31"/>
                <c:pt idx="0">
                  <c:v>0.30901699437494684</c:v>
                </c:pt>
                <c:pt idx="1">
                  <c:v>0.58778525229247269</c:v>
                </c:pt>
                <c:pt idx="2">
                  <c:v>0.80901699437494701</c:v>
                </c:pt>
                <c:pt idx="3">
                  <c:v>0.95105651629515364</c:v>
                </c:pt>
                <c:pt idx="4">
                  <c:v>1</c:v>
                </c:pt>
                <c:pt idx="5">
                  <c:v>0.95105651629515375</c:v>
                </c:pt>
                <c:pt idx="6">
                  <c:v>0.80901699437494778</c:v>
                </c:pt>
                <c:pt idx="7">
                  <c:v>0.58778525229247369</c:v>
                </c:pt>
                <c:pt idx="8">
                  <c:v>0.30901699437494806</c:v>
                </c:pt>
                <c:pt idx="9">
                  <c:v>7.0440615146383223E-16</c:v>
                </c:pt>
                <c:pt idx="10">
                  <c:v>-0.30901699437494756</c:v>
                </c:pt>
                <c:pt idx="11">
                  <c:v>-0.58778525229247325</c:v>
                </c:pt>
                <c:pt idx="12">
                  <c:v>-0.80901699437494723</c:v>
                </c:pt>
                <c:pt idx="13">
                  <c:v>-0.95105651629515353</c:v>
                </c:pt>
                <c:pt idx="14">
                  <c:v>-1</c:v>
                </c:pt>
                <c:pt idx="15">
                  <c:v>-0.95105651629515364</c:v>
                </c:pt>
                <c:pt idx="16">
                  <c:v>-0.80901699437494767</c:v>
                </c:pt>
                <c:pt idx="17">
                  <c:v>-0.58778525229247347</c:v>
                </c:pt>
                <c:pt idx="18">
                  <c:v>-0.30901699437494801</c:v>
                </c:pt>
                <c:pt idx="19">
                  <c:v>-6.0487639202966292E-16</c:v>
                </c:pt>
                <c:pt idx="20">
                  <c:v>0.30901699437494684</c:v>
                </c:pt>
                <c:pt idx="21">
                  <c:v>0.58778525229247247</c:v>
                </c:pt>
                <c:pt idx="22">
                  <c:v>0.80901699437494712</c:v>
                </c:pt>
                <c:pt idx="23">
                  <c:v>0.95105651629515353</c:v>
                </c:pt>
                <c:pt idx="24">
                  <c:v>1</c:v>
                </c:pt>
                <c:pt idx="25">
                  <c:v>0.95105651629515353</c:v>
                </c:pt>
                <c:pt idx="26">
                  <c:v>0.80901699437494712</c:v>
                </c:pt>
                <c:pt idx="27">
                  <c:v>0.58778525229247247</c:v>
                </c:pt>
                <c:pt idx="28">
                  <c:v>0.3090169943749464</c:v>
                </c:pt>
                <c:pt idx="29">
                  <c:v>-1.2710102068047568E-15</c:v>
                </c:pt>
                <c:pt idx="30">
                  <c:v>-0.30901699437494817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875-43B6-B7BE-52A3DE5E8F4B}"/>
            </c:ext>
          </c:extLst>
        </c:ser>
        <c:ser>
          <c:idx val="37"/>
          <c:order val="36"/>
          <c:tx>
            <c:strRef>
              <c:f>Sheet1!$A$38</c:f>
              <c:strCache>
                <c:ptCount val="1"/>
                <c:pt idx="0">
                  <c:v>0.75</c:v>
                </c:pt>
              </c:strCache>
            </c:strRef>
          </c:tx>
          <c:val>
            <c:numRef>
              <c:f>Sheet1!$B$38:$AF$38</c:f>
              <c:numCache>
                <c:formatCode>General</c:formatCode>
                <c:ptCount val="31"/>
                <c:pt idx="0">
                  <c:v>3.06287113727155E-16</c:v>
                </c:pt>
                <c:pt idx="1">
                  <c:v>0.30901699437494684</c:v>
                </c:pt>
                <c:pt idx="2">
                  <c:v>0.58778525229247269</c:v>
                </c:pt>
                <c:pt idx="3">
                  <c:v>0.80901699437494701</c:v>
                </c:pt>
                <c:pt idx="4">
                  <c:v>0.95105651629515309</c:v>
                </c:pt>
                <c:pt idx="5">
                  <c:v>1</c:v>
                </c:pt>
                <c:pt idx="6">
                  <c:v>0.95105651629515375</c:v>
                </c:pt>
                <c:pt idx="7">
                  <c:v>0.80901699437494778</c:v>
                </c:pt>
                <c:pt idx="8">
                  <c:v>0.58778525229247369</c:v>
                </c:pt>
                <c:pt idx="9">
                  <c:v>0.30901699437494806</c:v>
                </c:pt>
                <c:pt idx="10">
                  <c:v>7.0440615146383223E-16</c:v>
                </c:pt>
                <c:pt idx="11">
                  <c:v>-0.30901699437494756</c:v>
                </c:pt>
                <c:pt idx="12">
                  <c:v>-0.58778525229247258</c:v>
                </c:pt>
                <c:pt idx="13">
                  <c:v>-0.80901699437494723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-0.95105651629515386</c:v>
                </c:pt>
                <c:pt idx="17">
                  <c:v>-0.8090169943749479</c:v>
                </c:pt>
                <c:pt idx="18">
                  <c:v>-0.5877852522924738</c:v>
                </c:pt>
                <c:pt idx="19">
                  <c:v>-0.30901699437494817</c:v>
                </c:pt>
                <c:pt idx="20">
                  <c:v>-1.0489656018797255E-15</c:v>
                </c:pt>
                <c:pt idx="21">
                  <c:v>0.3090169943749464</c:v>
                </c:pt>
                <c:pt idx="22">
                  <c:v>0.58778525229247247</c:v>
                </c:pt>
                <c:pt idx="23">
                  <c:v>0.80901699437494712</c:v>
                </c:pt>
                <c:pt idx="24">
                  <c:v>0.95105651629515353</c:v>
                </c:pt>
                <c:pt idx="25">
                  <c:v>1</c:v>
                </c:pt>
                <c:pt idx="26">
                  <c:v>0.95105651629515353</c:v>
                </c:pt>
                <c:pt idx="27">
                  <c:v>0.80901699437494712</c:v>
                </c:pt>
                <c:pt idx="28">
                  <c:v>0.58778525229247247</c:v>
                </c:pt>
                <c:pt idx="29">
                  <c:v>0.3090169943749464</c:v>
                </c:pt>
                <c:pt idx="30">
                  <c:v>-6.0487639202966292E-16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875-43B6-B7BE-52A3DE5E8F4B}"/>
            </c:ext>
          </c:extLst>
        </c:ser>
        <c:ser>
          <c:idx val="38"/>
          <c:order val="37"/>
          <c:tx>
            <c:strRef>
              <c:f>Sheet1!$A$39</c:f>
              <c:strCache>
                <c:ptCount val="1"/>
                <c:pt idx="0">
                  <c:v>0.8</c:v>
                </c:pt>
              </c:strCache>
            </c:strRef>
          </c:tx>
          <c:val>
            <c:numRef>
              <c:f>Sheet1!$B$39:$AF$39</c:f>
              <c:numCache>
                <c:formatCode>General</c:formatCode>
                <c:ptCount val="31"/>
                <c:pt idx="0">
                  <c:v>-0.30901699437494878</c:v>
                </c:pt>
                <c:pt idx="1">
                  <c:v>-1.4700697256730955E-15</c:v>
                </c:pt>
                <c:pt idx="2">
                  <c:v>0.30901699437494684</c:v>
                </c:pt>
                <c:pt idx="3">
                  <c:v>0.58778525229247269</c:v>
                </c:pt>
                <c:pt idx="4">
                  <c:v>0.80901699437494701</c:v>
                </c:pt>
                <c:pt idx="5">
                  <c:v>0.95105651629515309</c:v>
                </c:pt>
                <c:pt idx="6">
                  <c:v>1</c:v>
                </c:pt>
                <c:pt idx="7">
                  <c:v>0.95105651629515375</c:v>
                </c:pt>
                <c:pt idx="8">
                  <c:v>0.80901699437494834</c:v>
                </c:pt>
                <c:pt idx="9">
                  <c:v>0.58778525229247369</c:v>
                </c:pt>
                <c:pt idx="10">
                  <c:v>0.30901699437494806</c:v>
                </c:pt>
                <c:pt idx="11">
                  <c:v>7.0440615146383223E-16</c:v>
                </c:pt>
                <c:pt idx="12">
                  <c:v>-0.30901699437494673</c:v>
                </c:pt>
                <c:pt idx="13">
                  <c:v>-0.58778525229247258</c:v>
                </c:pt>
                <c:pt idx="14">
                  <c:v>-0.80901699437494723</c:v>
                </c:pt>
                <c:pt idx="15">
                  <c:v>-0.95105651629515331</c:v>
                </c:pt>
                <c:pt idx="16">
                  <c:v>-1</c:v>
                </c:pt>
                <c:pt idx="17">
                  <c:v>-0.95105651629515398</c:v>
                </c:pt>
                <c:pt idx="18">
                  <c:v>-0.80901699437494812</c:v>
                </c:pt>
                <c:pt idx="19">
                  <c:v>-0.58778525229247414</c:v>
                </c:pt>
                <c:pt idx="20">
                  <c:v>-0.30901699437494862</c:v>
                </c:pt>
                <c:pt idx="21">
                  <c:v>-1.2710102068047568E-15</c:v>
                </c:pt>
                <c:pt idx="22">
                  <c:v>0.3090169943749464</c:v>
                </c:pt>
                <c:pt idx="23">
                  <c:v>0.58778525229247247</c:v>
                </c:pt>
                <c:pt idx="24">
                  <c:v>0.80901699437494712</c:v>
                </c:pt>
                <c:pt idx="25">
                  <c:v>0.95105651629515353</c:v>
                </c:pt>
                <c:pt idx="26">
                  <c:v>1</c:v>
                </c:pt>
                <c:pt idx="27">
                  <c:v>0.95105651629515353</c:v>
                </c:pt>
                <c:pt idx="28">
                  <c:v>0.80901699437494712</c:v>
                </c:pt>
                <c:pt idx="29">
                  <c:v>0.58778525229247247</c:v>
                </c:pt>
                <c:pt idx="30">
                  <c:v>0.30901699437494706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875-43B6-B7BE-52A3DE5E8F4B}"/>
            </c:ext>
          </c:extLst>
        </c:ser>
        <c:ser>
          <c:idx val="39"/>
          <c:order val="38"/>
          <c:tx>
            <c:strRef>
              <c:f>Sheet1!$A$40</c:f>
              <c:strCache>
                <c:ptCount val="1"/>
                <c:pt idx="0">
                  <c:v>0.85</c:v>
                </c:pt>
              </c:strCache>
            </c:strRef>
          </c:tx>
          <c:val>
            <c:numRef>
              <c:f>Sheet1!$B$40:$AF$40</c:f>
              <c:numCache>
                <c:formatCode>General</c:formatCode>
                <c:ptCount val="31"/>
                <c:pt idx="0">
                  <c:v>-0.58778525229247292</c:v>
                </c:pt>
                <c:pt idx="1">
                  <c:v>-0.30901699437494878</c:v>
                </c:pt>
                <c:pt idx="2">
                  <c:v>-1.4700697256730955E-15</c:v>
                </c:pt>
                <c:pt idx="3">
                  <c:v>0.30901699437494684</c:v>
                </c:pt>
                <c:pt idx="4">
                  <c:v>0.58778525229247125</c:v>
                </c:pt>
                <c:pt idx="5">
                  <c:v>0.80901699437494656</c:v>
                </c:pt>
                <c:pt idx="6">
                  <c:v>0.95105651629515309</c:v>
                </c:pt>
                <c:pt idx="7">
                  <c:v>1</c:v>
                </c:pt>
                <c:pt idx="8">
                  <c:v>0.95105651629515409</c:v>
                </c:pt>
                <c:pt idx="9">
                  <c:v>0.80901699437494834</c:v>
                </c:pt>
                <c:pt idx="10">
                  <c:v>0.58778525229247369</c:v>
                </c:pt>
                <c:pt idx="11">
                  <c:v>0.30901699437494806</c:v>
                </c:pt>
                <c:pt idx="12">
                  <c:v>1.5925845711639575E-15</c:v>
                </c:pt>
                <c:pt idx="13">
                  <c:v>-0.30901699437494673</c:v>
                </c:pt>
                <c:pt idx="14">
                  <c:v>-0.58778525229247258</c:v>
                </c:pt>
                <c:pt idx="15">
                  <c:v>-0.80901699437494667</c:v>
                </c:pt>
                <c:pt idx="16">
                  <c:v>-0.95105651629515309</c:v>
                </c:pt>
                <c:pt idx="17">
                  <c:v>-1</c:v>
                </c:pt>
                <c:pt idx="18">
                  <c:v>-0.95105651629515398</c:v>
                </c:pt>
                <c:pt idx="19">
                  <c:v>-0.80901699437494812</c:v>
                </c:pt>
                <c:pt idx="20">
                  <c:v>-0.58778525229247447</c:v>
                </c:pt>
                <c:pt idx="21">
                  <c:v>-0.30901699437494906</c:v>
                </c:pt>
                <c:pt idx="22">
                  <c:v>-1.2710102068047568E-15</c:v>
                </c:pt>
                <c:pt idx="23">
                  <c:v>0.3090169943749464</c:v>
                </c:pt>
                <c:pt idx="24">
                  <c:v>0.58778525229247247</c:v>
                </c:pt>
                <c:pt idx="25">
                  <c:v>0.80901699437494712</c:v>
                </c:pt>
                <c:pt idx="26">
                  <c:v>0.95105651629515353</c:v>
                </c:pt>
                <c:pt idx="27">
                  <c:v>1</c:v>
                </c:pt>
                <c:pt idx="28">
                  <c:v>0.95105651629515353</c:v>
                </c:pt>
                <c:pt idx="29">
                  <c:v>0.80901699437494712</c:v>
                </c:pt>
                <c:pt idx="30">
                  <c:v>0.58778525229247303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875-43B6-B7BE-52A3DE5E8F4B}"/>
            </c:ext>
          </c:extLst>
        </c:ser>
        <c:ser>
          <c:idx val="40"/>
          <c:order val="39"/>
          <c:tx>
            <c:strRef>
              <c:f>Sheet1!$A$41</c:f>
              <c:strCache>
                <c:ptCount val="1"/>
                <c:pt idx="0">
                  <c:v>0.9</c:v>
                </c:pt>
              </c:strCache>
            </c:strRef>
          </c:tx>
          <c:val>
            <c:numRef>
              <c:f>Sheet1!$B$41:$AF$41</c:f>
              <c:numCache>
                <c:formatCode>General</c:formatCode>
                <c:ptCount val="31"/>
                <c:pt idx="0">
                  <c:v>-0.80901699437494823</c:v>
                </c:pt>
                <c:pt idx="1">
                  <c:v>-0.58778525229247425</c:v>
                </c:pt>
                <c:pt idx="2">
                  <c:v>-0.30901699437494878</c:v>
                </c:pt>
                <c:pt idx="3">
                  <c:v>-1.4700697256730955E-15</c:v>
                </c:pt>
                <c:pt idx="4">
                  <c:v>0.30901699437494684</c:v>
                </c:pt>
                <c:pt idx="5">
                  <c:v>0.58778525229247125</c:v>
                </c:pt>
                <c:pt idx="6">
                  <c:v>0.80901699437494656</c:v>
                </c:pt>
                <c:pt idx="7">
                  <c:v>0.95105651629515309</c:v>
                </c:pt>
                <c:pt idx="8">
                  <c:v>1</c:v>
                </c:pt>
                <c:pt idx="9">
                  <c:v>0.95105651629515409</c:v>
                </c:pt>
                <c:pt idx="10">
                  <c:v>0.80901699437494834</c:v>
                </c:pt>
                <c:pt idx="11">
                  <c:v>0.58778525229247369</c:v>
                </c:pt>
                <c:pt idx="12">
                  <c:v>0.30901699437494895</c:v>
                </c:pt>
                <c:pt idx="13">
                  <c:v>1.5925845711639575E-15</c:v>
                </c:pt>
                <c:pt idx="14">
                  <c:v>-0.30901699437494673</c:v>
                </c:pt>
                <c:pt idx="15">
                  <c:v>-0.5877852522924718</c:v>
                </c:pt>
                <c:pt idx="16">
                  <c:v>-0.80901699437494645</c:v>
                </c:pt>
                <c:pt idx="17">
                  <c:v>-0.95105651629515309</c:v>
                </c:pt>
                <c:pt idx="18">
                  <c:v>-1</c:v>
                </c:pt>
                <c:pt idx="19">
                  <c:v>-0.95105651629515409</c:v>
                </c:pt>
                <c:pt idx="20">
                  <c:v>-0.80901699437494845</c:v>
                </c:pt>
                <c:pt idx="21">
                  <c:v>-0.58778525229247447</c:v>
                </c:pt>
                <c:pt idx="22">
                  <c:v>-0.30901699437494906</c:v>
                </c:pt>
                <c:pt idx="23">
                  <c:v>-1.2710102068047568E-15</c:v>
                </c:pt>
                <c:pt idx="24">
                  <c:v>0.3090169943749464</c:v>
                </c:pt>
                <c:pt idx="25">
                  <c:v>0.58778525229247247</c:v>
                </c:pt>
                <c:pt idx="26">
                  <c:v>0.80901699437494712</c:v>
                </c:pt>
                <c:pt idx="27">
                  <c:v>0.95105651629515353</c:v>
                </c:pt>
                <c:pt idx="28">
                  <c:v>1</c:v>
                </c:pt>
                <c:pt idx="29">
                  <c:v>0.95105651629515353</c:v>
                </c:pt>
                <c:pt idx="30">
                  <c:v>0.80901699437494745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875-43B6-B7BE-52A3DE5E8F4B}"/>
            </c:ext>
          </c:extLst>
        </c:ser>
        <c:ser>
          <c:idx val="41"/>
          <c:order val="40"/>
          <c:tx>
            <c:strRef>
              <c:f>Sheet1!$A$42</c:f>
              <c:strCache>
                <c:ptCount val="1"/>
                <c:pt idx="0">
                  <c:v>0.95</c:v>
                </c:pt>
              </c:strCache>
            </c:strRef>
          </c:tx>
          <c:val>
            <c:numRef>
              <c:f>Sheet1!$B$42:$AF$42</c:f>
              <c:numCache>
                <c:formatCode>General</c:formatCode>
                <c:ptCount val="31"/>
                <c:pt idx="0">
                  <c:v>-0.95105651629515398</c:v>
                </c:pt>
                <c:pt idx="1">
                  <c:v>-0.80901699437494823</c:v>
                </c:pt>
                <c:pt idx="2">
                  <c:v>-0.58778525229247425</c:v>
                </c:pt>
                <c:pt idx="3">
                  <c:v>-0.30901699437494878</c:v>
                </c:pt>
                <c:pt idx="4">
                  <c:v>-2.3582481453732207E-15</c:v>
                </c:pt>
                <c:pt idx="5">
                  <c:v>0.30901699437494518</c:v>
                </c:pt>
                <c:pt idx="6">
                  <c:v>0.58778525229247125</c:v>
                </c:pt>
                <c:pt idx="7">
                  <c:v>0.80901699437494656</c:v>
                </c:pt>
                <c:pt idx="8">
                  <c:v>0.95105651629515309</c:v>
                </c:pt>
                <c:pt idx="9">
                  <c:v>1</c:v>
                </c:pt>
                <c:pt idx="10">
                  <c:v>0.95105651629515409</c:v>
                </c:pt>
                <c:pt idx="11">
                  <c:v>0.80901699437494834</c:v>
                </c:pt>
                <c:pt idx="12">
                  <c:v>0.58778525229247436</c:v>
                </c:pt>
                <c:pt idx="13">
                  <c:v>0.30901699437494895</c:v>
                </c:pt>
                <c:pt idx="14">
                  <c:v>1.5925845711639575E-15</c:v>
                </c:pt>
                <c:pt idx="15">
                  <c:v>-0.3090169943749459</c:v>
                </c:pt>
                <c:pt idx="16">
                  <c:v>-0.58778525229247114</c:v>
                </c:pt>
                <c:pt idx="17">
                  <c:v>-0.80901699437494645</c:v>
                </c:pt>
                <c:pt idx="18">
                  <c:v>-0.95105651629515309</c:v>
                </c:pt>
                <c:pt idx="19">
                  <c:v>-1</c:v>
                </c:pt>
                <c:pt idx="20">
                  <c:v>-0.9510565162951542</c:v>
                </c:pt>
                <c:pt idx="21">
                  <c:v>-0.80901699437494867</c:v>
                </c:pt>
                <c:pt idx="22">
                  <c:v>-0.58778525229247447</c:v>
                </c:pt>
                <c:pt idx="23">
                  <c:v>-0.30901699437494906</c:v>
                </c:pt>
                <c:pt idx="24">
                  <c:v>-1.2710102068047568E-15</c:v>
                </c:pt>
                <c:pt idx="25">
                  <c:v>0.3090169943749464</c:v>
                </c:pt>
                <c:pt idx="26">
                  <c:v>0.58778525229247247</c:v>
                </c:pt>
                <c:pt idx="27">
                  <c:v>0.80901699437494712</c:v>
                </c:pt>
                <c:pt idx="28">
                  <c:v>0.95105651629515353</c:v>
                </c:pt>
                <c:pt idx="29">
                  <c:v>1</c:v>
                </c:pt>
                <c:pt idx="30">
                  <c:v>0.95105651629515375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875-43B6-B7BE-52A3DE5E8F4B}"/>
            </c:ext>
          </c:extLst>
        </c:ser>
        <c:ser>
          <c:idx val="0"/>
          <c:order val="41"/>
          <c:tx>
            <c:strRef>
              <c:f>Sheet1!$A$43</c:f>
              <c:strCache>
                <c:ptCount val="1"/>
                <c:pt idx="0">
                  <c:v>1</c:v>
                </c:pt>
              </c:strCache>
            </c:strRef>
          </c:tx>
          <c:val>
            <c:numRef>
              <c:f>Sheet1!$B$43:$AF$43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-0.95105651629515398</c:v>
                </c:pt>
                <c:pt idx="2">
                  <c:v>-0.80901699437494823</c:v>
                </c:pt>
                <c:pt idx="3">
                  <c:v>-0.58778525229247425</c:v>
                </c:pt>
                <c:pt idx="4">
                  <c:v>-0.30901699437494878</c:v>
                </c:pt>
                <c:pt idx="5">
                  <c:v>-1.4700697256730955E-15</c:v>
                </c:pt>
                <c:pt idx="6">
                  <c:v>0.30901699437494684</c:v>
                </c:pt>
                <c:pt idx="7">
                  <c:v>0.58778525229247125</c:v>
                </c:pt>
                <c:pt idx="8">
                  <c:v>0.80901699437494656</c:v>
                </c:pt>
                <c:pt idx="9">
                  <c:v>0.95105651629515309</c:v>
                </c:pt>
                <c:pt idx="10">
                  <c:v>1</c:v>
                </c:pt>
                <c:pt idx="11">
                  <c:v>0.95105651629515375</c:v>
                </c:pt>
                <c:pt idx="12">
                  <c:v>0.80901699437494834</c:v>
                </c:pt>
                <c:pt idx="13">
                  <c:v>0.58778525229247369</c:v>
                </c:pt>
                <c:pt idx="14">
                  <c:v>0.30901699437494895</c:v>
                </c:pt>
                <c:pt idx="15">
                  <c:v>1.5925845711639575E-15</c:v>
                </c:pt>
                <c:pt idx="16">
                  <c:v>-0.30901699437494673</c:v>
                </c:pt>
                <c:pt idx="17">
                  <c:v>-0.5877852522924718</c:v>
                </c:pt>
                <c:pt idx="18">
                  <c:v>-0.80901699437494645</c:v>
                </c:pt>
                <c:pt idx="19">
                  <c:v>-0.95105651629515309</c:v>
                </c:pt>
                <c:pt idx="20">
                  <c:v>-1</c:v>
                </c:pt>
                <c:pt idx="21">
                  <c:v>-0.95105651629515409</c:v>
                </c:pt>
                <c:pt idx="22">
                  <c:v>-0.80901699437494812</c:v>
                </c:pt>
                <c:pt idx="23">
                  <c:v>-0.58778525229247414</c:v>
                </c:pt>
                <c:pt idx="24">
                  <c:v>-0.30901699437494817</c:v>
                </c:pt>
                <c:pt idx="25">
                  <c:v>-6.0487639202966292E-16</c:v>
                </c:pt>
                <c:pt idx="26">
                  <c:v>0.30901699437494706</c:v>
                </c:pt>
                <c:pt idx="27">
                  <c:v>0.58778525229247303</c:v>
                </c:pt>
                <c:pt idx="28">
                  <c:v>0.80901699437494745</c:v>
                </c:pt>
                <c:pt idx="29">
                  <c:v>0.95105651629515375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875-43B6-B7BE-52A3DE5E8F4B}"/>
            </c:ext>
          </c:extLst>
        </c:ser>
        <c:bandFmts/>
        <c:axId val="529857072"/>
        <c:axId val="548761568"/>
        <c:axId val="577132272"/>
        <c:extLst>
          <c:ext xmlns:c15="http://schemas.microsoft.com/office/drawing/2012/chart" uri="{02D57815-91ED-43cb-92C2-25804820EDAC}">
            <c15:filteredSurfac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42000"/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shade val="42000"/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shade val="42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42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p3d contourW="9525">
                    <a:contourClr>
                      <a:schemeClr val="accent1">
                        <a:shade val="42000"/>
                        <a:shade val="95000"/>
                      </a:schemeClr>
                    </a:contourClr>
                  </a:sp3d>
                </c:spPr>
                <c:val>
                  <c:numRef>
                    <c:extLst>
                      <c:ext uri="{02D57815-91ED-43cb-92C2-25804820EDAC}">
                        <c15:formulaRef>
                          <c15:sqref>Sheet1!$B$2:$AF$2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-0.35000000000000003</c:v>
                      </c:pt>
                      <c:pt idx="4">
                        <c:v>-0.30000000000000004</c:v>
                      </c:pt>
                      <c:pt idx="5">
                        <c:v>-0.25000000000000006</c:v>
                      </c:pt>
                      <c:pt idx="6">
                        <c:v>-0.20000000000000007</c:v>
                      </c:pt>
                      <c:pt idx="7">
                        <c:v>-0.15000000000000008</c:v>
                      </c:pt>
                      <c:pt idx="8">
                        <c:v>-0.10000000000000007</c:v>
                      </c:pt>
                      <c:pt idx="9">
                        <c:v>-5.0000000000000072E-2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0.15000000000000002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0.39999999999999997</c:v>
                      </c:pt>
                      <c:pt idx="19">
                        <c:v>0.44999999999999996</c:v>
                      </c:pt>
                      <c:pt idx="20">
                        <c:v>0.49999999999999994</c:v>
                      </c:pt>
                      <c:pt idx="21">
                        <c:v>0.54999999999999993</c:v>
                      </c:pt>
                      <c:pt idx="22">
                        <c:v>0.6</c:v>
                      </c:pt>
                      <c:pt idx="23">
                        <c:v>0.65</c:v>
                      </c:pt>
                      <c:pt idx="24">
                        <c:v>0.70000000000000007</c:v>
                      </c:pt>
                      <c:pt idx="25">
                        <c:v>0.75000000000000011</c:v>
                      </c:pt>
                      <c:pt idx="26">
                        <c:v>0.80000000000000016</c:v>
                      </c:pt>
                      <c:pt idx="27">
                        <c:v>0.8500000000000002</c:v>
                      </c:pt>
                      <c:pt idx="28">
                        <c:v>0.90000000000000024</c:v>
                      </c:pt>
                      <c:pt idx="29">
                        <c:v>0.95000000000000029</c:v>
                      </c:pt>
                      <c:pt idx="30">
                        <c:v>1.0000000000000002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02F-4C69-93C4-495883C7EC55}"/>
                  </c:ext>
                </c:extLst>
              </c15:ser>
            </c15:filteredSurfaceSeries>
          </c:ext>
        </c:extLst>
      </c:surface3DChart>
      <c:catAx>
        <c:axId val="52985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87615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48761568"/>
        <c:scaling>
          <c:orientation val="minMax"/>
          <c:max val="3"/>
          <c:min val="-3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9857072"/>
        <c:crossesAt val="6"/>
        <c:crossBetween val="midCat"/>
        <c:majorUnit val="1"/>
        <c:minorUnit val="0.5"/>
      </c:valAx>
      <c:serAx>
        <c:axId val="57713227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8761568"/>
        <c:crosses val="autoZero"/>
        <c:tickLblSkip val="5"/>
        <c:tickMarkSkip val="5"/>
      </c:ser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10"/>
      <c:rAngAx val="0"/>
      <c:perspective val="10"/>
    </c:view3D>
    <c:floor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floor>
    <c:sideWall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3414608711611913E-2"/>
          <c:y val="0"/>
          <c:w val="0.98794236310086658"/>
          <c:h val="1"/>
        </c:manualLayout>
      </c:layout>
      <c:surface3DChart>
        <c:wireframe val="0"/>
        <c:ser>
          <c:idx val="2"/>
          <c:order val="1"/>
          <c:tx>
            <c:strRef>
              <c:f>Sheet1!$A$3</c:f>
              <c:strCache>
                <c:ptCount val="1"/>
                <c:pt idx="0">
                  <c:v>-1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9000"/>
                    <a:tint val="50000"/>
                    <a:satMod val="300000"/>
                  </a:schemeClr>
                </a:gs>
                <a:gs pos="35000">
                  <a:schemeClr val="accent1">
                    <a:shade val="49000"/>
                    <a:tint val="37000"/>
                    <a:satMod val="300000"/>
                  </a:schemeClr>
                </a:gs>
                <a:gs pos="100000">
                  <a:schemeClr val="accent1">
                    <a:shade val="4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4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49000"/>
                  <a:shade val="95000"/>
                </a:schemeClr>
              </a:contourClr>
            </a:sp3d>
          </c:spPr>
          <c:val>
            <c:numRef>
              <c:f>Sheet1!$B$3:$AF$3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-0.95105651629515353</c:v>
                </c:pt>
                <c:pt idx="2">
                  <c:v>-0.80901699437494756</c:v>
                </c:pt>
                <c:pt idx="3">
                  <c:v>-0.58778525229247403</c:v>
                </c:pt>
                <c:pt idx="4">
                  <c:v>-0.30901699437494756</c:v>
                </c:pt>
                <c:pt idx="5">
                  <c:v>-1.83772268236293E-16</c:v>
                </c:pt>
                <c:pt idx="6">
                  <c:v>0.30901699437494723</c:v>
                </c:pt>
                <c:pt idx="7">
                  <c:v>0.58778525229247225</c:v>
                </c:pt>
                <c:pt idx="8">
                  <c:v>0.80901699437494679</c:v>
                </c:pt>
                <c:pt idx="9">
                  <c:v>0.95105651629515353</c:v>
                </c:pt>
                <c:pt idx="10">
                  <c:v>1</c:v>
                </c:pt>
                <c:pt idx="11">
                  <c:v>0.95105651629515364</c:v>
                </c:pt>
                <c:pt idx="12">
                  <c:v>0.80901699437494701</c:v>
                </c:pt>
                <c:pt idx="13">
                  <c:v>0.58778525229247403</c:v>
                </c:pt>
                <c:pt idx="14">
                  <c:v>0.30901699437494773</c:v>
                </c:pt>
                <c:pt idx="15">
                  <c:v>3.06287113727155E-16</c:v>
                </c:pt>
                <c:pt idx="16">
                  <c:v>-0.30901699437494712</c:v>
                </c:pt>
                <c:pt idx="17">
                  <c:v>-0.58778525229247292</c:v>
                </c:pt>
                <c:pt idx="18">
                  <c:v>-0.80901699437494723</c:v>
                </c:pt>
                <c:pt idx="19">
                  <c:v>-0.95105651629515342</c:v>
                </c:pt>
                <c:pt idx="20">
                  <c:v>-1</c:v>
                </c:pt>
                <c:pt idx="21">
                  <c:v>-0.9510565162951542</c:v>
                </c:pt>
                <c:pt idx="22">
                  <c:v>-0.80901699437494767</c:v>
                </c:pt>
                <c:pt idx="23">
                  <c:v>-0.58778525229247347</c:v>
                </c:pt>
                <c:pt idx="24">
                  <c:v>-0.30901699437494612</c:v>
                </c:pt>
                <c:pt idx="25">
                  <c:v>-4.28801959218017E-16</c:v>
                </c:pt>
                <c:pt idx="26">
                  <c:v>0.30901699437494867</c:v>
                </c:pt>
                <c:pt idx="27">
                  <c:v>0.5877852522924728</c:v>
                </c:pt>
                <c:pt idx="28">
                  <c:v>0.80901699437494823</c:v>
                </c:pt>
                <c:pt idx="29">
                  <c:v>0.95105651629515398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2F-4C69-93C4-495883C7EC5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-0.95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5000"/>
                    <a:tint val="50000"/>
                    <a:satMod val="300000"/>
                  </a:schemeClr>
                </a:gs>
                <a:gs pos="35000">
                  <a:schemeClr val="accent1">
                    <a:shade val="55000"/>
                    <a:tint val="37000"/>
                    <a:satMod val="300000"/>
                  </a:schemeClr>
                </a:gs>
                <a:gs pos="100000">
                  <a:schemeClr val="accent1">
                    <a:shade val="5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5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55000"/>
                  <a:shade val="95000"/>
                </a:schemeClr>
              </a:contourClr>
            </a:sp3d>
          </c:spPr>
          <c:val>
            <c:numRef>
              <c:f>Sheet1!$B$4:$AF$4</c:f>
              <c:numCache>
                <c:formatCode>General</c:formatCode>
                <c:ptCount val="31"/>
                <c:pt idx="0">
                  <c:v>-0.95105651629515342</c:v>
                </c:pt>
                <c:pt idx="1">
                  <c:v>-1</c:v>
                </c:pt>
                <c:pt idx="2">
                  <c:v>-0.95105651629515375</c:v>
                </c:pt>
                <c:pt idx="3">
                  <c:v>-0.80901699437494801</c:v>
                </c:pt>
                <c:pt idx="4">
                  <c:v>-0.58778525229247403</c:v>
                </c:pt>
                <c:pt idx="5">
                  <c:v>-0.30901699437494756</c:v>
                </c:pt>
                <c:pt idx="6">
                  <c:v>-1.0719506879364182E-15</c:v>
                </c:pt>
                <c:pt idx="7">
                  <c:v>0.3090169943749464</c:v>
                </c:pt>
                <c:pt idx="8">
                  <c:v>0.58778525229247225</c:v>
                </c:pt>
                <c:pt idx="9">
                  <c:v>0.80901699437494679</c:v>
                </c:pt>
                <c:pt idx="10">
                  <c:v>0.95105651629515353</c:v>
                </c:pt>
                <c:pt idx="11">
                  <c:v>1</c:v>
                </c:pt>
                <c:pt idx="12">
                  <c:v>0.95105651629515364</c:v>
                </c:pt>
                <c:pt idx="13">
                  <c:v>0.80901699437494701</c:v>
                </c:pt>
                <c:pt idx="14">
                  <c:v>0.58778525229247403</c:v>
                </c:pt>
                <c:pt idx="15">
                  <c:v>0.30901699437494773</c:v>
                </c:pt>
                <c:pt idx="16">
                  <c:v>3.06287113727155E-16</c:v>
                </c:pt>
                <c:pt idx="17">
                  <c:v>-0.30901699437494545</c:v>
                </c:pt>
                <c:pt idx="18">
                  <c:v>-0.58778525229247292</c:v>
                </c:pt>
                <c:pt idx="19">
                  <c:v>-0.80901699437494723</c:v>
                </c:pt>
                <c:pt idx="20">
                  <c:v>-0.95105651629515342</c:v>
                </c:pt>
                <c:pt idx="21">
                  <c:v>-1</c:v>
                </c:pt>
                <c:pt idx="22">
                  <c:v>-0.9510565162951542</c:v>
                </c:pt>
                <c:pt idx="23">
                  <c:v>-0.80901699437494767</c:v>
                </c:pt>
                <c:pt idx="24">
                  <c:v>-0.58778525229247347</c:v>
                </c:pt>
                <c:pt idx="25">
                  <c:v>-0.30901699437494612</c:v>
                </c:pt>
                <c:pt idx="26">
                  <c:v>-4.28801959218017E-16</c:v>
                </c:pt>
                <c:pt idx="27">
                  <c:v>0.30901699437494867</c:v>
                </c:pt>
                <c:pt idx="28">
                  <c:v>0.5877852522924728</c:v>
                </c:pt>
                <c:pt idx="29">
                  <c:v>0.80901699437494823</c:v>
                </c:pt>
                <c:pt idx="30">
                  <c:v>0.95105651629515398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2F-4C69-93C4-495883C7EC55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-0.9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1000"/>
                    <a:tint val="50000"/>
                    <a:satMod val="300000"/>
                  </a:schemeClr>
                </a:gs>
                <a:gs pos="35000">
                  <a:schemeClr val="accent1">
                    <a:shade val="61000"/>
                    <a:tint val="37000"/>
                    <a:satMod val="300000"/>
                  </a:schemeClr>
                </a:gs>
                <a:gs pos="100000">
                  <a:schemeClr val="accent1">
                    <a:shade val="6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6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61000"/>
                  <a:shade val="95000"/>
                </a:schemeClr>
              </a:contourClr>
            </a:sp3d>
          </c:spPr>
          <c:val>
            <c:numRef>
              <c:f>Sheet1!$B$5:$AF$5</c:f>
              <c:numCache>
                <c:formatCode>General</c:formatCode>
                <c:ptCount val="31"/>
                <c:pt idx="0">
                  <c:v>-0.80901699437494712</c:v>
                </c:pt>
                <c:pt idx="1">
                  <c:v>-0.95105651629515342</c:v>
                </c:pt>
                <c:pt idx="2">
                  <c:v>-1</c:v>
                </c:pt>
                <c:pt idx="3">
                  <c:v>-0.95105651629515398</c:v>
                </c:pt>
                <c:pt idx="4">
                  <c:v>-0.80901699437494801</c:v>
                </c:pt>
                <c:pt idx="5">
                  <c:v>-0.58778525229247403</c:v>
                </c:pt>
                <c:pt idx="6">
                  <c:v>-0.30901699437494845</c:v>
                </c:pt>
                <c:pt idx="7">
                  <c:v>-1.9601291076365435E-15</c:v>
                </c:pt>
                <c:pt idx="8">
                  <c:v>0.3090169943749464</c:v>
                </c:pt>
                <c:pt idx="9">
                  <c:v>0.58778525229247225</c:v>
                </c:pt>
                <c:pt idx="10">
                  <c:v>0.80901699437494679</c:v>
                </c:pt>
                <c:pt idx="11">
                  <c:v>0.95105651629515353</c:v>
                </c:pt>
                <c:pt idx="12">
                  <c:v>1</c:v>
                </c:pt>
                <c:pt idx="13">
                  <c:v>0.95105651629515398</c:v>
                </c:pt>
                <c:pt idx="14">
                  <c:v>0.80901699437494812</c:v>
                </c:pt>
                <c:pt idx="15">
                  <c:v>0.58778525229247403</c:v>
                </c:pt>
                <c:pt idx="16">
                  <c:v>0.30901699437494773</c:v>
                </c:pt>
                <c:pt idx="17">
                  <c:v>3.06287113727155E-16</c:v>
                </c:pt>
                <c:pt idx="18">
                  <c:v>-0.30901699437494545</c:v>
                </c:pt>
                <c:pt idx="19">
                  <c:v>-0.58778525229247292</c:v>
                </c:pt>
                <c:pt idx="20">
                  <c:v>-0.80901699437494723</c:v>
                </c:pt>
                <c:pt idx="21">
                  <c:v>-0.95105651629515287</c:v>
                </c:pt>
                <c:pt idx="22">
                  <c:v>-1</c:v>
                </c:pt>
                <c:pt idx="23">
                  <c:v>-0.9510565162951542</c:v>
                </c:pt>
                <c:pt idx="24">
                  <c:v>-0.80901699437494767</c:v>
                </c:pt>
                <c:pt idx="25">
                  <c:v>-0.58778525229247347</c:v>
                </c:pt>
                <c:pt idx="26">
                  <c:v>-0.30901699437494612</c:v>
                </c:pt>
                <c:pt idx="27">
                  <c:v>-4.28801959218017E-16</c:v>
                </c:pt>
                <c:pt idx="28">
                  <c:v>0.30901699437494867</c:v>
                </c:pt>
                <c:pt idx="29">
                  <c:v>0.5877852522924728</c:v>
                </c:pt>
                <c:pt idx="30">
                  <c:v>0.80901699437494712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F-4C69-93C4-495883C7EC55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-0.85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8000"/>
                    <a:tint val="50000"/>
                    <a:satMod val="300000"/>
                  </a:schemeClr>
                </a:gs>
                <a:gs pos="35000">
                  <a:schemeClr val="accent1">
                    <a:shade val="68000"/>
                    <a:tint val="37000"/>
                    <a:satMod val="300000"/>
                  </a:schemeClr>
                </a:gs>
                <a:gs pos="100000">
                  <a:schemeClr val="accent1">
                    <a:shade val="6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6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68000"/>
                  <a:shade val="95000"/>
                </a:schemeClr>
              </a:contourClr>
            </a:sp3d>
          </c:spPr>
          <c:val>
            <c:numRef>
              <c:f>Sheet1!$B$6:$AF$6</c:f>
              <c:numCache>
                <c:formatCode>General</c:formatCode>
                <c:ptCount val="31"/>
                <c:pt idx="0">
                  <c:v>-0.58778525229247236</c:v>
                </c:pt>
                <c:pt idx="1">
                  <c:v>-0.8090169943749469</c:v>
                </c:pt>
                <c:pt idx="2">
                  <c:v>-0.95105651629515331</c:v>
                </c:pt>
                <c:pt idx="3">
                  <c:v>-1</c:v>
                </c:pt>
                <c:pt idx="4">
                  <c:v>-0.95105651629515398</c:v>
                </c:pt>
                <c:pt idx="5">
                  <c:v>-0.80901699437494801</c:v>
                </c:pt>
                <c:pt idx="6">
                  <c:v>-0.58778525229247403</c:v>
                </c:pt>
                <c:pt idx="7">
                  <c:v>-0.30901699437494928</c:v>
                </c:pt>
                <c:pt idx="8">
                  <c:v>-1.9601291076365435E-15</c:v>
                </c:pt>
                <c:pt idx="9">
                  <c:v>0.3090169943749464</c:v>
                </c:pt>
                <c:pt idx="10">
                  <c:v>0.58778525229247225</c:v>
                </c:pt>
                <c:pt idx="11">
                  <c:v>0.80901699437494679</c:v>
                </c:pt>
                <c:pt idx="12">
                  <c:v>0.9510565162951532</c:v>
                </c:pt>
                <c:pt idx="13">
                  <c:v>1</c:v>
                </c:pt>
                <c:pt idx="14">
                  <c:v>0.95105651629515398</c:v>
                </c:pt>
                <c:pt idx="15">
                  <c:v>0.80901699437494812</c:v>
                </c:pt>
                <c:pt idx="16">
                  <c:v>0.58778525229247403</c:v>
                </c:pt>
                <c:pt idx="17">
                  <c:v>0.30901699437494939</c:v>
                </c:pt>
                <c:pt idx="18">
                  <c:v>2.0826439531274055E-15</c:v>
                </c:pt>
                <c:pt idx="19">
                  <c:v>-0.30901699437494545</c:v>
                </c:pt>
                <c:pt idx="20">
                  <c:v>-0.58778525229247292</c:v>
                </c:pt>
                <c:pt idx="21">
                  <c:v>-0.80901699437494723</c:v>
                </c:pt>
                <c:pt idx="22">
                  <c:v>-0.95105651629515287</c:v>
                </c:pt>
                <c:pt idx="23">
                  <c:v>-1</c:v>
                </c:pt>
                <c:pt idx="24">
                  <c:v>-0.9510565162951542</c:v>
                </c:pt>
                <c:pt idx="25">
                  <c:v>-0.80901699437494767</c:v>
                </c:pt>
                <c:pt idx="26">
                  <c:v>-0.58778525229247347</c:v>
                </c:pt>
                <c:pt idx="27">
                  <c:v>-0.30901699437494612</c:v>
                </c:pt>
                <c:pt idx="28">
                  <c:v>-4.28801959218017E-16</c:v>
                </c:pt>
                <c:pt idx="29">
                  <c:v>0.30901699437494867</c:v>
                </c:pt>
                <c:pt idx="30">
                  <c:v>0.5877852522924728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2F-4C69-93C4-495883C7EC55}"/>
            </c:ext>
          </c:extLst>
        </c:ser>
        <c:ser>
          <c:idx val="6"/>
          <c:order val="5"/>
          <c:tx>
            <c:strRef>
              <c:f>Sheet1!$A$7</c:f>
              <c:strCache>
                <c:ptCount val="1"/>
                <c:pt idx="0">
                  <c:v>-0.8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4000"/>
                    <a:tint val="50000"/>
                    <a:satMod val="300000"/>
                  </a:schemeClr>
                </a:gs>
                <a:gs pos="35000">
                  <a:schemeClr val="accent1">
                    <a:shade val="74000"/>
                    <a:tint val="37000"/>
                    <a:satMod val="300000"/>
                  </a:schemeClr>
                </a:gs>
                <a:gs pos="100000">
                  <a:schemeClr val="accent1">
                    <a:shade val="7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7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74000"/>
                  <a:shade val="95000"/>
                </a:schemeClr>
              </a:contourClr>
            </a:sp3d>
          </c:spPr>
          <c:val>
            <c:numRef>
              <c:f>Sheet1!$B$7:$AF$7</c:f>
              <c:numCache>
                <c:formatCode>General</c:formatCode>
                <c:ptCount val="31"/>
                <c:pt idx="0">
                  <c:v>-0.30901699437494629</c:v>
                </c:pt>
                <c:pt idx="1">
                  <c:v>-0.58778525229247203</c:v>
                </c:pt>
                <c:pt idx="2">
                  <c:v>-0.80901699437494656</c:v>
                </c:pt>
                <c:pt idx="3">
                  <c:v>-0.95105651629515309</c:v>
                </c:pt>
                <c:pt idx="4">
                  <c:v>-1</c:v>
                </c:pt>
                <c:pt idx="5">
                  <c:v>-0.95105651629515398</c:v>
                </c:pt>
                <c:pt idx="6">
                  <c:v>-0.80901699437494834</c:v>
                </c:pt>
                <c:pt idx="7">
                  <c:v>-0.58778525229247469</c:v>
                </c:pt>
                <c:pt idx="8">
                  <c:v>-0.30901699437494928</c:v>
                </c:pt>
                <c:pt idx="9">
                  <c:v>-1.9601291076365435E-15</c:v>
                </c:pt>
                <c:pt idx="10">
                  <c:v>0.3090169943749464</c:v>
                </c:pt>
                <c:pt idx="11">
                  <c:v>0.58778525229247225</c:v>
                </c:pt>
                <c:pt idx="12">
                  <c:v>0.80901699437494679</c:v>
                </c:pt>
                <c:pt idx="13">
                  <c:v>0.9510565162951532</c:v>
                </c:pt>
                <c:pt idx="14">
                  <c:v>1</c:v>
                </c:pt>
                <c:pt idx="15">
                  <c:v>0.95105651629515398</c:v>
                </c:pt>
                <c:pt idx="16">
                  <c:v>0.80901699437494812</c:v>
                </c:pt>
                <c:pt idx="17">
                  <c:v>0.58778525229247403</c:v>
                </c:pt>
                <c:pt idx="18">
                  <c:v>0.30901699437494939</c:v>
                </c:pt>
                <c:pt idx="19">
                  <c:v>2.0826439531274055E-15</c:v>
                </c:pt>
                <c:pt idx="20">
                  <c:v>-0.30901699437494545</c:v>
                </c:pt>
                <c:pt idx="21">
                  <c:v>-0.58778525229247147</c:v>
                </c:pt>
                <c:pt idx="22">
                  <c:v>-0.80901699437494723</c:v>
                </c:pt>
                <c:pt idx="23">
                  <c:v>-0.95105651629515287</c:v>
                </c:pt>
                <c:pt idx="24">
                  <c:v>-1</c:v>
                </c:pt>
                <c:pt idx="25">
                  <c:v>-0.9510565162951542</c:v>
                </c:pt>
                <c:pt idx="26">
                  <c:v>-0.80901699437494767</c:v>
                </c:pt>
                <c:pt idx="27">
                  <c:v>-0.58778525229247347</c:v>
                </c:pt>
                <c:pt idx="28">
                  <c:v>-0.30901699437494612</c:v>
                </c:pt>
                <c:pt idx="29">
                  <c:v>-4.28801959218017E-16</c:v>
                </c:pt>
                <c:pt idx="30">
                  <c:v>0.30901699437494701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2F-4C69-93C4-495883C7EC55}"/>
            </c:ext>
          </c:extLst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-0.75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0000"/>
                    <a:tint val="50000"/>
                    <a:satMod val="300000"/>
                  </a:schemeClr>
                </a:gs>
                <a:gs pos="35000">
                  <a:schemeClr val="accent1">
                    <a:shade val="80000"/>
                    <a:tint val="37000"/>
                    <a:satMod val="300000"/>
                  </a:schemeClr>
                </a:gs>
                <a:gs pos="100000">
                  <a:schemeClr val="accent1">
                    <a:shade val="8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8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80000"/>
                  <a:shade val="95000"/>
                </a:schemeClr>
              </a:contourClr>
            </a:sp3d>
          </c:spPr>
          <c:val>
            <c:numRef>
              <c:f>Sheet1!$B$8:$AF$8</c:f>
              <c:numCache>
                <c:formatCode>General</c:formatCode>
                <c:ptCount val="31"/>
                <c:pt idx="0">
                  <c:v>1.3935250522956188E-15</c:v>
                </c:pt>
                <c:pt idx="1">
                  <c:v>-0.3090169943749459</c:v>
                </c:pt>
                <c:pt idx="2">
                  <c:v>-0.58778525229247203</c:v>
                </c:pt>
                <c:pt idx="3">
                  <c:v>-0.80901699437494634</c:v>
                </c:pt>
                <c:pt idx="4">
                  <c:v>-0.95105651629515298</c:v>
                </c:pt>
                <c:pt idx="5">
                  <c:v>-1</c:v>
                </c:pt>
                <c:pt idx="6">
                  <c:v>-0.9510565162951542</c:v>
                </c:pt>
                <c:pt idx="7">
                  <c:v>-0.80901699437494878</c:v>
                </c:pt>
                <c:pt idx="8">
                  <c:v>-0.58778525229247469</c:v>
                </c:pt>
                <c:pt idx="9">
                  <c:v>-0.30901699437494928</c:v>
                </c:pt>
                <c:pt idx="10">
                  <c:v>-1.9601291076365435E-15</c:v>
                </c:pt>
                <c:pt idx="11">
                  <c:v>0.3090169943749464</c:v>
                </c:pt>
                <c:pt idx="12">
                  <c:v>0.58778525229247147</c:v>
                </c:pt>
                <c:pt idx="13">
                  <c:v>0.80901699437494679</c:v>
                </c:pt>
                <c:pt idx="14">
                  <c:v>0.95105651629515298</c:v>
                </c:pt>
                <c:pt idx="15">
                  <c:v>1</c:v>
                </c:pt>
                <c:pt idx="16">
                  <c:v>0.95105651629515398</c:v>
                </c:pt>
                <c:pt idx="17">
                  <c:v>0.80901699437494912</c:v>
                </c:pt>
                <c:pt idx="18">
                  <c:v>0.5877852522924748</c:v>
                </c:pt>
                <c:pt idx="19">
                  <c:v>0.30901699437494939</c:v>
                </c:pt>
                <c:pt idx="20">
                  <c:v>2.0826439531274055E-15</c:v>
                </c:pt>
                <c:pt idx="21">
                  <c:v>-0.30901699437494545</c:v>
                </c:pt>
                <c:pt idx="22">
                  <c:v>-0.58778525229247147</c:v>
                </c:pt>
                <c:pt idx="23">
                  <c:v>-0.80901699437494723</c:v>
                </c:pt>
                <c:pt idx="24">
                  <c:v>-0.95105651629515287</c:v>
                </c:pt>
                <c:pt idx="25">
                  <c:v>-1</c:v>
                </c:pt>
                <c:pt idx="26">
                  <c:v>-0.9510565162951542</c:v>
                </c:pt>
                <c:pt idx="27">
                  <c:v>-0.80901699437494767</c:v>
                </c:pt>
                <c:pt idx="28">
                  <c:v>-0.58778525229247347</c:v>
                </c:pt>
                <c:pt idx="29">
                  <c:v>-0.30901699437494612</c:v>
                </c:pt>
                <c:pt idx="30">
                  <c:v>-4.28801959218017E-16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2F-4C69-93C4-495883C7EC55}"/>
            </c:ext>
          </c:extLst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-0.7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7000"/>
                    <a:tint val="50000"/>
                    <a:satMod val="300000"/>
                  </a:schemeClr>
                </a:gs>
                <a:gs pos="35000">
                  <a:schemeClr val="accent1">
                    <a:shade val="87000"/>
                    <a:tint val="37000"/>
                    <a:satMod val="300000"/>
                  </a:schemeClr>
                </a:gs>
                <a:gs pos="100000">
                  <a:schemeClr val="accent1">
                    <a:shade val="8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8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87000"/>
                  <a:shade val="95000"/>
                </a:schemeClr>
              </a:contourClr>
            </a:sp3d>
          </c:spPr>
          <c:val>
            <c:numRef>
              <c:f>Sheet1!$B$9:$AF$9</c:f>
              <c:numCache>
                <c:formatCode>General</c:formatCode>
                <c:ptCount val="31"/>
                <c:pt idx="0">
                  <c:v>0.30901699437494917</c:v>
                </c:pt>
                <c:pt idx="1">
                  <c:v>1.8376142621456815E-15</c:v>
                </c:pt>
                <c:pt idx="2">
                  <c:v>-0.30901699437494567</c:v>
                </c:pt>
                <c:pt idx="3">
                  <c:v>-0.58778525229247158</c:v>
                </c:pt>
                <c:pt idx="4">
                  <c:v>-0.80901699437494634</c:v>
                </c:pt>
                <c:pt idx="5">
                  <c:v>-0.95105651629515287</c:v>
                </c:pt>
                <c:pt idx="6">
                  <c:v>-1</c:v>
                </c:pt>
                <c:pt idx="7">
                  <c:v>-0.95105651629515442</c:v>
                </c:pt>
                <c:pt idx="8">
                  <c:v>-0.80901699437494878</c:v>
                </c:pt>
                <c:pt idx="9">
                  <c:v>-0.58778525229247469</c:v>
                </c:pt>
                <c:pt idx="10">
                  <c:v>-0.30901699437494928</c:v>
                </c:pt>
                <c:pt idx="11">
                  <c:v>-1.9601291076365435E-15</c:v>
                </c:pt>
                <c:pt idx="12">
                  <c:v>0.30901699437494556</c:v>
                </c:pt>
                <c:pt idx="13">
                  <c:v>0.58778525229247147</c:v>
                </c:pt>
                <c:pt idx="14">
                  <c:v>0.80901699437494623</c:v>
                </c:pt>
                <c:pt idx="15">
                  <c:v>0.95105651629515298</c:v>
                </c:pt>
                <c:pt idx="16">
                  <c:v>1</c:v>
                </c:pt>
                <c:pt idx="17">
                  <c:v>0.95105651629515398</c:v>
                </c:pt>
                <c:pt idx="18">
                  <c:v>0.80901699437494912</c:v>
                </c:pt>
                <c:pt idx="19">
                  <c:v>0.5877852522924748</c:v>
                </c:pt>
                <c:pt idx="20">
                  <c:v>0.30901699437494939</c:v>
                </c:pt>
                <c:pt idx="21">
                  <c:v>2.9708223728275307E-15</c:v>
                </c:pt>
                <c:pt idx="22">
                  <c:v>-0.30901699437494545</c:v>
                </c:pt>
                <c:pt idx="23">
                  <c:v>-0.58778525229247147</c:v>
                </c:pt>
                <c:pt idx="24">
                  <c:v>-0.80901699437494723</c:v>
                </c:pt>
                <c:pt idx="25">
                  <c:v>-0.95105651629515287</c:v>
                </c:pt>
                <c:pt idx="26">
                  <c:v>-1</c:v>
                </c:pt>
                <c:pt idx="27">
                  <c:v>-0.9510565162951542</c:v>
                </c:pt>
                <c:pt idx="28">
                  <c:v>-0.80901699437494767</c:v>
                </c:pt>
                <c:pt idx="29">
                  <c:v>-0.58778525229247347</c:v>
                </c:pt>
                <c:pt idx="30">
                  <c:v>-0.30901699437494784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2F-4C69-93C4-495883C7EC55}"/>
            </c:ext>
          </c:extLst>
        </c:ser>
        <c:ser>
          <c:idx val="9"/>
          <c:order val="8"/>
          <c:tx>
            <c:strRef>
              <c:f>Sheet1!$A$10</c:f>
              <c:strCache>
                <c:ptCount val="1"/>
                <c:pt idx="0">
                  <c:v>-0.65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3000"/>
                    <a:tint val="50000"/>
                    <a:satMod val="300000"/>
                  </a:schemeClr>
                </a:gs>
                <a:gs pos="35000">
                  <a:schemeClr val="accent1">
                    <a:shade val="93000"/>
                    <a:tint val="37000"/>
                    <a:satMod val="300000"/>
                  </a:schemeClr>
                </a:gs>
                <a:gs pos="100000">
                  <a:schemeClr val="accent1">
                    <a:shade val="9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3000"/>
                  <a:shade val="95000"/>
                </a:schemeClr>
              </a:contourClr>
            </a:sp3d>
          </c:spPr>
          <c:val>
            <c:numRef>
              <c:f>Sheet1!$B$10:$AF$10</c:f>
              <c:numCache>
                <c:formatCode>General</c:formatCode>
                <c:ptCount val="31"/>
                <c:pt idx="0">
                  <c:v>0.5877852522924748</c:v>
                </c:pt>
                <c:pt idx="1">
                  <c:v>0.30901699437494939</c:v>
                </c:pt>
                <c:pt idx="2">
                  <c:v>2.0596588670707128E-15</c:v>
                </c:pt>
                <c:pt idx="3">
                  <c:v>-0.30901699437494523</c:v>
                </c:pt>
                <c:pt idx="4">
                  <c:v>-0.58778525229247125</c:v>
                </c:pt>
                <c:pt idx="5">
                  <c:v>-0.80901699437494601</c:v>
                </c:pt>
                <c:pt idx="6">
                  <c:v>-0.95105651629515287</c:v>
                </c:pt>
                <c:pt idx="7">
                  <c:v>-1</c:v>
                </c:pt>
                <c:pt idx="8">
                  <c:v>-0.95105651629515442</c:v>
                </c:pt>
                <c:pt idx="9">
                  <c:v>-0.80901699437494878</c:v>
                </c:pt>
                <c:pt idx="10">
                  <c:v>-0.58778525229247469</c:v>
                </c:pt>
                <c:pt idx="11">
                  <c:v>-0.30901699437494928</c:v>
                </c:pt>
                <c:pt idx="12">
                  <c:v>-1.9601291076365435E-15</c:v>
                </c:pt>
                <c:pt idx="13">
                  <c:v>0.30901699437494556</c:v>
                </c:pt>
                <c:pt idx="14">
                  <c:v>0.58778525229247081</c:v>
                </c:pt>
                <c:pt idx="15">
                  <c:v>0.80901699437494623</c:v>
                </c:pt>
                <c:pt idx="16">
                  <c:v>0.95105651629515298</c:v>
                </c:pt>
                <c:pt idx="17">
                  <c:v>1</c:v>
                </c:pt>
                <c:pt idx="18">
                  <c:v>0.95105651629515453</c:v>
                </c:pt>
                <c:pt idx="19">
                  <c:v>0.80901699437494912</c:v>
                </c:pt>
                <c:pt idx="20">
                  <c:v>0.5877852522924748</c:v>
                </c:pt>
                <c:pt idx="21">
                  <c:v>0.30901699437494939</c:v>
                </c:pt>
                <c:pt idx="22">
                  <c:v>2.9708223728275307E-15</c:v>
                </c:pt>
                <c:pt idx="23">
                  <c:v>-0.30901699437494545</c:v>
                </c:pt>
                <c:pt idx="24">
                  <c:v>-0.58778525229247147</c:v>
                </c:pt>
                <c:pt idx="25">
                  <c:v>-0.80901699437494723</c:v>
                </c:pt>
                <c:pt idx="26">
                  <c:v>-0.95105651629515287</c:v>
                </c:pt>
                <c:pt idx="27">
                  <c:v>-1</c:v>
                </c:pt>
                <c:pt idx="28">
                  <c:v>-0.9510565162951542</c:v>
                </c:pt>
                <c:pt idx="29">
                  <c:v>-0.80901699437494767</c:v>
                </c:pt>
                <c:pt idx="30">
                  <c:v>-0.58778525229247347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2F-4C69-93C4-495883C7EC55}"/>
            </c:ext>
          </c:extLst>
        </c:ser>
        <c:ser>
          <c:idx val="10"/>
          <c:order val="9"/>
          <c:tx>
            <c:strRef>
              <c:f>Sheet1!$A$11</c:f>
              <c:strCache>
                <c:ptCount val="1"/>
                <c:pt idx="0">
                  <c:v>-0.6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val>
            <c:numRef>
              <c:f>Sheet1!$B$11:$AF$11</c:f>
              <c:numCache>
                <c:formatCode>General</c:formatCode>
                <c:ptCount val="31"/>
                <c:pt idx="0">
                  <c:v>0.80901699437494878</c:v>
                </c:pt>
                <c:pt idx="1">
                  <c:v>0.58778525229247502</c:v>
                </c:pt>
                <c:pt idx="2">
                  <c:v>0.30901699437494978</c:v>
                </c:pt>
                <c:pt idx="3">
                  <c:v>2.5037480769207754E-15</c:v>
                </c:pt>
                <c:pt idx="4">
                  <c:v>-0.30901699437494501</c:v>
                </c:pt>
                <c:pt idx="5">
                  <c:v>-0.58778525229247092</c:v>
                </c:pt>
                <c:pt idx="6">
                  <c:v>-0.80901699437494579</c:v>
                </c:pt>
                <c:pt idx="7">
                  <c:v>-0.95105651629515275</c:v>
                </c:pt>
                <c:pt idx="8">
                  <c:v>-1</c:v>
                </c:pt>
                <c:pt idx="9">
                  <c:v>-0.95105651629515442</c:v>
                </c:pt>
                <c:pt idx="10">
                  <c:v>-0.80901699437494878</c:v>
                </c:pt>
                <c:pt idx="11">
                  <c:v>-0.58778525229247469</c:v>
                </c:pt>
                <c:pt idx="12">
                  <c:v>-0.30901699437495012</c:v>
                </c:pt>
                <c:pt idx="13">
                  <c:v>-1.9601291076365435E-15</c:v>
                </c:pt>
                <c:pt idx="14">
                  <c:v>0.30901699437494473</c:v>
                </c:pt>
                <c:pt idx="15">
                  <c:v>0.58778525229247081</c:v>
                </c:pt>
                <c:pt idx="16">
                  <c:v>0.80901699437494623</c:v>
                </c:pt>
                <c:pt idx="17">
                  <c:v>0.95105651629515264</c:v>
                </c:pt>
                <c:pt idx="18">
                  <c:v>1</c:v>
                </c:pt>
                <c:pt idx="19">
                  <c:v>0.95105651629515453</c:v>
                </c:pt>
                <c:pt idx="20">
                  <c:v>0.80901699437494912</c:v>
                </c:pt>
                <c:pt idx="21">
                  <c:v>0.58778525229247625</c:v>
                </c:pt>
                <c:pt idx="22">
                  <c:v>0.30901699437494939</c:v>
                </c:pt>
                <c:pt idx="23">
                  <c:v>2.9708223728275307E-15</c:v>
                </c:pt>
                <c:pt idx="24">
                  <c:v>-0.30901699437494545</c:v>
                </c:pt>
                <c:pt idx="25">
                  <c:v>-0.58778525229247147</c:v>
                </c:pt>
                <c:pt idx="26">
                  <c:v>-0.80901699437494723</c:v>
                </c:pt>
                <c:pt idx="27">
                  <c:v>-0.95105651629515287</c:v>
                </c:pt>
                <c:pt idx="28">
                  <c:v>-1</c:v>
                </c:pt>
                <c:pt idx="29">
                  <c:v>-0.9510565162951542</c:v>
                </c:pt>
                <c:pt idx="30">
                  <c:v>-0.80901699437494767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2F-4C69-93C4-495883C7EC55}"/>
            </c:ext>
          </c:extLst>
        </c:ser>
        <c:ser>
          <c:idx val="11"/>
          <c:order val="10"/>
          <c:tx>
            <c:strRef>
              <c:f>Sheet1!$A$12</c:f>
              <c:strCache>
                <c:ptCount val="1"/>
                <c:pt idx="0">
                  <c:v>-0.55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tint val="50000"/>
                    <a:satMod val="300000"/>
                  </a:schemeClr>
                </a:gs>
                <a:gs pos="35000">
                  <a:schemeClr val="accent1">
                    <a:tint val="94000"/>
                    <a:tint val="37000"/>
                    <a:satMod val="300000"/>
                  </a:schemeClr>
                </a:gs>
                <a:gs pos="100000">
                  <a:schemeClr val="accent1">
                    <a:tint val="94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94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94000"/>
                  <a:shade val="95000"/>
                </a:schemeClr>
              </a:contourClr>
            </a:sp3d>
          </c:spPr>
          <c:val>
            <c:numRef>
              <c:f>Sheet1!$B$12:$AF$12</c:f>
              <c:numCache>
                <c:formatCode>General</c:formatCode>
                <c:ptCount val="31"/>
                <c:pt idx="0">
                  <c:v>0.95105651629515431</c:v>
                </c:pt>
                <c:pt idx="1">
                  <c:v>0.80901699437494889</c:v>
                </c:pt>
                <c:pt idx="2">
                  <c:v>0.58778525229247536</c:v>
                </c:pt>
                <c:pt idx="3">
                  <c:v>0.30901699437495</c:v>
                </c:pt>
                <c:pt idx="4">
                  <c:v>2.947837286770838E-15</c:v>
                </c:pt>
                <c:pt idx="5">
                  <c:v>-0.30901699437494462</c:v>
                </c:pt>
                <c:pt idx="6">
                  <c:v>-0.58778525229247058</c:v>
                </c:pt>
                <c:pt idx="7">
                  <c:v>-0.80901699437494556</c:v>
                </c:pt>
                <c:pt idx="8">
                  <c:v>-0.95105651629515253</c:v>
                </c:pt>
                <c:pt idx="9">
                  <c:v>-1</c:v>
                </c:pt>
                <c:pt idx="10">
                  <c:v>-0.95105651629515442</c:v>
                </c:pt>
                <c:pt idx="11">
                  <c:v>-0.80901699437494878</c:v>
                </c:pt>
                <c:pt idx="12">
                  <c:v>-0.58778525229247547</c:v>
                </c:pt>
                <c:pt idx="13">
                  <c:v>-0.30901699437495012</c:v>
                </c:pt>
                <c:pt idx="14">
                  <c:v>-2.8483075273366687E-15</c:v>
                </c:pt>
                <c:pt idx="15">
                  <c:v>0.30901699437494473</c:v>
                </c:pt>
                <c:pt idx="16">
                  <c:v>0.58778525229247081</c:v>
                </c:pt>
                <c:pt idx="17">
                  <c:v>0.80901699437494567</c:v>
                </c:pt>
                <c:pt idx="18">
                  <c:v>0.95105651629515264</c:v>
                </c:pt>
                <c:pt idx="19">
                  <c:v>1</c:v>
                </c:pt>
                <c:pt idx="20">
                  <c:v>0.95105651629515453</c:v>
                </c:pt>
                <c:pt idx="21">
                  <c:v>0.80901699437494912</c:v>
                </c:pt>
                <c:pt idx="22">
                  <c:v>0.58778525229247625</c:v>
                </c:pt>
                <c:pt idx="23">
                  <c:v>0.30901699437494939</c:v>
                </c:pt>
                <c:pt idx="24">
                  <c:v>2.9708223728275307E-15</c:v>
                </c:pt>
                <c:pt idx="25">
                  <c:v>-0.30901699437494545</c:v>
                </c:pt>
                <c:pt idx="26">
                  <c:v>-0.58778525229247147</c:v>
                </c:pt>
                <c:pt idx="27">
                  <c:v>-0.80901699437494723</c:v>
                </c:pt>
                <c:pt idx="28">
                  <c:v>-0.95105651629515287</c:v>
                </c:pt>
                <c:pt idx="29">
                  <c:v>-1</c:v>
                </c:pt>
                <c:pt idx="30">
                  <c:v>-0.9510565162951542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2F-4C69-93C4-495883C7EC55}"/>
            </c:ext>
          </c:extLst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-0.5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8000"/>
                    <a:tint val="50000"/>
                    <a:satMod val="300000"/>
                  </a:schemeClr>
                </a:gs>
                <a:gs pos="35000">
                  <a:schemeClr val="accent1">
                    <a:tint val="88000"/>
                    <a:tint val="37000"/>
                    <a:satMod val="300000"/>
                  </a:schemeClr>
                </a:gs>
                <a:gs pos="100000">
                  <a:schemeClr val="accent1">
                    <a:tint val="8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8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88000"/>
                  <a:shade val="95000"/>
                </a:schemeClr>
              </a:contourClr>
            </a:sp3d>
          </c:spPr>
          <c:val>
            <c:numRef>
              <c:f>Sheet1!$B$13:$AF$13</c:f>
              <c:numCache>
                <c:formatCode>General</c:formatCode>
                <c:ptCount val="31"/>
                <c:pt idx="0">
                  <c:v>1</c:v>
                </c:pt>
                <c:pt idx="1">
                  <c:v>0.95105651629515431</c:v>
                </c:pt>
                <c:pt idx="2">
                  <c:v>0.80901699437494889</c:v>
                </c:pt>
                <c:pt idx="3">
                  <c:v>0.58778525229247536</c:v>
                </c:pt>
                <c:pt idx="4">
                  <c:v>0.30901699437495</c:v>
                </c:pt>
                <c:pt idx="5">
                  <c:v>2.947837286770838E-15</c:v>
                </c:pt>
                <c:pt idx="6">
                  <c:v>-0.30901699437494462</c:v>
                </c:pt>
                <c:pt idx="7">
                  <c:v>-0.58778525229247058</c:v>
                </c:pt>
                <c:pt idx="8">
                  <c:v>-0.80901699437494556</c:v>
                </c:pt>
                <c:pt idx="9">
                  <c:v>-0.95105651629515253</c:v>
                </c:pt>
                <c:pt idx="10">
                  <c:v>-1</c:v>
                </c:pt>
                <c:pt idx="11">
                  <c:v>-0.95105651629515442</c:v>
                </c:pt>
                <c:pt idx="12">
                  <c:v>-0.80901699437494878</c:v>
                </c:pt>
                <c:pt idx="13">
                  <c:v>-0.58778525229247469</c:v>
                </c:pt>
                <c:pt idx="14">
                  <c:v>-0.30901699437495012</c:v>
                </c:pt>
                <c:pt idx="15">
                  <c:v>-2.8483075273366687E-15</c:v>
                </c:pt>
                <c:pt idx="16">
                  <c:v>0.30901699437494473</c:v>
                </c:pt>
                <c:pt idx="17">
                  <c:v>0.58778525229247081</c:v>
                </c:pt>
                <c:pt idx="18">
                  <c:v>0.80901699437494567</c:v>
                </c:pt>
                <c:pt idx="19">
                  <c:v>0.95105651629515264</c:v>
                </c:pt>
                <c:pt idx="20">
                  <c:v>1</c:v>
                </c:pt>
                <c:pt idx="21">
                  <c:v>0.95105651629515453</c:v>
                </c:pt>
                <c:pt idx="22">
                  <c:v>0.80901699437494912</c:v>
                </c:pt>
                <c:pt idx="23">
                  <c:v>0.5877852522924748</c:v>
                </c:pt>
                <c:pt idx="24">
                  <c:v>0.30901699437494939</c:v>
                </c:pt>
                <c:pt idx="25">
                  <c:v>2.0826439531274055E-15</c:v>
                </c:pt>
                <c:pt idx="26">
                  <c:v>-0.30901699437494545</c:v>
                </c:pt>
                <c:pt idx="27">
                  <c:v>-0.58778525229247292</c:v>
                </c:pt>
                <c:pt idx="28">
                  <c:v>-0.80901699437494723</c:v>
                </c:pt>
                <c:pt idx="29">
                  <c:v>-0.95105651629515342</c:v>
                </c:pt>
                <c:pt idx="3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2F-4C69-93C4-495883C7EC55}"/>
            </c:ext>
          </c:extLst>
        </c:ser>
        <c:ser>
          <c:idx val="13"/>
          <c:order val="12"/>
          <c:tx>
            <c:strRef>
              <c:f>Sheet1!$A$14</c:f>
              <c:strCache>
                <c:ptCount val="1"/>
                <c:pt idx="0">
                  <c:v>-0.45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1000"/>
                    <a:tint val="50000"/>
                    <a:satMod val="300000"/>
                  </a:schemeClr>
                </a:gs>
                <a:gs pos="35000">
                  <a:schemeClr val="accent1">
                    <a:tint val="81000"/>
                    <a:tint val="37000"/>
                    <a:satMod val="300000"/>
                  </a:schemeClr>
                </a:gs>
                <a:gs pos="100000">
                  <a:schemeClr val="accent1">
                    <a:tint val="81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81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81000"/>
                  <a:shade val="95000"/>
                </a:schemeClr>
              </a:contourClr>
            </a:sp3d>
          </c:spPr>
          <c:val>
            <c:numRef>
              <c:f>Sheet1!$B$14:$AF$14</c:f>
              <c:numCache>
                <c:formatCode>General</c:formatCode>
                <c:ptCount val="31"/>
                <c:pt idx="0">
                  <c:v>0.95105651629515287</c:v>
                </c:pt>
                <c:pt idx="1">
                  <c:v>1</c:v>
                </c:pt>
                <c:pt idx="2">
                  <c:v>0.95105651629515431</c:v>
                </c:pt>
                <c:pt idx="3">
                  <c:v>0.80901699437494889</c:v>
                </c:pt>
                <c:pt idx="4">
                  <c:v>0.58778525229247536</c:v>
                </c:pt>
                <c:pt idx="5">
                  <c:v>0.30901699437495</c:v>
                </c:pt>
                <c:pt idx="6">
                  <c:v>2.947837286770838E-15</c:v>
                </c:pt>
                <c:pt idx="7">
                  <c:v>-0.30901699437494462</c:v>
                </c:pt>
                <c:pt idx="8">
                  <c:v>-0.58778525229247058</c:v>
                </c:pt>
                <c:pt idx="9">
                  <c:v>-0.80901699437494579</c:v>
                </c:pt>
                <c:pt idx="10">
                  <c:v>-0.95105651629515287</c:v>
                </c:pt>
                <c:pt idx="11">
                  <c:v>-1</c:v>
                </c:pt>
                <c:pt idx="12">
                  <c:v>-0.95105651629515442</c:v>
                </c:pt>
                <c:pt idx="13">
                  <c:v>-0.80901699437494878</c:v>
                </c:pt>
                <c:pt idx="14">
                  <c:v>-0.58778525229247469</c:v>
                </c:pt>
                <c:pt idx="15">
                  <c:v>-0.30901699437495012</c:v>
                </c:pt>
                <c:pt idx="16">
                  <c:v>-2.8483075273366687E-15</c:v>
                </c:pt>
                <c:pt idx="17">
                  <c:v>0.30901699437494473</c:v>
                </c:pt>
                <c:pt idx="18">
                  <c:v>0.58778525229247081</c:v>
                </c:pt>
                <c:pt idx="19">
                  <c:v>0.80901699437494567</c:v>
                </c:pt>
                <c:pt idx="20">
                  <c:v>0.95105651629515264</c:v>
                </c:pt>
                <c:pt idx="21">
                  <c:v>1</c:v>
                </c:pt>
                <c:pt idx="22">
                  <c:v>0.95105651629515453</c:v>
                </c:pt>
                <c:pt idx="23">
                  <c:v>0.80901699437494912</c:v>
                </c:pt>
                <c:pt idx="24">
                  <c:v>0.5877852522924748</c:v>
                </c:pt>
                <c:pt idx="25">
                  <c:v>0.30901699437494939</c:v>
                </c:pt>
                <c:pt idx="26">
                  <c:v>2.0826439531274055E-15</c:v>
                </c:pt>
                <c:pt idx="27">
                  <c:v>-0.30901699437494545</c:v>
                </c:pt>
                <c:pt idx="28">
                  <c:v>-0.58778525229247292</c:v>
                </c:pt>
                <c:pt idx="29">
                  <c:v>-0.80901699437494723</c:v>
                </c:pt>
                <c:pt idx="30">
                  <c:v>-0.95105651629515287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2F-4C69-93C4-495883C7EC55}"/>
            </c:ext>
          </c:extLst>
        </c:ser>
        <c:ser>
          <c:idx val="14"/>
          <c:order val="13"/>
          <c:tx>
            <c:strRef>
              <c:f>Sheet1!$A$15</c:f>
              <c:strCache>
                <c:ptCount val="1"/>
                <c:pt idx="0">
                  <c:v>-0.4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tint val="50000"/>
                    <a:satMod val="300000"/>
                  </a:schemeClr>
                </a:gs>
                <a:gs pos="35000">
                  <a:schemeClr val="accent1">
                    <a:tint val="75000"/>
                    <a:tint val="37000"/>
                    <a:satMod val="300000"/>
                  </a:schemeClr>
                </a:gs>
                <a:gs pos="100000">
                  <a:schemeClr val="accent1">
                    <a:tint val="7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7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75000"/>
                  <a:shade val="95000"/>
                </a:schemeClr>
              </a:contourClr>
            </a:sp3d>
          </c:spPr>
          <c:val>
            <c:numRef>
              <c:f>Sheet1!$B$15:$AF$15</c:f>
              <c:numCache>
                <c:formatCode>General</c:formatCode>
                <c:ptCount val="31"/>
                <c:pt idx="0">
                  <c:v>0.80901699437494612</c:v>
                </c:pt>
                <c:pt idx="1">
                  <c:v>0.95105651629515287</c:v>
                </c:pt>
                <c:pt idx="2">
                  <c:v>1</c:v>
                </c:pt>
                <c:pt idx="3">
                  <c:v>0.95105651629515431</c:v>
                </c:pt>
                <c:pt idx="4">
                  <c:v>0.80901699437494889</c:v>
                </c:pt>
                <c:pt idx="5">
                  <c:v>0.58778525229247536</c:v>
                </c:pt>
                <c:pt idx="6">
                  <c:v>0.30901699437495</c:v>
                </c:pt>
                <c:pt idx="7">
                  <c:v>2.947837286770838E-15</c:v>
                </c:pt>
                <c:pt idx="8">
                  <c:v>-0.30901699437494462</c:v>
                </c:pt>
                <c:pt idx="9">
                  <c:v>-0.58778525229247058</c:v>
                </c:pt>
                <c:pt idx="10">
                  <c:v>-0.80901699437494601</c:v>
                </c:pt>
                <c:pt idx="11">
                  <c:v>-0.95105651629515287</c:v>
                </c:pt>
                <c:pt idx="12">
                  <c:v>-1</c:v>
                </c:pt>
                <c:pt idx="13">
                  <c:v>-0.95105651629515442</c:v>
                </c:pt>
                <c:pt idx="14">
                  <c:v>-0.80901699437494878</c:v>
                </c:pt>
                <c:pt idx="15">
                  <c:v>-0.58778525229247469</c:v>
                </c:pt>
                <c:pt idx="16">
                  <c:v>-0.30901699437495012</c:v>
                </c:pt>
                <c:pt idx="17">
                  <c:v>-2.8483075273366687E-15</c:v>
                </c:pt>
                <c:pt idx="18">
                  <c:v>0.30901699437494473</c:v>
                </c:pt>
                <c:pt idx="19">
                  <c:v>0.58778525229247081</c:v>
                </c:pt>
                <c:pt idx="20">
                  <c:v>0.80901699437494567</c:v>
                </c:pt>
                <c:pt idx="21">
                  <c:v>0.95105651629515264</c:v>
                </c:pt>
                <c:pt idx="22">
                  <c:v>1</c:v>
                </c:pt>
                <c:pt idx="23">
                  <c:v>0.95105651629515453</c:v>
                </c:pt>
                <c:pt idx="24">
                  <c:v>0.80901699437494912</c:v>
                </c:pt>
                <c:pt idx="25">
                  <c:v>0.5877852522924748</c:v>
                </c:pt>
                <c:pt idx="26">
                  <c:v>0.30901699437494939</c:v>
                </c:pt>
                <c:pt idx="27">
                  <c:v>2.0826439531274055E-15</c:v>
                </c:pt>
                <c:pt idx="28">
                  <c:v>-0.30901699437494545</c:v>
                </c:pt>
                <c:pt idx="29">
                  <c:v>-0.58778525229247292</c:v>
                </c:pt>
                <c:pt idx="30">
                  <c:v>-0.80901699437494723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2F-4C69-93C4-495883C7EC55}"/>
            </c:ext>
          </c:extLst>
        </c:ser>
        <c:ser>
          <c:idx val="15"/>
          <c:order val="14"/>
          <c:tx>
            <c:strRef>
              <c:f>Sheet1!$A$16</c:f>
              <c:strCache>
                <c:ptCount val="1"/>
                <c:pt idx="0">
                  <c:v>-0.35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9000"/>
                    <a:tint val="50000"/>
                    <a:satMod val="300000"/>
                  </a:schemeClr>
                </a:gs>
                <a:gs pos="35000">
                  <a:schemeClr val="accent1">
                    <a:tint val="69000"/>
                    <a:tint val="37000"/>
                    <a:satMod val="300000"/>
                  </a:schemeClr>
                </a:gs>
                <a:gs pos="100000">
                  <a:schemeClr val="accent1">
                    <a:tint val="69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69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69000"/>
                  <a:shade val="95000"/>
                </a:schemeClr>
              </a:contourClr>
            </a:sp3d>
          </c:spPr>
          <c:val>
            <c:numRef>
              <c:f>Sheet1!$B$16:$AF$16</c:f>
              <c:numCache>
                <c:formatCode>General</c:formatCode>
                <c:ptCount val="31"/>
                <c:pt idx="0">
                  <c:v>0.58778525229247136</c:v>
                </c:pt>
                <c:pt idx="1">
                  <c:v>0.80901699437494612</c:v>
                </c:pt>
                <c:pt idx="2">
                  <c:v>0.95105651629515287</c:v>
                </c:pt>
                <c:pt idx="3">
                  <c:v>1</c:v>
                </c:pt>
                <c:pt idx="4">
                  <c:v>0.95105651629515431</c:v>
                </c:pt>
                <c:pt idx="5">
                  <c:v>0.80901699437494889</c:v>
                </c:pt>
                <c:pt idx="6">
                  <c:v>0.58778525229247536</c:v>
                </c:pt>
                <c:pt idx="7">
                  <c:v>0.30901699437495</c:v>
                </c:pt>
                <c:pt idx="8">
                  <c:v>2.947837286770838E-15</c:v>
                </c:pt>
                <c:pt idx="9">
                  <c:v>-0.30901699437494501</c:v>
                </c:pt>
                <c:pt idx="10">
                  <c:v>-0.58778525229247125</c:v>
                </c:pt>
                <c:pt idx="11">
                  <c:v>-0.80901699437494601</c:v>
                </c:pt>
                <c:pt idx="12">
                  <c:v>-0.95105651629515287</c:v>
                </c:pt>
                <c:pt idx="13">
                  <c:v>-1</c:v>
                </c:pt>
                <c:pt idx="14">
                  <c:v>-0.95105651629515442</c:v>
                </c:pt>
                <c:pt idx="15">
                  <c:v>-0.80901699437494878</c:v>
                </c:pt>
                <c:pt idx="16">
                  <c:v>-0.58778525229247469</c:v>
                </c:pt>
                <c:pt idx="17">
                  <c:v>-0.30901699437495012</c:v>
                </c:pt>
                <c:pt idx="18">
                  <c:v>-2.8483075273366687E-15</c:v>
                </c:pt>
                <c:pt idx="19">
                  <c:v>0.30901699437494473</c:v>
                </c:pt>
                <c:pt idx="20">
                  <c:v>0.58778525229247081</c:v>
                </c:pt>
                <c:pt idx="21">
                  <c:v>0.80901699437494567</c:v>
                </c:pt>
                <c:pt idx="22">
                  <c:v>0.95105651629515264</c:v>
                </c:pt>
                <c:pt idx="23">
                  <c:v>1</c:v>
                </c:pt>
                <c:pt idx="24">
                  <c:v>0.95105651629515398</c:v>
                </c:pt>
                <c:pt idx="25">
                  <c:v>0.80901699437494912</c:v>
                </c:pt>
                <c:pt idx="26">
                  <c:v>0.58778525229247403</c:v>
                </c:pt>
                <c:pt idx="27">
                  <c:v>0.30901699437494939</c:v>
                </c:pt>
                <c:pt idx="28">
                  <c:v>3.06287113727155E-16</c:v>
                </c:pt>
                <c:pt idx="29">
                  <c:v>-0.30901699437494545</c:v>
                </c:pt>
                <c:pt idx="30">
                  <c:v>-0.58778525229247292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2F-4C69-93C4-495883C7EC55}"/>
            </c:ext>
          </c:extLst>
        </c:ser>
        <c:ser>
          <c:idx val="16"/>
          <c:order val="15"/>
          <c:tx>
            <c:strRef>
              <c:f>Sheet1!$A$17</c:f>
              <c:strCache>
                <c:ptCount val="1"/>
                <c:pt idx="0">
                  <c:v>-0.3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tint val="50000"/>
                    <a:satMod val="300000"/>
                  </a:schemeClr>
                </a:gs>
                <a:gs pos="35000">
                  <a:schemeClr val="accent1">
                    <a:tint val="62000"/>
                    <a:tint val="37000"/>
                    <a:satMod val="300000"/>
                  </a:schemeClr>
                </a:gs>
                <a:gs pos="100000">
                  <a:schemeClr val="accent1">
                    <a:tint val="6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6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62000"/>
                  <a:shade val="95000"/>
                </a:schemeClr>
              </a:contourClr>
            </a:sp3d>
          </c:spPr>
          <c:val>
            <c:numRef>
              <c:f>Sheet1!$B$17:$AF$17</c:f>
              <c:numCache>
                <c:formatCode>General</c:formatCode>
                <c:ptCount val="31"/>
                <c:pt idx="0">
                  <c:v>0.30901699437494534</c:v>
                </c:pt>
                <c:pt idx="1">
                  <c:v>0.58778525229247136</c:v>
                </c:pt>
                <c:pt idx="2">
                  <c:v>0.80901699437494612</c:v>
                </c:pt>
                <c:pt idx="3">
                  <c:v>0.95105651629515287</c:v>
                </c:pt>
                <c:pt idx="4">
                  <c:v>1</c:v>
                </c:pt>
                <c:pt idx="5">
                  <c:v>0.95105651629515431</c:v>
                </c:pt>
                <c:pt idx="6">
                  <c:v>0.80901699437494889</c:v>
                </c:pt>
                <c:pt idx="7">
                  <c:v>0.58778525229247536</c:v>
                </c:pt>
                <c:pt idx="8">
                  <c:v>0.30901699437495</c:v>
                </c:pt>
                <c:pt idx="9">
                  <c:v>2.7257926818458067E-15</c:v>
                </c:pt>
                <c:pt idx="10">
                  <c:v>-0.30901699437494523</c:v>
                </c:pt>
                <c:pt idx="11">
                  <c:v>-0.58778525229247125</c:v>
                </c:pt>
                <c:pt idx="12">
                  <c:v>-0.80901699437494634</c:v>
                </c:pt>
                <c:pt idx="13">
                  <c:v>-0.95105651629515287</c:v>
                </c:pt>
                <c:pt idx="14">
                  <c:v>-1</c:v>
                </c:pt>
                <c:pt idx="15">
                  <c:v>-0.95105651629515442</c:v>
                </c:pt>
                <c:pt idx="16">
                  <c:v>-0.80901699437494878</c:v>
                </c:pt>
                <c:pt idx="17">
                  <c:v>-0.58778525229247469</c:v>
                </c:pt>
                <c:pt idx="18">
                  <c:v>-0.30901699437495012</c:v>
                </c:pt>
                <c:pt idx="19">
                  <c:v>-2.8483075273366687E-15</c:v>
                </c:pt>
                <c:pt idx="20">
                  <c:v>0.30901699437494473</c:v>
                </c:pt>
                <c:pt idx="21">
                  <c:v>0.58778525229247081</c:v>
                </c:pt>
                <c:pt idx="22">
                  <c:v>0.80901699437494623</c:v>
                </c:pt>
                <c:pt idx="23">
                  <c:v>0.95105651629515298</c:v>
                </c:pt>
                <c:pt idx="24">
                  <c:v>1</c:v>
                </c:pt>
                <c:pt idx="25">
                  <c:v>0.95105651629515398</c:v>
                </c:pt>
                <c:pt idx="26">
                  <c:v>0.80901699437494812</c:v>
                </c:pt>
                <c:pt idx="27">
                  <c:v>0.58778525229247403</c:v>
                </c:pt>
                <c:pt idx="28">
                  <c:v>0.30901699437494773</c:v>
                </c:pt>
                <c:pt idx="29">
                  <c:v>3.06287113727155E-16</c:v>
                </c:pt>
                <c:pt idx="30">
                  <c:v>-0.30901699437494545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02F-4C69-93C4-495883C7EC55}"/>
            </c:ext>
          </c:extLst>
        </c:ser>
        <c:ser>
          <c:idx val="17"/>
          <c:order val="16"/>
          <c:tx>
            <c:strRef>
              <c:f>Sheet1!$A$18</c:f>
              <c:strCache>
                <c:ptCount val="1"/>
                <c:pt idx="0">
                  <c:v>-0.25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6000"/>
                    <a:tint val="50000"/>
                    <a:satMod val="300000"/>
                  </a:schemeClr>
                </a:gs>
                <a:gs pos="35000">
                  <a:schemeClr val="accent1">
                    <a:tint val="56000"/>
                    <a:tint val="37000"/>
                    <a:satMod val="300000"/>
                  </a:schemeClr>
                </a:gs>
                <a:gs pos="100000">
                  <a:schemeClr val="accent1">
                    <a:tint val="5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5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56000"/>
                  <a:shade val="95000"/>
                </a:schemeClr>
              </a:contourClr>
            </a:sp3d>
          </c:spPr>
          <c:val>
            <c:numRef>
              <c:f>Sheet1!$B$18:$AF$18</c:f>
              <c:numCache>
                <c:formatCode>General</c:formatCode>
                <c:ptCount val="31"/>
                <c:pt idx="0">
                  <c:v>-1.9371440215798508E-15</c:v>
                </c:pt>
                <c:pt idx="1">
                  <c:v>0.30901699437494534</c:v>
                </c:pt>
                <c:pt idx="2">
                  <c:v>0.58778525229247136</c:v>
                </c:pt>
                <c:pt idx="3">
                  <c:v>0.80901699437494612</c:v>
                </c:pt>
                <c:pt idx="4">
                  <c:v>0.95105651629515287</c:v>
                </c:pt>
                <c:pt idx="5">
                  <c:v>1</c:v>
                </c:pt>
                <c:pt idx="6">
                  <c:v>0.95105651629515431</c:v>
                </c:pt>
                <c:pt idx="7">
                  <c:v>0.80901699437494889</c:v>
                </c:pt>
                <c:pt idx="8">
                  <c:v>0.58778525229247536</c:v>
                </c:pt>
                <c:pt idx="9">
                  <c:v>0.30901699437494978</c:v>
                </c:pt>
                <c:pt idx="10">
                  <c:v>2.0596588670707128E-15</c:v>
                </c:pt>
                <c:pt idx="11">
                  <c:v>-0.30901699437494523</c:v>
                </c:pt>
                <c:pt idx="12">
                  <c:v>-0.58778525229247125</c:v>
                </c:pt>
                <c:pt idx="13">
                  <c:v>-0.80901699437494634</c:v>
                </c:pt>
                <c:pt idx="14">
                  <c:v>-0.95105651629515287</c:v>
                </c:pt>
                <c:pt idx="15">
                  <c:v>-1</c:v>
                </c:pt>
                <c:pt idx="16">
                  <c:v>-0.95105651629515442</c:v>
                </c:pt>
                <c:pt idx="17">
                  <c:v>-0.80901699437494878</c:v>
                </c:pt>
                <c:pt idx="18">
                  <c:v>-0.58778525229247469</c:v>
                </c:pt>
                <c:pt idx="19">
                  <c:v>-0.30901699437495012</c:v>
                </c:pt>
                <c:pt idx="20">
                  <c:v>-2.8483075273366687E-15</c:v>
                </c:pt>
                <c:pt idx="21">
                  <c:v>0.30901699437494473</c:v>
                </c:pt>
                <c:pt idx="22">
                  <c:v>0.58778525229247081</c:v>
                </c:pt>
                <c:pt idx="23">
                  <c:v>0.80901699437494623</c:v>
                </c:pt>
                <c:pt idx="24">
                  <c:v>0.95105651629515298</c:v>
                </c:pt>
                <c:pt idx="25">
                  <c:v>1</c:v>
                </c:pt>
                <c:pt idx="26">
                  <c:v>0.95105651629515398</c:v>
                </c:pt>
                <c:pt idx="27">
                  <c:v>0.80901699437494812</c:v>
                </c:pt>
                <c:pt idx="28">
                  <c:v>0.58778525229247403</c:v>
                </c:pt>
                <c:pt idx="29">
                  <c:v>0.30901699437494773</c:v>
                </c:pt>
                <c:pt idx="30">
                  <c:v>3.06287113727155E-16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2F-4C69-93C4-495883C7EC55}"/>
            </c:ext>
          </c:extLst>
        </c:ser>
        <c:ser>
          <c:idx val="18"/>
          <c:order val="17"/>
          <c:tx>
            <c:strRef>
              <c:f>Sheet1!$A$19</c:f>
              <c:strCache>
                <c:ptCount val="1"/>
                <c:pt idx="0">
                  <c:v>-0.2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tint val="50000"/>
                    <a:satMod val="300000"/>
                  </a:schemeClr>
                </a:gs>
                <a:gs pos="35000">
                  <a:schemeClr val="accent1">
                    <a:tint val="50000"/>
                    <a:tint val="37000"/>
                    <a:satMod val="300000"/>
                  </a:schemeClr>
                </a:gs>
                <a:gs pos="100000">
                  <a:schemeClr val="accent1">
                    <a:tint val="5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5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50000"/>
                  <a:shade val="95000"/>
                </a:schemeClr>
              </a:contourClr>
            </a:sp3d>
          </c:spPr>
          <c:val>
            <c:numRef>
              <c:f>Sheet1!$B$19:$AF$19</c:f>
              <c:numCache>
                <c:formatCode>General</c:formatCode>
                <c:ptCount val="31"/>
                <c:pt idx="0">
                  <c:v>-0.30901699437494923</c:v>
                </c:pt>
                <c:pt idx="1">
                  <c:v>-1.9371440215798508E-15</c:v>
                </c:pt>
                <c:pt idx="2">
                  <c:v>0.30901699437494534</c:v>
                </c:pt>
                <c:pt idx="3">
                  <c:v>0.58778525229247136</c:v>
                </c:pt>
                <c:pt idx="4">
                  <c:v>0.80901699437494612</c:v>
                </c:pt>
                <c:pt idx="5">
                  <c:v>0.95105651629515287</c:v>
                </c:pt>
                <c:pt idx="6">
                  <c:v>1</c:v>
                </c:pt>
                <c:pt idx="7">
                  <c:v>0.95105651629515431</c:v>
                </c:pt>
                <c:pt idx="8">
                  <c:v>0.80901699437494889</c:v>
                </c:pt>
                <c:pt idx="9">
                  <c:v>0.58778525229247514</c:v>
                </c:pt>
                <c:pt idx="10">
                  <c:v>0.30901699437494939</c:v>
                </c:pt>
                <c:pt idx="11">
                  <c:v>2.0596588670707128E-15</c:v>
                </c:pt>
                <c:pt idx="12">
                  <c:v>-0.30901699437494567</c:v>
                </c:pt>
                <c:pt idx="13">
                  <c:v>-0.58778525229247158</c:v>
                </c:pt>
                <c:pt idx="14">
                  <c:v>-0.80901699437494634</c:v>
                </c:pt>
                <c:pt idx="15">
                  <c:v>-0.95105651629515287</c:v>
                </c:pt>
                <c:pt idx="16">
                  <c:v>-1</c:v>
                </c:pt>
                <c:pt idx="17">
                  <c:v>-0.95105651629515442</c:v>
                </c:pt>
                <c:pt idx="18">
                  <c:v>-0.80901699437494878</c:v>
                </c:pt>
                <c:pt idx="19">
                  <c:v>-0.58778525229247469</c:v>
                </c:pt>
                <c:pt idx="20">
                  <c:v>-0.30901699437495012</c:v>
                </c:pt>
                <c:pt idx="21">
                  <c:v>-2.8483075273366687E-15</c:v>
                </c:pt>
                <c:pt idx="22">
                  <c:v>0.30901699437494473</c:v>
                </c:pt>
                <c:pt idx="23">
                  <c:v>0.58778525229247081</c:v>
                </c:pt>
                <c:pt idx="24">
                  <c:v>0.80901699437494623</c:v>
                </c:pt>
                <c:pt idx="25">
                  <c:v>0.95105651629515298</c:v>
                </c:pt>
                <c:pt idx="26">
                  <c:v>1</c:v>
                </c:pt>
                <c:pt idx="27">
                  <c:v>0.95105651629515398</c:v>
                </c:pt>
                <c:pt idx="28">
                  <c:v>0.80901699437494812</c:v>
                </c:pt>
                <c:pt idx="29">
                  <c:v>0.58778525229247403</c:v>
                </c:pt>
                <c:pt idx="30">
                  <c:v>0.30901699437494773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02F-4C69-93C4-495883C7EC55}"/>
            </c:ext>
          </c:extLst>
        </c:ser>
        <c:ser>
          <c:idx val="19"/>
          <c:order val="18"/>
          <c:tx>
            <c:strRef>
              <c:f>Sheet1!$A$20</c:f>
              <c:strCache>
                <c:ptCount val="1"/>
                <c:pt idx="0">
                  <c:v>-0.15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tint val="50000"/>
                    <a:satMod val="300000"/>
                  </a:schemeClr>
                </a:gs>
                <a:gs pos="35000">
                  <a:schemeClr val="accent1">
                    <a:tint val="43000"/>
                    <a:tint val="37000"/>
                    <a:satMod val="300000"/>
                  </a:schemeClr>
                </a:gs>
                <a:gs pos="100000">
                  <a:schemeClr val="accent1">
                    <a:tint val="4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4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43000"/>
                  <a:shade val="95000"/>
                </a:schemeClr>
              </a:contourClr>
            </a:sp3d>
          </c:spPr>
          <c:val>
            <c:numRef>
              <c:f>Sheet1!$B$20:$AF$20</c:f>
              <c:numCache>
                <c:formatCode>General</c:formatCode>
                <c:ptCount val="31"/>
                <c:pt idx="0">
                  <c:v>-0.58778525229247447</c:v>
                </c:pt>
                <c:pt idx="1">
                  <c:v>-0.30901699437494923</c:v>
                </c:pt>
                <c:pt idx="2">
                  <c:v>-1.9371440215798508E-15</c:v>
                </c:pt>
                <c:pt idx="3">
                  <c:v>0.30901699437494534</c:v>
                </c:pt>
                <c:pt idx="4">
                  <c:v>0.58778525229247136</c:v>
                </c:pt>
                <c:pt idx="5">
                  <c:v>0.80901699437494612</c:v>
                </c:pt>
                <c:pt idx="6">
                  <c:v>0.95105651629515287</c:v>
                </c:pt>
                <c:pt idx="7">
                  <c:v>1</c:v>
                </c:pt>
                <c:pt idx="8">
                  <c:v>0.95105651629515431</c:v>
                </c:pt>
                <c:pt idx="9">
                  <c:v>0.80901699437494889</c:v>
                </c:pt>
                <c:pt idx="10">
                  <c:v>0.5877852522924748</c:v>
                </c:pt>
                <c:pt idx="11">
                  <c:v>0.30901699437494939</c:v>
                </c:pt>
                <c:pt idx="12">
                  <c:v>2.0596588670707128E-15</c:v>
                </c:pt>
                <c:pt idx="13">
                  <c:v>-0.30901699437494567</c:v>
                </c:pt>
                <c:pt idx="14">
                  <c:v>-0.58778525229247158</c:v>
                </c:pt>
                <c:pt idx="15">
                  <c:v>-0.80901699437494634</c:v>
                </c:pt>
                <c:pt idx="16">
                  <c:v>-0.95105651629515287</c:v>
                </c:pt>
                <c:pt idx="17">
                  <c:v>-1</c:v>
                </c:pt>
                <c:pt idx="18">
                  <c:v>-0.95105651629515442</c:v>
                </c:pt>
                <c:pt idx="19">
                  <c:v>-0.80901699437494878</c:v>
                </c:pt>
                <c:pt idx="20">
                  <c:v>-0.58778525229247469</c:v>
                </c:pt>
                <c:pt idx="21">
                  <c:v>-0.30901699437495012</c:v>
                </c:pt>
                <c:pt idx="22">
                  <c:v>-1.9601291076365435E-15</c:v>
                </c:pt>
                <c:pt idx="23">
                  <c:v>0.30901699437494556</c:v>
                </c:pt>
                <c:pt idx="24">
                  <c:v>0.58778525229247147</c:v>
                </c:pt>
                <c:pt idx="25">
                  <c:v>0.80901699437494679</c:v>
                </c:pt>
                <c:pt idx="26">
                  <c:v>0.9510565162951532</c:v>
                </c:pt>
                <c:pt idx="27">
                  <c:v>1</c:v>
                </c:pt>
                <c:pt idx="28">
                  <c:v>0.95105651629515398</c:v>
                </c:pt>
                <c:pt idx="29">
                  <c:v>0.80901699437494701</c:v>
                </c:pt>
                <c:pt idx="30">
                  <c:v>0.58778525229247403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02F-4C69-93C4-495883C7EC55}"/>
            </c:ext>
          </c:extLst>
        </c:ser>
        <c:ser>
          <c:idx val="20"/>
          <c:order val="19"/>
          <c:tx>
            <c:strRef>
              <c:f>Sheet1!$A$21</c:f>
              <c:strCache>
                <c:ptCount val="1"/>
                <c:pt idx="0">
                  <c:v>-0.1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37000"/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tint val="37000"/>
                    <a:satMod val="300000"/>
                  </a:schemeClr>
                </a:gs>
                <a:gs pos="100000">
                  <a:schemeClr val="accent1">
                    <a:tint val="3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3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37000"/>
                  <a:shade val="95000"/>
                </a:schemeClr>
              </a:contourClr>
            </a:sp3d>
          </c:spPr>
          <c:val>
            <c:numRef>
              <c:f>Sheet1!$B$21:$AF$21</c:f>
              <c:numCache>
                <c:formatCode>General</c:formatCode>
                <c:ptCount val="31"/>
                <c:pt idx="0">
                  <c:v>-0.80901699437494845</c:v>
                </c:pt>
                <c:pt idx="1">
                  <c:v>-0.58778525229247447</c:v>
                </c:pt>
                <c:pt idx="2">
                  <c:v>-0.30901699437494923</c:v>
                </c:pt>
                <c:pt idx="3">
                  <c:v>-1.9371440215798508E-15</c:v>
                </c:pt>
                <c:pt idx="4">
                  <c:v>0.30901699437494534</c:v>
                </c:pt>
                <c:pt idx="5">
                  <c:v>0.58778525229247136</c:v>
                </c:pt>
                <c:pt idx="6">
                  <c:v>0.80901699437494601</c:v>
                </c:pt>
                <c:pt idx="7">
                  <c:v>0.95105651629515287</c:v>
                </c:pt>
                <c:pt idx="8">
                  <c:v>1</c:v>
                </c:pt>
                <c:pt idx="9">
                  <c:v>0.95105651629515431</c:v>
                </c:pt>
                <c:pt idx="10">
                  <c:v>0.80901699437494856</c:v>
                </c:pt>
                <c:pt idx="11">
                  <c:v>0.5877852522924748</c:v>
                </c:pt>
                <c:pt idx="12">
                  <c:v>0.30901699437494939</c:v>
                </c:pt>
                <c:pt idx="13">
                  <c:v>1.8376142621456815E-15</c:v>
                </c:pt>
                <c:pt idx="14">
                  <c:v>-0.30901699437494567</c:v>
                </c:pt>
                <c:pt idx="15">
                  <c:v>-0.58778525229247158</c:v>
                </c:pt>
                <c:pt idx="16">
                  <c:v>-0.80901699437494634</c:v>
                </c:pt>
                <c:pt idx="17">
                  <c:v>-0.95105651629515287</c:v>
                </c:pt>
                <c:pt idx="18">
                  <c:v>-1</c:v>
                </c:pt>
                <c:pt idx="19">
                  <c:v>-0.95105651629515442</c:v>
                </c:pt>
                <c:pt idx="20">
                  <c:v>-0.80901699437494878</c:v>
                </c:pt>
                <c:pt idx="21">
                  <c:v>-0.58778525229247547</c:v>
                </c:pt>
                <c:pt idx="22">
                  <c:v>-0.30901699437495012</c:v>
                </c:pt>
                <c:pt idx="23">
                  <c:v>-1.9601291076365435E-15</c:v>
                </c:pt>
                <c:pt idx="24">
                  <c:v>0.30901699437494556</c:v>
                </c:pt>
                <c:pt idx="25">
                  <c:v>0.58778525229247147</c:v>
                </c:pt>
                <c:pt idx="26">
                  <c:v>0.80901699437494679</c:v>
                </c:pt>
                <c:pt idx="27">
                  <c:v>0.9510565162951532</c:v>
                </c:pt>
                <c:pt idx="28">
                  <c:v>1</c:v>
                </c:pt>
                <c:pt idx="29">
                  <c:v>0.95105651629515364</c:v>
                </c:pt>
                <c:pt idx="30">
                  <c:v>0.80901699437494812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02F-4C69-93C4-495883C7EC55}"/>
            </c:ext>
          </c:extLst>
        </c:ser>
        <c:ser>
          <c:idx val="21"/>
          <c:order val="20"/>
          <c:tx>
            <c:strRef>
              <c:f>Sheet1!$A$22</c:f>
              <c:strCache>
                <c:ptCount val="1"/>
                <c:pt idx="0">
                  <c:v>-0.05</c:v>
                </c:pt>
              </c:strCache>
            </c:strRef>
          </c:tx>
          <c:val>
            <c:numRef>
              <c:f>Sheet1!$B$22:$AF$22</c:f>
              <c:numCache>
                <c:formatCode>General</c:formatCode>
                <c:ptCount val="31"/>
                <c:pt idx="0">
                  <c:v>-0.95105651629515409</c:v>
                </c:pt>
                <c:pt idx="1">
                  <c:v>-0.80901699437494867</c:v>
                </c:pt>
                <c:pt idx="2">
                  <c:v>-0.58778525229247447</c:v>
                </c:pt>
                <c:pt idx="3">
                  <c:v>-0.30901699437494967</c:v>
                </c:pt>
                <c:pt idx="4">
                  <c:v>-1.9371440215798508E-15</c:v>
                </c:pt>
                <c:pt idx="5">
                  <c:v>0.30901699437494518</c:v>
                </c:pt>
                <c:pt idx="6">
                  <c:v>0.58778525229247114</c:v>
                </c:pt>
                <c:pt idx="7">
                  <c:v>0.80901699437494601</c:v>
                </c:pt>
                <c:pt idx="8">
                  <c:v>0.95105651629515287</c:v>
                </c:pt>
                <c:pt idx="9">
                  <c:v>1</c:v>
                </c:pt>
                <c:pt idx="10">
                  <c:v>0.9510565162951542</c:v>
                </c:pt>
                <c:pt idx="11">
                  <c:v>0.80901699437494856</c:v>
                </c:pt>
                <c:pt idx="12">
                  <c:v>0.5877852522924748</c:v>
                </c:pt>
                <c:pt idx="13">
                  <c:v>0.30901699437494917</c:v>
                </c:pt>
                <c:pt idx="14">
                  <c:v>2.0596588670707128E-15</c:v>
                </c:pt>
                <c:pt idx="15">
                  <c:v>-0.30901699437494567</c:v>
                </c:pt>
                <c:pt idx="16">
                  <c:v>-0.58778525229247125</c:v>
                </c:pt>
                <c:pt idx="17">
                  <c:v>-0.80901699437494634</c:v>
                </c:pt>
                <c:pt idx="18">
                  <c:v>-0.95105651629515287</c:v>
                </c:pt>
                <c:pt idx="19">
                  <c:v>-1</c:v>
                </c:pt>
                <c:pt idx="20">
                  <c:v>-0.95105651629515442</c:v>
                </c:pt>
                <c:pt idx="21">
                  <c:v>-0.80901699437494878</c:v>
                </c:pt>
                <c:pt idx="22">
                  <c:v>-0.58778525229247469</c:v>
                </c:pt>
                <c:pt idx="23">
                  <c:v>-0.30901699437494928</c:v>
                </c:pt>
                <c:pt idx="24">
                  <c:v>-1.9601291076365435E-15</c:v>
                </c:pt>
                <c:pt idx="25">
                  <c:v>0.3090169943749464</c:v>
                </c:pt>
                <c:pt idx="26">
                  <c:v>0.58778525229247225</c:v>
                </c:pt>
                <c:pt idx="27">
                  <c:v>0.80901699437494679</c:v>
                </c:pt>
                <c:pt idx="28">
                  <c:v>0.95105651629515353</c:v>
                </c:pt>
                <c:pt idx="29">
                  <c:v>1</c:v>
                </c:pt>
                <c:pt idx="30">
                  <c:v>0.95105651629515398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875-43B6-B7BE-52A3DE5E8F4B}"/>
            </c:ext>
          </c:extLst>
        </c:ser>
        <c:ser>
          <c:idx val="22"/>
          <c:order val="21"/>
          <c:tx>
            <c:strRef>
              <c:f>Sheet1!$A$23</c:f>
              <c:strCache>
                <c:ptCount val="1"/>
                <c:pt idx="0">
                  <c:v>0</c:v>
                </c:pt>
              </c:strCache>
            </c:strRef>
          </c:tx>
          <c:val>
            <c:numRef>
              <c:f>Sheet1!$B$23:$AF$23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-0.95105651629515353</c:v>
                </c:pt>
                <c:pt idx="2">
                  <c:v>-0.80901699437494734</c:v>
                </c:pt>
                <c:pt idx="3">
                  <c:v>-0.58778525229247303</c:v>
                </c:pt>
                <c:pt idx="4">
                  <c:v>-0.30901699437494756</c:v>
                </c:pt>
                <c:pt idx="5">
                  <c:v>-3.8283178710463162E-16</c:v>
                </c:pt>
                <c:pt idx="6">
                  <c:v>0.30901699437494706</c:v>
                </c:pt>
                <c:pt idx="7">
                  <c:v>0.5877852522924728</c:v>
                </c:pt>
                <c:pt idx="8">
                  <c:v>0.80901699437494723</c:v>
                </c:pt>
                <c:pt idx="9">
                  <c:v>0.95105651629515342</c:v>
                </c:pt>
                <c:pt idx="10">
                  <c:v>1</c:v>
                </c:pt>
                <c:pt idx="11">
                  <c:v>0.95105651629515353</c:v>
                </c:pt>
                <c:pt idx="12">
                  <c:v>0.80901699437494745</c:v>
                </c:pt>
                <c:pt idx="13">
                  <c:v>0.58778525229247303</c:v>
                </c:pt>
                <c:pt idx="14">
                  <c:v>0.30901699437494745</c:v>
                </c:pt>
                <c:pt idx="15">
                  <c:v>6.1257422745431001E-17</c:v>
                </c:pt>
                <c:pt idx="16">
                  <c:v>-0.30901699437494734</c:v>
                </c:pt>
                <c:pt idx="17">
                  <c:v>-0.58778525229247303</c:v>
                </c:pt>
                <c:pt idx="18">
                  <c:v>-0.80901699437494734</c:v>
                </c:pt>
                <c:pt idx="19">
                  <c:v>-0.95105651629515342</c:v>
                </c:pt>
                <c:pt idx="20">
                  <c:v>-1</c:v>
                </c:pt>
                <c:pt idx="21">
                  <c:v>-0.95105651629515375</c:v>
                </c:pt>
                <c:pt idx="22">
                  <c:v>-0.80901699437494756</c:v>
                </c:pt>
                <c:pt idx="23">
                  <c:v>-0.58778525229247325</c:v>
                </c:pt>
                <c:pt idx="24">
                  <c:v>-0.30901699437494756</c:v>
                </c:pt>
                <c:pt idx="25">
                  <c:v>7.0440615146383223E-16</c:v>
                </c:pt>
                <c:pt idx="26">
                  <c:v>0.30901699437494806</c:v>
                </c:pt>
                <c:pt idx="27">
                  <c:v>0.58778525229247369</c:v>
                </c:pt>
                <c:pt idx="28">
                  <c:v>0.80901699437494834</c:v>
                </c:pt>
                <c:pt idx="29">
                  <c:v>0.95105651629515409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5-43B6-B7BE-52A3DE5E8F4B}"/>
            </c:ext>
          </c:extLst>
        </c:ser>
        <c:ser>
          <c:idx val="23"/>
          <c:order val="22"/>
          <c:tx>
            <c:strRef>
              <c:f>Sheet1!$A$24</c:f>
              <c:strCache>
                <c:ptCount val="1"/>
                <c:pt idx="0">
                  <c:v>0.05</c:v>
                </c:pt>
              </c:strCache>
            </c:strRef>
          </c:tx>
          <c:val>
            <c:numRef>
              <c:f>Sheet1!$B$24:$AF$24</c:f>
              <c:numCache>
                <c:formatCode>General</c:formatCode>
                <c:ptCount val="31"/>
                <c:pt idx="0">
                  <c:v>-0.95105651629515353</c:v>
                </c:pt>
                <c:pt idx="1">
                  <c:v>-1</c:v>
                </c:pt>
                <c:pt idx="2">
                  <c:v>-0.95105651629515353</c:v>
                </c:pt>
                <c:pt idx="3">
                  <c:v>-0.80901699437494734</c:v>
                </c:pt>
                <c:pt idx="4">
                  <c:v>-0.58778525229247303</c:v>
                </c:pt>
                <c:pt idx="5">
                  <c:v>-0.30901699437494756</c:v>
                </c:pt>
                <c:pt idx="6">
                  <c:v>-3.8283178710463162E-16</c:v>
                </c:pt>
                <c:pt idx="7">
                  <c:v>0.30901699437494706</c:v>
                </c:pt>
                <c:pt idx="8">
                  <c:v>0.5877852522924728</c:v>
                </c:pt>
                <c:pt idx="9">
                  <c:v>0.80901699437494723</c:v>
                </c:pt>
                <c:pt idx="10">
                  <c:v>0.95105651629515353</c:v>
                </c:pt>
                <c:pt idx="11">
                  <c:v>1</c:v>
                </c:pt>
                <c:pt idx="12">
                  <c:v>0.95105651629515353</c:v>
                </c:pt>
                <c:pt idx="13">
                  <c:v>0.80901699437494734</c:v>
                </c:pt>
                <c:pt idx="14">
                  <c:v>0.58778525229247303</c:v>
                </c:pt>
                <c:pt idx="15">
                  <c:v>0.30901699437494745</c:v>
                </c:pt>
                <c:pt idx="16">
                  <c:v>6.1257422745431001E-17</c:v>
                </c:pt>
                <c:pt idx="17">
                  <c:v>-0.30901699437494734</c:v>
                </c:pt>
                <c:pt idx="18">
                  <c:v>-0.58778525229247303</c:v>
                </c:pt>
                <c:pt idx="19">
                  <c:v>-0.80901699437494734</c:v>
                </c:pt>
                <c:pt idx="20">
                  <c:v>-0.95105651629515342</c:v>
                </c:pt>
                <c:pt idx="21">
                  <c:v>-1</c:v>
                </c:pt>
                <c:pt idx="22">
                  <c:v>-0.95105651629515375</c:v>
                </c:pt>
                <c:pt idx="23">
                  <c:v>-0.80901699437494756</c:v>
                </c:pt>
                <c:pt idx="24">
                  <c:v>-0.58778525229247325</c:v>
                </c:pt>
                <c:pt idx="25">
                  <c:v>-0.30901699437494756</c:v>
                </c:pt>
                <c:pt idx="26">
                  <c:v>7.0440615146383223E-16</c:v>
                </c:pt>
                <c:pt idx="27">
                  <c:v>0.30901699437494806</c:v>
                </c:pt>
                <c:pt idx="28">
                  <c:v>0.58778525229247369</c:v>
                </c:pt>
                <c:pt idx="29">
                  <c:v>0.80901699437494834</c:v>
                </c:pt>
                <c:pt idx="30">
                  <c:v>0.95105651629515375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875-43B6-B7BE-52A3DE5E8F4B}"/>
            </c:ext>
          </c:extLst>
        </c:ser>
        <c:ser>
          <c:idx val="24"/>
          <c:order val="23"/>
          <c:tx>
            <c:strRef>
              <c:f>Sheet1!$A$25</c:f>
              <c:strCache>
                <c:ptCount val="1"/>
                <c:pt idx="0">
                  <c:v>0.1</c:v>
                </c:pt>
              </c:strCache>
            </c:strRef>
          </c:tx>
          <c:val>
            <c:numRef>
              <c:f>Sheet1!$B$25:$AF$25</c:f>
              <c:numCache>
                <c:formatCode>General</c:formatCode>
                <c:ptCount val="31"/>
                <c:pt idx="0">
                  <c:v>-0.80901699437494756</c:v>
                </c:pt>
                <c:pt idx="1">
                  <c:v>-0.95105651629515353</c:v>
                </c:pt>
                <c:pt idx="2">
                  <c:v>-1</c:v>
                </c:pt>
                <c:pt idx="3">
                  <c:v>-0.95105651629515364</c:v>
                </c:pt>
                <c:pt idx="4">
                  <c:v>-0.80901699437494734</c:v>
                </c:pt>
                <c:pt idx="5">
                  <c:v>-0.58778525229247347</c:v>
                </c:pt>
                <c:pt idx="6">
                  <c:v>-0.30901699437494756</c:v>
                </c:pt>
                <c:pt idx="7">
                  <c:v>-6.0487639202966292E-16</c:v>
                </c:pt>
                <c:pt idx="8">
                  <c:v>0.30901699437494706</c:v>
                </c:pt>
                <c:pt idx="9">
                  <c:v>0.5877852522924728</c:v>
                </c:pt>
                <c:pt idx="10">
                  <c:v>0.80901699437494745</c:v>
                </c:pt>
                <c:pt idx="11">
                  <c:v>0.95105651629515353</c:v>
                </c:pt>
                <c:pt idx="12">
                  <c:v>1</c:v>
                </c:pt>
                <c:pt idx="13">
                  <c:v>0.95105651629515353</c:v>
                </c:pt>
                <c:pt idx="14">
                  <c:v>0.80901699437494745</c:v>
                </c:pt>
                <c:pt idx="15">
                  <c:v>0.58778525229247314</c:v>
                </c:pt>
                <c:pt idx="16">
                  <c:v>0.30901699437494745</c:v>
                </c:pt>
                <c:pt idx="17">
                  <c:v>2.8330202767046231E-16</c:v>
                </c:pt>
                <c:pt idx="18">
                  <c:v>-0.30901699437494695</c:v>
                </c:pt>
                <c:pt idx="19">
                  <c:v>-0.58778525229247303</c:v>
                </c:pt>
                <c:pt idx="20">
                  <c:v>-0.80901699437494712</c:v>
                </c:pt>
                <c:pt idx="21">
                  <c:v>-0.95105651629515342</c:v>
                </c:pt>
                <c:pt idx="22">
                  <c:v>-1</c:v>
                </c:pt>
                <c:pt idx="23">
                  <c:v>-0.95105651629515353</c:v>
                </c:pt>
                <c:pt idx="24">
                  <c:v>-0.80901699437494723</c:v>
                </c:pt>
                <c:pt idx="25">
                  <c:v>-0.58778525229247258</c:v>
                </c:pt>
                <c:pt idx="26">
                  <c:v>-0.30901699437494673</c:v>
                </c:pt>
                <c:pt idx="27">
                  <c:v>1.5925845711639575E-15</c:v>
                </c:pt>
                <c:pt idx="28">
                  <c:v>0.30901699437494895</c:v>
                </c:pt>
                <c:pt idx="29">
                  <c:v>0.58778525229247436</c:v>
                </c:pt>
                <c:pt idx="30">
                  <c:v>0.80901699437494834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875-43B6-B7BE-52A3DE5E8F4B}"/>
            </c:ext>
          </c:extLst>
        </c:ser>
        <c:ser>
          <c:idx val="25"/>
          <c:order val="24"/>
          <c:tx>
            <c:strRef>
              <c:f>Sheet1!$A$26</c:f>
              <c:strCache>
                <c:ptCount val="1"/>
                <c:pt idx="0">
                  <c:v>0.15</c:v>
                </c:pt>
              </c:strCache>
            </c:strRef>
          </c:tx>
          <c:val>
            <c:numRef>
              <c:f>Sheet1!$B$26:$AF$26</c:f>
              <c:numCache>
                <c:formatCode>General</c:formatCode>
                <c:ptCount val="31"/>
                <c:pt idx="0">
                  <c:v>-0.58778525229247325</c:v>
                </c:pt>
                <c:pt idx="1">
                  <c:v>-0.80901699437494723</c:v>
                </c:pt>
                <c:pt idx="2">
                  <c:v>-0.95105651629515353</c:v>
                </c:pt>
                <c:pt idx="3">
                  <c:v>-1</c:v>
                </c:pt>
                <c:pt idx="4">
                  <c:v>-0.95105651629515364</c:v>
                </c:pt>
                <c:pt idx="5">
                  <c:v>-0.80901699437494767</c:v>
                </c:pt>
                <c:pt idx="6">
                  <c:v>-0.58778525229247347</c:v>
                </c:pt>
                <c:pt idx="7">
                  <c:v>-0.30901699437494801</c:v>
                </c:pt>
                <c:pt idx="8">
                  <c:v>-6.0487639202966292E-16</c:v>
                </c:pt>
                <c:pt idx="9">
                  <c:v>0.30901699437494684</c:v>
                </c:pt>
                <c:pt idx="10">
                  <c:v>0.58778525229247303</c:v>
                </c:pt>
                <c:pt idx="11">
                  <c:v>0.80901699437494734</c:v>
                </c:pt>
                <c:pt idx="12">
                  <c:v>0.95105651629515353</c:v>
                </c:pt>
                <c:pt idx="13">
                  <c:v>1</c:v>
                </c:pt>
                <c:pt idx="14">
                  <c:v>0.95105651629515364</c:v>
                </c:pt>
                <c:pt idx="15">
                  <c:v>0.80901699437494745</c:v>
                </c:pt>
                <c:pt idx="16">
                  <c:v>0.58778525229247336</c:v>
                </c:pt>
                <c:pt idx="17">
                  <c:v>0.30901699437494767</c:v>
                </c:pt>
                <c:pt idx="18">
                  <c:v>5.0534663259549362E-16</c:v>
                </c:pt>
                <c:pt idx="19">
                  <c:v>-0.30901699437494695</c:v>
                </c:pt>
                <c:pt idx="20">
                  <c:v>-0.58778525229247269</c:v>
                </c:pt>
                <c:pt idx="21">
                  <c:v>-0.80901699437494712</c:v>
                </c:pt>
                <c:pt idx="22">
                  <c:v>-0.95105651629515342</c:v>
                </c:pt>
                <c:pt idx="23">
                  <c:v>-1</c:v>
                </c:pt>
                <c:pt idx="24">
                  <c:v>-0.95105651629515353</c:v>
                </c:pt>
                <c:pt idx="25">
                  <c:v>-0.80901699437494723</c:v>
                </c:pt>
                <c:pt idx="26">
                  <c:v>-0.58778525229247258</c:v>
                </c:pt>
                <c:pt idx="27">
                  <c:v>-0.30901699437494673</c:v>
                </c:pt>
                <c:pt idx="28">
                  <c:v>1.5925845711639575E-15</c:v>
                </c:pt>
                <c:pt idx="29">
                  <c:v>0.30901699437494895</c:v>
                </c:pt>
                <c:pt idx="30">
                  <c:v>0.58778525229247369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875-43B6-B7BE-52A3DE5E8F4B}"/>
            </c:ext>
          </c:extLst>
        </c:ser>
        <c:ser>
          <c:idx val="26"/>
          <c:order val="25"/>
          <c:tx>
            <c:strRef>
              <c:f>Sheet1!$A$27</c:f>
              <c:strCache>
                <c:ptCount val="1"/>
                <c:pt idx="0">
                  <c:v>0.2</c:v>
                </c:pt>
              </c:strCache>
            </c:strRef>
          </c:tx>
          <c:val>
            <c:numRef>
              <c:f>Sheet1!$B$27:$AF$27</c:f>
              <c:numCache>
                <c:formatCode>General</c:formatCode>
                <c:ptCount val="31"/>
                <c:pt idx="0">
                  <c:v>-0.30901699437494756</c:v>
                </c:pt>
                <c:pt idx="1">
                  <c:v>-0.58778525229247325</c:v>
                </c:pt>
                <c:pt idx="2">
                  <c:v>-0.80901699437494723</c:v>
                </c:pt>
                <c:pt idx="3">
                  <c:v>-0.95105651629515353</c:v>
                </c:pt>
                <c:pt idx="4">
                  <c:v>-1</c:v>
                </c:pt>
                <c:pt idx="5">
                  <c:v>-0.95105651629515364</c:v>
                </c:pt>
                <c:pt idx="6">
                  <c:v>-0.80901699437494767</c:v>
                </c:pt>
                <c:pt idx="7">
                  <c:v>-0.58778525229247347</c:v>
                </c:pt>
                <c:pt idx="8">
                  <c:v>-0.30901699437494801</c:v>
                </c:pt>
                <c:pt idx="9">
                  <c:v>-6.0487639202966292E-16</c:v>
                </c:pt>
                <c:pt idx="10">
                  <c:v>0.30901699437494745</c:v>
                </c:pt>
                <c:pt idx="11">
                  <c:v>0.58778525229247303</c:v>
                </c:pt>
                <c:pt idx="12">
                  <c:v>0.80901699437494745</c:v>
                </c:pt>
                <c:pt idx="13">
                  <c:v>0.95105651629515364</c:v>
                </c:pt>
                <c:pt idx="14">
                  <c:v>1</c:v>
                </c:pt>
                <c:pt idx="15">
                  <c:v>0.95105651629515364</c:v>
                </c:pt>
                <c:pt idx="16">
                  <c:v>0.80901699437494745</c:v>
                </c:pt>
                <c:pt idx="17">
                  <c:v>0.58778525229247336</c:v>
                </c:pt>
                <c:pt idx="18">
                  <c:v>0.30901699437494767</c:v>
                </c:pt>
                <c:pt idx="19">
                  <c:v>5.0534663259549362E-16</c:v>
                </c:pt>
                <c:pt idx="20">
                  <c:v>-0.30901699437494695</c:v>
                </c:pt>
                <c:pt idx="21">
                  <c:v>-0.58778525229247269</c:v>
                </c:pt>
                <c:pt idx="22">
                  <c:v>-0.80901699437494734</c:v>
                </c:pt>
                <c:pt idx="23">
                  <c:v>-0.95105651629515353</c:v>
                </c:pt>
                <c:pt idx="24">
                  <c:v>-1</c:v>
                </c:pt>
                <c:pt idx="25">
                  <c:v>-0.95105651629515353</c:v>
                </c:pt>
                <c:pt idx="26">
                  <c:v>-0.80901699437494723</c:v>
                </c:pt>
                <c:pt idx="27">
                  <c:v>-0.58778525229247258</c:v>
                </c:pt>
                <c:pt idx="28">
                  <c:v>-0.30901699437494673</c:v>
                </c:pt>
                <c:pt idx="29">
                  <c:v>1.5925845711639575E-15</c:v>
                </c:pt>
                <c:pt idx="30">
                  <c:v>0.30901699437494895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875-43B6-B7BE-52A3DE5E8F4B}"/>
            </c:ext>
          </c:extLst>
        </c:ser>
        <c:ser>
          <c:idx val="27"/>
          <c:order val="26"/>
          <c:tx>
            <c:strRef>
              <c:f>Sheet1!$A$28</c:f>
              <c:strCache>
                <c:ptCount val="1"/>
                <c:pt idx="0">
                  <c:v>0.25</c:v>
                </c:pt>
              </c:strCache>
            </c:strRef>
          </c:tx>
          <c:val>
            <c:numRef>
              <c:f>Sheet1!$B$28:$AF$28</c:f>
              <c:numCache>
                <c:formatCode>General</c:formatCode>
                <c:ptCount val="31"/>
                <c:pt idx="0">
                  <c:v>-1.83772268236293E-16</c:v>
                </c:pt>
                <c:pt idx="1">
                  <c:v>-0.30901699437494756</c:v>
                </c:pt>
                <c:pt idx="2">
                  <c:v>-0.58778525229247325</c:v>
                </c:pt>
                <c:pt idx="3">
                  <c:v>-0.80901699437494723</c:v>
                </c:pt>
                <c:pt idx="4">
                  <c:v>-0.95105651629515353</c:v>
                </c:pt>
                <c:pt idx="5">
                  <c:v>-1</c:v>
                </c:pt>
                <c:pt idx="6">
                  <c:v>-0.95105651629515364</c:v>
                </c:pt>
                <c:pt idx="7">
                  <c:v>-0.80901699437494767</c:v>
                </c:pt>
                <c:pt idx="8">
                  <c:v>-0.58778525229247347</c:v>
                </c:pt>
                <c:pt idx="9">
                  <c:v>-0.30901699437494756</c:v>
                </c:pt>
                <c:pt idx="10">
                  <c:v>6.1257422745431001E-17</c:v>
                </c:pt>
                <c:pt idx="11">
                  <c:v>0.30901699437494745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0.95105651629515364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0.58778525229247336</c:v>
                </c:pt>
                <c:pt idx="19">
                  <c:v>0.30901699437494767</c:v>
                </c:pt>
                <c:pt idx="20">
                  <c:v>5.0534663259549362E-16</c:v>
                </c:pt>
                <c:pt idx="21">
                  <c:v>-0.30901699437494695</c:v>
                </c:pt>
                <c:pt idx="22">
                  <c:v>-0.58778525229247303</c:v>
                </c:pt>
                <c:pt idx="23">
                  <c:v>-0.80901699437494734</c:v>
                </c:pt>
                <c:pt idx="24">
                  <c:v>-0.95105651629515364</c:v>
                </c:pt>
                <c:pt idx="25">
                  <c:v>-1</c:v>
                </c:pt>
                <c:pt idx="26">
                  <c:v>-0.95105651629515331</c:v>
                </c:pt>
                <c:pt idx="27">
                  <c:v>-0.80901699437494667</c:v>
                </c:pt>
                <c:pt idx="28">
                  <c:v>-0.5877852522924718</c:v>
                </c:pt>
                <c:pt idx="29">
                  <c:v>-0.3090169943749459</c:v>
                </c:pt>
                <c:pt idx="30">
                  <c:v>1.5925845711639575E-15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875-43B6-B7BE-52A3DE5E8F4B}"/>
            </c:ext>
          </c:extLst>
        </c:ser>
        <c:ser>
          <c:idx val="28"/>
          <c:order val="27"/>
          <c:tx>
            <c:strRef>
              <c:f>Sheet1!$A$29</c:f>
              <c:strCache>
                <c:ptCount val="1"/>
                <c:pt idx="0">
                  <c:v>0.3</c:v>
                </c:pt>
              </c:strCache>
            </c:strRef>
          </c:tx>
          <c:val>
            <c:numRef>
              <c:f>Sheet1!$B$29:$AF$29</c:f>
              <c:numCache>
                <c:formatCode>General</c:formatCode>
                <c:ptCount val="31"/>
                <c:pt idx="0">
                  <c:v>0.30901699437494723</c:v>
                </c:pt>
                <c:pt idx="1">
                  <c:v>-1.83772268236293E-16</c:v>
                </c:pt>
                <c:pt idx="2">
                  <c:v>-0.30901699437494756</c:v>
                </c:pt>
                <c:pt idx="3">
                  <c:v>-0.58778525229247325</c:v>
                </c:pt>
                <c:pt idx="4">
                  <c:v>-0.80901699437494723</c:v>
                </c:pt>
                <c:pt idx="5">
                  <c:v>-0.95105651629515353</c:v>
                </c:pt>
                <c:pt idx="6">
                  <c:v>-1</c:v>
                </c:pt>
                <c:pt idx="7">
                  <c:v>-0.95105651629515364</c:v>
                </c:pt>
                <c:pt idx="8">
                  <c:v>-0.80901699437494767</c:v>
                </c:pt>
                <c:pt idx="9">
                  <c:v>-0.58778525229247347</c:v>
                </c:pt>
                <c:pt idx="10">
                  <c:v>-0.30901699437494734</c:v>
                </c:pt>
                <c:pt idx="11">
                  <c:v>6.1257422745431001E-17</c:v>
                </c:pt>
                <c:pt idx="12">
                  <c:v>0.30901699437494745</c:v>
                </c:pt>
                <c:pt idx="13">
                  <c:v>0.58778525229247336</c:v>
                </c:pt>
                <c:pt idx="14">
                  <c:v>0.80901699437494745</c:v>
                </c:pt>
                <c:pt idx="15">
                  <c:v>0.95105651629515364</c:v>
                </c:pt>
                <c:pt idx="16">
                  <c:v>1</c:v>
                </c:pt>
                <c:pt idx="17">
                  <c:v>0.95105651629515364</c:v>
                </c:pt>
                <c:pt idx="18">
                  <c:v>0.80901699437494745</c:v>
                </c:pt>
                <c:pt idx="19">
                  <c:v>0.58778525229247336</c:v>
                </c:pt>
                <c:pt idx="20">
                  <c:v>0.30901699437494767</c:v>
                </c:pt>
                <c:pt idx="21">
                  <c:v>5.0534663259549362E-16</c:v>
                </c:pt>
                <c:pt idx="22">
                  <c:v>-0.30901699437494734</c:v>
                </c:pt>
                <c:pt idx="23">
                  <c:v>-0.58778525229247303</c:v>
                </c:pt>
                <c:pt idx="24">
                  <c:v>-0.80901699437494767</c:v>
                </c:pt>
                <c:pt idx="25">
                  <c:v>-0.95105651629515386</c:v>
                </c:pt>
                <c:pt idx="26">
                  <c:v>-1</c:v>
                </c:pt>
                <c:pt idx="27">
                  <c:v>-0.95105651629515309</c:v>
                </c:pt>
                <c:pt idx="28">
                  <c:v>-0.80901699437494645</c:v>
                </c:pt>
                <c:pt idx="29">
                  <c:v>-0.58778525229247114</c:v>
                </c:pt>
                <c:pt idx="30">
                  <c:v>-0.30901699437494673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875-43B6-B7BE-52A3DE5E8F4B}"/>
            </c:ext>
          </c:extLst>
        </c:ser>
        <c:ser>
          <c:idx val="29"/>
          <c:order val="28"/>
          <c:tx>
            <c:strRef>
              <c:f>Sheet1!$A$30</c:f>
              <c:strCache>
                <c:ptCount val="1"/>
                <c:pt idx="0">
                  <c:v>0.35</c:v>
                </c:pt>
              </c:strCache>
            </c:strRef>
          </c:tx>
          <c:val>
            <c:numRef>
              <c:f>Sheet1!$B$30:$AF$30</c:f>
              <c:numCache>
                <c:formatCode>General</c:formatCode>
                <c:ptCount val="31"/>
                <c:pt idx="0">
                  <c:v>0.58778525229247292</c:v>
                </c:pt>
                <c:pt idx="1">
                  <c:v>0.30901699437494723</c:v>
                </c:pt>
                <c:pt idx="2">
                  <c:v>-1.83772268236293E-16</c:v>
                </c:pt>
                <c:pt idx="3">
                  <c:v>-0.30901699437494756</c:v>
                </c:pt>
                <c:pt idx="4">
                  <c:v>-0.58778525229247325</c:v>
                </c:pt>
                <c:pt idx="5">
                  <c:v>-0.80901699437494723</c:v>
                </c:pt>
                <c:pt idx="6">
                  <c:v>-0.95105651629515353</c:v>
                </c:pt>
                <c:pt idx="7">
                  <c:v>-1</c:v>
                </c:pt>
                <c:pt idx="8">
                  <c:v>-0.95105651629515364</c:v>
                </c:pt>
                <c:pt idx="9">
                  <c:v>-0.80901699437494734</c:v>
                </c:pt>
                <c:pt idx="10">
                  <c:v>-0.58778525229247303</c:v>
                </c:pt>
                <c:pt idx="11">
                  <c:v>-0.30901699437494734</c:v>
                </c:pt>
                <c:pt idx="12">
                  <c:v>2.8330202767046231E-16</c:v>
                </c:pt>
                <c:pt idx="13">
                  <c:v>0.30901699437494767</c:v>
                </c:pt>
                <c:pt idx="14">
                  <c:v>0.58778525229247336</c:v>
                </c:pt>
                <c:pt idx="15">
                  <c:v>0.80901699437494745</c:v>
                </c:pt>
                <c:pt idx="16">
                  <c:v>0.95105651629515364</c:v>
                </c:pt>
                <c:pt idx="17">
                  <c:v>1</c:v>
                </c:pt>
                <c:pt idx="18">
                  <c:v>0.95105651629515364</c:v>
                </c:pt>
                <c:pt idx="19">
                  <c:v>0.80901699437494745</c:v>
                </c:pt>
                <c:pt idx="20">
                  <c:v>0.58778525229247336</c:v>
                </c:pt>
                <c:pt idx="21">
                  <c:v>0.30901699437494767</c:v>
                </c:pt>
                <c:pt idx="22">
                  <c:v>6.1257422745431001E-17</c:v>
                </c:pt>
                <c:pt idx="23">
                  <c:v>-0.30901699437494756</c:v>
                </c:pt>
                <c:pt idx="24">
                  <c:v>-0.58778525229247347</c:v>
                </c:pt>
                <c:pt idx="25">
                  <c:v>-0.8090169943749479</c:v>
                </c:pt>
                <c:pt idx="26">
                  <c:v>-0.95105651629515398</c:v>
                </c:pt>
                <c:pt idx="27">
                  <c:v>-1</c:v>
                </c:pt>
                <c:pt idx="28">
                  <c:v>-0.95105651629515309</c:v>
                </c:pt>
                <c:pt idx="29">
                  <c:v>-0.80901699437494645</c:v>
                </c:pt>
                <c:pt idx="30">
                  <c:v>-0.5877852522924718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875-43B6-B7BE-52A3DE5E8F4B}"/>
            </c:ext>
          </c:extLst>
        </c:ser>
        <c:ser>
          <c:idx val="30"/>
          <c:order val="29"/>
          <c:tx>
            <c:strRef>
              <c:f>Sheet1!$A$31</c:f>
              <c:strCache>
                <c:ptCount val="1"/>
                <c:pt idx="0">
                  <c:v>0.4</c:v>
                </c:pt>
              </c:strCache>
            </c:strRef>
          </c:tx>
          <c:val>
            <c:numRef>
              <c:f>Sheet1!$B$31:$AF$31</c:f>
              <c:numCache>
                <c:formatCode>General</c:formatCode>
                <c:ptCount val="31"/>
                <c:pt idx="0">
                  <c:v>0.80901699437494679</c:v>
                </c:pt>
                <c:pt idx="1">
                  <c:v>0.58778525229247292</c:v>
                </c:pt>
                <c:pt idx="2">
                  <c:v>0.30901699437494723</c:v>
                </c:pt>
                <c:pt idx="3">
                  <c:v>-1.83772268236293E-16</c:v>
                </c:pt>
                <c:pt idx="4">
                  <c:v>-0.30901699437494756</c:v>
                </c:pt>
                <c:pt idx="5">
                  <c:v>-0.58778525229247325</c:v>
                </c:pt>
                <c:pt idx="6">
                  <c:v>-0.80901699437494723</c:v>
                </c:pt>
                <c:pt idx="7">
                  <c:v>-0.95105651629515353</c:v>
                </c:pt>
                <c:pt idx="8">
                  <c:v>-1</c:v>
                </c:pt>
                <c:pt idx="9">
                  <c:v>-0.95105651629515364</c:v>
                </c:pt>
                <c:pt idx="10">
                  <c:v>-0.80901699437494734</c:v>
                </c:pt>
                <c:pt idx="11">
                  <c:v>-0.58778525229247303</c:v>
                </c:pt>
                <c:pt idx="12">
                  <c:v>-0.30901699437494695</c:v>
                </c:pt>
                <c:pt idx="13">
                  <c:v>5.0534663259549362E-16</c:v>
                </c:pt>
                <c:pt idx="14">
                  <c:v>0.30901699437494767</c:v>
                </c:pt>
                <c:pt idx="15">
                  <c:v>0.58778525229247336</c:v>
                </c:pt>
                <c:pt idx="16">
                  <c:v>0.80901699437494745</c:v>
                </c:pt>
                <c:pt idx="17">
                  <c:v>0.95105651629515364</c:v>
                </c:pt>
                <c:pt idx="18">
                  <c:v>1</c:v>
                </c:pt>
                <c:pt idx="19">
                  <c:v>0.95105651629515364</c:v>
                </c:pt>
                <c:pt idx="20">
                  <c:v>0.80901699437494745</c:v>
                </c:pt>
                <c:pt idx="21">
                  <c:v>0.58778525229247336</c:v>
                </c:pt>
                <c:pt idx="22">
                  <c:v>0.30901699437494745</c:v>
                </c:pt>
                <c:pt idx="23">
                  <c:v>-3.8283178710463162E-16</c:v>
                </c:pt>
                <c:pt idx="24">
                  <c:v>-0.30901699437494801</c:v>
                </c:pt>
                <c:pt idx="25">
                  <c:v>-0.5877852522924738</c:v>
                </c:pt>
                <c:pt idx="26">
                  <c:v>-0.80901699437494812</c:v>
                </c:pt>
                <c:pt idx="27">
                  <c:v>-0.95105651629515398</c:v>
                </c:pt>
                <c:pt idx="28">
                  <c:v>-1</c:v>
                </c:pt>
                <c:pt idx="29">
                  <c:v>-0.95105651629515309</c:v>
                </c:pt>
                <c:pt idx="30">
                  <c:v>-0.80901699437494645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875-43B6-B7BE-52A3DE5E8F4B}"/>
            </c:ext>
          </c:extLst>
        </c:ser>
        <c:ser>
          <c:idx val="31"/>
          <c:order val="30"/>
          <c:tx>
            <c:strRef>
              <c:f>Sheet1!$A$32</c:f>
              <c:strCache>
                <c:ptCount val="1"/>
                <c:pt idx="0">
                  <c:v>0.45</c:v>
                </c:pt>
              </c:strCache>
            </c:strRef>
          </c:tx>
          <c:val>
            <c:numRef>
              <c:f>Sheet1!$B$32:$AF$32</c:f>
              <c:numCache>
                <c:formatCode>General</c:formatCode>
                <c:ptCount val="31"/>
                <c:pt idx="0">
                  <c:v>0.95105651629515353</c:v>
                </c:pt>
                <c:pt idx="1">
                  <c:v>0.80901699437494679</c:v>
                </c:pt>
                <c:pt idx="2">
                  <c:v>0.58778525229247292</c:v>
                </c:pt>
                <c:pt idx="3">
                  <c:v>0.30901699437494723</c:v>
                </c:pt>
                <c:pt idx="4">
                  <c:v>-1.83772268236293E-16</c:v>
                </c:pt>
                <c:pt idx="5">
                  <c:v>-0.30901699437494756</c:v>
                </c:pt>
                <c:pt idx="6">
                  <c:v>-0.58778525229247325</c:v>
                </c:pt>
                <c:pt idx="7">
                  <c:v>-0.80901699437494723</c:v>
                </c:pt>
                <c:pt idx="8">
                  <c:v>-0.95105651629515353</c:v>
                </c:pt>
                <c:pt idx="9">
                  <c:v>-1</c:v>
                </c:pt>
                <c:pt idx="10">
                  <c:v>-0.95105651629515342</c:v>
                </c:pt>
                <c:pt idx="11">
                  <c:v>-0.80901699437494734</c:v>
                </c:pt>
                <c:pt idx="12">
                  <c:v>-0.58778525229247303</c:v>
                </c:pt>
                <c:pt idx="13">
                  <c:v>-0.30901699437494695</c:v>
                </c:pt>
                <c:pt idx="14">
                  <c:v>5.0534663259549362E-16</c:v>
                </c:pt>
                <c:pt idx="15">
                  <c:v>0.30901699437494767</c:v>
                </c:pt>
                <c:pt idx="16">
                  <c:v>0.58778525229247336</c:v>
                </c:pt>
                <c:pt idx="17">
                  <c:v>0.80901699437494745</c:v>
                </c:pt>
                <c:pt idx="18">
                  <c:v>0.95105651629515364</c:v>
                </c:pt>
                <c:pt idx="19">
                  <c:v>1</c:v>
                </c:pt>
                <c:pt idx="20">
                  <c:v>0.95105651629515364</c:v>
                </c:pt>
                <c:pt idx="21">
                  <c:v>0.80901699437494745</c:v>
                </c:pt>
                <c:pt idx="22">
                  <c:v>0.58778525229247303</c:v>
                </c:pt>
                <c:pt idx="23">
                  <c:v>0.30901699437494706</c:v>
                </c:pt>
                <c:pt idx="24">
                  <c:v>-6.0487639202966292E-16</c:v>
                </c:pt>
                <c:pt idx="25">
                  <c:v>-0.30901699437494817</c:v>
                </c:pt>
                <c:pt idx="26">
                  <c:v>-0.58778525229247414</c:v>
                </c:pt>
                <c:pt idx="27">
                  <c:v>-0.80901699437494812</c:v>
                </c:pt>
                <c:pt idx="28">
                  <c:v>-0.95105651629515409</c:v>
                </c:pt>
                <c:pt idx="29">
                  <c:v>-1</c:v>
                </c:pt>
                <c:pt idx="30">
                  <c:v>-0.95105651629515309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875-43B6-B7BE-52A3DE5E8F4B}"/>
            </c:ext>
          </c:extLst>
        </c:ser>
        <c:ser>
          <c:idx val="32"/>
          <c:order val="31"/>
          <c:tx>
            <c:strRef>
              <c:f>Sheet1!$A$33</c:f>
              <c:strCache>
                <c:ptCount val="1"/>
                <c:pt idx="0">
                  <c:v>0.5</c:v>
                </c:pt>
              </c:strCache>
            </c:strRef>
          </c:tx>
          <c:val>
            <c:numRef>
              <c:f>Sheet1!$B$33:$AF$33</c:f>
              <c:numCache>
                <c:formatCode>General</c:formatCode>
                <c:ptCount val="31"/>
                <c:pt idx="0">
                  <c:v>1</c:v>
                </c:pt>
                <c:pt idx="1">
                  <c:v>0.95105651629515353</c:v>
                </c:pt>
                <c:pt idx="2">
                  <c:v>0.80901699437494679</c:v>
                </c:pt>
                <c:pt idx="3">
                  <c:v>0.58778525229247292</c:v>
                </c:pt>
                <c:pt idx="4">
                  <c:v>0.30901699437494723</c:v>
                </c:pt>
                <c:pt idx="5">
                  <c:v>-1.83772268236293E-16</c:v>
                </c:pt>
                <c:pt idx="6">
                  <c:v>-0.30901699437494756</c:v>
                </c:pt>
                <c:pt idx="7">
                  <c:v>-0.58778525229247325</c:v>
                </c:pt>
                <c:pt idx="8">
                  <c:v>-0.80901699437494756</c:v>
                </c:pt>
                <c:pt idx="9">
                  <c:v>-0.95105651629515353</c:v>
                </c:pt>
                <c:pt idx="10">
                  <c:v>-1</c:v>
                </c:pt>
                <c:pt idx="11">
                  <c:v>-0.95105651629515342</c:v>
                </c:pt>
                <c:pt idx="12">
                  <c:v>-0.80901699437494712</c:v>
                </c:pt>
                <c:pt idx="13">
                  <c:v>-0.58778525229247269</c:v>
                </c:pt>
                <c:pt idx="14">
                  <c:v>-0.30901699437494695</c:v>
                </c:pt>
                <c:pt idx="15">
                  <c:v>5.0534663259549362E-16</c:v>
                </c:pt>
                <c:pt idx="16">
                  <c:v>0.30901699437494767</c:v>
                </c:pt>
                <c:pt idx="17">
                  <c:v>0.58778525229247336</c:v>
                </c:pt>
                <c:pt idx="18">
                  <c:v>0.80901699437494745</c:v>
                </c:pt>
                <c:pt idx="19">
                  <c:v>0.95105651629515364</c:v>
                </c:pt>
                <c:pt idx="20">
                  <c:v>1</c:v>
                </c:pt>
                <c:pt idx="21">
                  <c:v>0.95105651629515364</c:v>
                </c:pt>
                <c:pt idx="22">
                  <c:v>0.80901699437494734</c:v>
                </c:pt>
                <c:pt idx="23">
                  <c:v>0.5877852522924728</c:v>
                </c:pt>
                <c:pt idx="24">
                  <c:v>0.30901699437494684</c:v>
                </c:pt>
                <c:pt idx="25">
                  <c:v>-1.0489656018797255E-15</c:v>
                </c:pt>
                <c:pt idx="26">
                  <c:v>-0.30901699437494862</c:v>
                </c:pt>
                <c:pt idx="27">
                  <c:v>-0.58778525229247447</c:v>
                </c:pt>
                <c:pt idx="28">
                  <c:v>-0.80901699437494845</c:v>
                </c:pt>
                <c:pt idx="29">
                  <c:v>-0.9510565162951542</c:v>
                </c:pt>
                <c:pt idx="3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875-43B6-B7BE-52A3DE5E8F4B}"/>
            </c:ext>
          </c:extLst>
        </c:ser>
        <c:ser>
          <c:idx val="33"/>
          <c:order val="32"/>
          <c:tx>
            <c:strRef>
              <c:f>Sheet1!$A$34</c:f>
              <c:strCache>
                <c:ptCount val="1"/>
                <c:pt idx="0">
                  <c:v>0.55</c:v>
                </c:pt>
              </c:strCache>
            </c:strRef>
          </c:tx>
          <c:val>
            <c:numRef>
              <c:f>Sheet1!$B$34:$AF$34</c:f>
              <c:numCache>
                <c:formatCode>General</c:formatCode>
                <c:ptCount val="31"/>
                <c:pt idx="0">
                  <c:v>0.95105651629515398</c:v>
                </c:pt>
                <c:pt idx="1">
                  <c:v>1</c:v>
                </c:pt>
                <c:pt idx="2">
                  <c:v>0.95105651629515353</c:v>
                </c:pt>
                <c:pt idx="3">
                  <c:v>0.80901699437494679</c:v>
                </c:pt>
                <c:pt idx="4">
                  <c:v>0.58778525229247292</c:v>
                </c:pt>
                <c:pt idx="5">
                  <c:v>0.30901699437494723</c:v>
                </c:pt>
                <c:pt idx="6">
                  <c:v>-1.83772268236293E-16</c:v>
                </c:pt>
                <c:pt idx="7">
                  <c:v>-0.30901699437494756</c:v>
                </c:pt>
                <c:pt idx="8">
                  <c:v>-0.58778525229247325</c:v>
                </c:pt>
                <c:pt idx="9">
                  <c:v>-0.80901699437494756</c:v>
                </c:pt>
                <c:pt idx="10">
                  <c:v>-0.95105651629515375</c:v>
                </c:pt>
                <c:pt idx="11">
                  <c:v>-1</c:v>
                </c:pt>
                <c:pt idx="12">
                  <c:v>-0.95105651629515342</c:v>
                </c:pt>
                <c:pt idx="13">
                  <c:v>-0.80901699437494712</c:v>
                </c:pt>
                <c:pt idx="14">
                  <c:v>-0.58778525229247269</c:v>
                </c:pt>
                <c:pt idx="15">
                  <c:v>-0.30901699437494695</c:v>
                </c:pt>
                <c:pt idx="16">
                  <c:v>5.0534663259549362E-16</c:v>
                </c:pt>
                <c:pt idx="17">
                  <c:v>0.30901699437494767</c:v>
                </c:pt>
                <c:pt idx="18">
                  <c:v>0.58778525229247336</c:v>
                </c:pt>
                <c:pt idx="19">
                  <c:v>0.80901699437494745</c:v>
                </c:pt>
                <c:pt idx="20">
                  <c:v>0.95105651629515364</c:v>
                </c:pt>
                <c:pt idx="21">
                  <c:v>1</c:v>
                </c:pt>
                <c:pt idx="22">
                  <c:v>0.95105651629515353</c:v>
                </c:pt>
                <c:pt idx="23">
                  <c:v>0.80901699437494712</c:v>
                </c:pt>
                <c:pt idx="24">
                  <c:v>0.58778525229247247</c:v>
                </c:pt>
                <c:pt idx="25">
                  <c:v>0.3090169943749464</c:v>
                </c:pt>
                <c:pt idx="26">
                  <c:v>-1.2710102068047568E-15</c:v>
                </c:pt>
                <c:pt idx="27">
                  <c:v>-0.30901699437494906</c:v>
                </c:pt>
                <c:pt idx="28">
                  <c:v>-0.58778525229247447</c:v>
                </c:pt>
                <c:pt idx="29">
                  <c:v>-0.80901699437494867</c:v>
                </c:pt>
                <c:pt idx="30">
                  <c:v>-0.95105651629515409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875-43B6-B7BE-52A3DE5E8F4B}"/>
            </c:ext>
          </c:extLst>
        </c:ser>
        <c:ser>
          <c:idx val="34"/>
          <c:order val="33"/>
          <c:tx>
            <c:strRef>
              <c:f>Sheet1!$A$35</c:f>
              <c:strCache>
                <c:ptCount val="1"/>
                <c:pt idx="0">
                  <c:v>0.6</c:v>
                </c:pt>
              </c:strCache>
            </c:strRef>
          </c:tx>
          <c:val>
            <c:numRef>
              <c:f>Sheet1!$B$35:$AF$35</c:f>
              <c:numCache>
                <c:formatCode>General</c:formatCode>
                <c:ptCount val="31"/>
                <c:pt idx="0">
                  <c:v>0.80901699437494701</c:v>
                </c:pt>
                <c:pt idx="1">
                  <c:v>0.95105651629515364</c:v>
                </c:pt>
                <c:pt idx="2">
                  <c:v>1</c:v>
                </c:pt>
                <c:pt idx="3">
                  <c:v>0.95105651629515353</c:v>
                </c:pt>
                <c:pt idx="4">
                  <c:v>0.80901699437494734</c:v>
                </c:pt>
                <c:pt idx="5">
                  <c:v>0.58778525229247369</c:v>
                </c:pt>
                <c:pt idx="6">
                  <c:v>0.30901699437494723</c:v>
                </c:pt>
                <c:pt idx="7">
                  <c:v>-1.83772268236293E-16</c:v>
                </c:pt>
                <c:pt idx="8">
                  <c:v>-0.30901699437494756</c:v>
                </c:pt>
                <c:pt idx="9">
                  <c:v>-0.58778525229247325</c:v>
                </c:pt>
                <c:pt idx="10">
                  <c:v>-0.80901699437494756</c:v>
                </c:pt>
                <c:pt idx="11">
                  <c:v>-0.95105651629515375</c:v>
                </c:pt>
                <c:pt idx="12">
                  <c:v>-1</c:v>
                </c:pt>
                <c:pt idx="13">
                  <c:v>-0.95105651629515342</c:v>
                </c:pt>
                <c:pt idx="14">
                  <c:v>-0.80901699437494734</c:v>
                </c:pt>
                <c:pt idx="15">
                  <c:v>-0.58778525229247303</c:v>
                </c:pt>
                <c:pt idx="16">
                  <c:v>-0.30901699437494734</c:v>
                </c:pt>
                <c:pt idx="17">
                  <c:v>6.1257422745431001E-17</c:v>
                </c:pt>
                <c:pt idx="18">
                  <c:v>0.30901699437494745</c:v>
                </c:pt>
                <c:pt idx="19">
                  <c:v>0.58778525229247303</c:v>
                </c:pt>
                <c:pt idx="20">
                  <c:v>0.80901699437494734</c:v>
                </c:pt>
                <c:pt idx="21">
                  <c:v>0.95105651629515353</c:v>
                </c:pt>
                <c:pt idx="22">
                  <c:v>1</c:v>
                </c:pt>
                <c:pt idx="23">
                  <c:v>0.95105651629515353</c:v>
                </c:pt>
                <c:pt idx="24">
                  <c:v>0.80901699437494712</c:v>
                </c:pt>
                <c:pt idx="25">
                  <c:v>0.58778525229247247</c:v>
                </c:pt>
                <c:pt idx="26">
                  <c:v>0.3090169943749464</c:v>
                </c:pt>
                <c:pt idx="27">
                  <c:v>-1.2710102068047568E-15</c:v>
                </c:pt>
                <c:pt idx="28">
                  <c:v>-0.30901699437494906</c:v>
                </c:pt>
                <c:pt idx="29">
                  <c:v>-0.58778525229247447</c:v>
                </c:pt>
                <c:pt idx="30">
                  <c:v>-0.80901699437494812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875-43B6-B7BE-52A3DE5E8F4B}"/>
            </c:ext>
          </c:extLst>
        </c:ser>
        <c:ser>
          <c:idx val="35"/>
          <c:order val="34"/>
          <c:tx>
            <c:strRef>
              <c:f>Sheet1!$A$36</c:f>
              <c:strCache>
                <c:ptCount val="1"/>
                <c:pt idx="0">
                  <c:v>0.65</c:v>
                </c:pt>
              </c:strCache>
            </c:strRef>
          </c:tx>
          <c:val>
            <c:numRef>
              <c:f>Sheet1!$B$36:$AF$36</c:f>
              <c:numCache>
                <c:formatCode>General</c:formatCode>
                <c:ptCount val="31"/>
                <c:pt idx="0">
                  <c:v>0.58778525229247403</c:v>
                </c:pt>
                <c:pt idx="1">
                  <c:v>0.80901699437494701</c:v>
                </c:pt>
                <c:pt idx="2">
                  <c:v>0.95105651629515364</c:v>
                </c:pt>
                <c:pt idx="3">
                  <c:v>1</c:v>
                </c:pt>
                <c:pt idx="4">
                  <c:v>0.95105651629515353</c:v>
                </c:pt>
                <c:pt idx="5">
                  <c:v>0.80901699437494778</c:v>
                </c:pt>
                <c:pt idx="6">
                  <c:v>0.58778525229247369</c:v>
                </c:pt>
                <c:pt idx="7">
                  <c:v>0.30901699437494723</c:v>
                </c:pt>
                <c:pt idx="8">
                  <c:v>7.0440615146383223E-16</c:v>
                </c:pt>
                <c:pt idx="9">
                  <c:v>-0.30901699437494756</c:v>
                </c:pt>
                <c:pt idx="10">
                  <c:v>-0.58778525229247325</c:v>
                </c:pt>
                <c:pt idx="11">
                  <c:v>-0.80901699437494756</c:v>
                </c:pt>
                <c:pt idx="12">
                  <c:v>-0.95105651629515353</c:v>
                </c:pt>
                <c:pt idx="13">
                  <c:v>-1</c:v>
                </c:pt>
                <c:pt idx="14">
                  <c:v>-0.95105651629515353</c:v>
                </c:pt>
                <c:pt idx="15">
                  <c:v>-0.80901699437494734</c:v>
                </c:pt>
                <c:pt idx="16">
                  <c:v>-0.58778525229247303</c:v>
                </c:pt>
                <c:pt idx="17">
                  <c:v>-0.30901699437494756</c:v>
                </c:pt>
                <c:pt idx="18">
                  <c:v>-3.8283178710463162E-16</c:v>
                </c:pt>
                <c:pt idx="19">
                  <c:v>0.30901699437494706</c:v>
                </c:pt>
                <c:pt idx="20">
                  <c:v>0.5877852522924728</c:v>
                </c:pt>
                <c:pt idx="21">
                  <c:v>0.80901699437494712</c:v>
                </c:pt>
                <c:pt idx="22">
                  <c:v>0.95105651629515353</c:v>
                </c:pt>
                <c:pt idx="23">
                  <c:v>1</c:v>
                </c:pt>
                <c:pt idx="24">
                  <c:v>0.95105651629515353</c:v>
                </c:pt>
                <c:pt idx="25">
                  <c:v>0.80901699437494712</c:v>
                </c:pt>
                <c:pt idx="26">
                  <c:v>0.58778525229247247</c:v>
                </c:pt>
                <c:pt idx="27">
                  <c:v>0.3090169943749464</c:v>
                </c:pt>
                <c:pt idx="28">
                  <c:v>-1.2710102068047568E-15</c:v>
                </c:pt>
                <c:pt idx="29">
                  <c:v>-0.30901699437494906</c:v>
                </c:pt>
                <c:pt idx="30">
                  <c:v>-0.58778525229247414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875-43B6-B7BE-52A3DE5E8F4B}"/>
            </c:ext>
          </c:extLst>
        </c:ser>
        <c:ser>
          <c:idx val="36"/>
          <c:order val="35"/>
          <c:tx>
            <c:strRef>
              <c:f>Sheet1!$A$37</c:f>
              <c:strCache>
                <c:ptCount val="1"/>
                <c:pt idx="0">
                  <c:v>0.7</c:v>
                </c:pt>
              </c:strCache>
            </c:strRef>
          </c:tx>
          <c:val>
            <c:numRef>
              <c:f>Sheet1!$B$37:$AF$37</c:f>
              <c:numCache>
                <c:formatCode>General</c:formatCode>
                <c:ptCount val="31"/>
                <c:pt idx="0">
                  <c:v>0.30901699437494684</c:v>
                </c:pt>
                <c:pt idx="1">
                  <c:v>0.58778525229247269</c:v>
                </c:pt>
                <c:pt idx="2">
                  <c:v>0.80901699437494701</c:v>
                </c:pt>
                <c:pt idx="3">
                  <c:v>0.95105651629515364</c:v>
                </c:pt>
                <c:pt idx="4">
                  <c:v>1</c:v>
                </c:pt>
                <c:pt idx="5">
                  <c:v>0.95105651629515375</c:v>
                </c:pt>
                <c:pt idx="6">
                  <c:v>0.80901699437494778</c:v>
                </c:pt>
                <c:pt idx="7">
                  <c:v>0.58778525229247369</c:v>
                </c:pt>
                <c:pt idx="8">
                  <c:v>0.30901699437494806</c:v>
                </c:pt>
                <c:pt idx="9">
                  <c:v>7.0440615146383223E-16</c:v>
                </c:pt>
                <c:pt idx="10">
                  <c:v>-0.30901699437494756</c:v>
                </c:pt>
                <c:pt idx="11">
                  <c:v>-0.58778525229247325</c:v>
                </c:pt>
                <c:pt idx="12">
                  <c:v>-0.80901699437494723</c:v>
                </c:pt>
                <c:pt idx="13">
                  <c:v>-0.95105651629515353</c:v>
                </c:pt>
                <c:pt idx="14">
                  <c:v>-1</c:v>
                </c:pt>
                <c:pt idx="15">
                  <c:v>-0.95105651629515364</c:v>
                </c:pt>
                <c:pt idx="16">
                  <c:v>-0.80901699437494767</c:v>
                </c:pt>
                <c:pt idx="17">
                  <c:v>-0.58778525229247347</c:v>
                </c:pt>
                <c:pt idx="18">
                  <c:v>-0.30901699437494801</c:v>
                </c:pt>
                <c:pt idx="19">
                  <c:v>-6.0487639202966292E-16</c:v>
                </c:pt>
                <c:pt idx="20">
                  <c:v>0.30901699437494684</c:v>
                </c:pt>
                <c:pt idx="21">
                  <c:v>0.58778525229247247</c:v>
                </c:pt>
                <c:pt idx="22">
                  <c:v>0.80901699437494712</c:v>
                </c:pt>
                <c:pt idx="23">
                  <c:v>0.95105651629515353</c:v>
                </c:pt>
                <c:pt idx="24">
                  <c:v>1</c:v>
                </c:pt>
                <c:pt idx="25">
                  <c:v>0.95105651629515353</c:v>
                </c:pt>
                <c:pt idx="26">
                  <c:v>0.80901699437494712</c:v>
                </c:pt>
                <c:pt idx="27">
                  <c:v>0.58778525229247247</c:v>
                </c:pt>
                <c:pt idx="28">
                  <c:v>0.3090169943749464</c:v>
                </c:pt>
                <c:pt idx="29">
                  <c:v>-1.2710102068047568E-15</c:v>
                </c:pt>
                <c:pt idx="30">
                  <c:v>-0.30901699437494817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875-43B6-B7BE-52A3DE5E8F4B}"/>
            </c:ext>
          </c:extLst>
        </c:ser>
        <c:ser>
          <c:idx val="37"/>
          <c:order val="36"/>
          <c:tx>
            <c:strRef>
              <c:f>Sheet1!$A$38</c:f>
              <c:strCache>
                <c:ptCount val="1"/>
                <c:pt idx="0">
                  <c:v>0.75</c:v>
                </c:pt>
              </c:strCache>
            </c:strRef>
          </c:tx>
          <c:val>
            <c:numRef>
              <c:f>Sheet1!$B$38:$AF$38</c:f>
              <c:numCache>
                <c:formatCode>General</c:formatCode>
                <c:ptCount val="31"/>
                <c:pt idx="0">
                  <c:v>3.06287113727155E-16</c:v>
                </c:pt>
                <c:pt idx="1">
                  <c:v>0.30901699437494684</c:v>
                </c:pt>
                <c:pt idx="2">
                  <c:v>0.58778525229247269</c:v>
                </c:pt>
                <c:pt idx="3">
                  <c:v>0.80901699437494701</c:v>
                </c:pt>
                <c:pt idx="4">
                  <c:v>0.95105651629515309</c:v>
                </c:pt>
                <c:pt idx="5">
                  <c:v>1</c:v>
                </c:pt>
                <c:pt idx="6">
                  <c:v>0.95105651629515375</c:v>
                </c:pt>
                <c:pt idx="7">
                  <c:v>0.80901699437494778</c:v>
                </c:pt>
                <c:pt idx="8">
                  <c:v>0.58778525229247369</c:v>
                </c:pt>
                <c:pt idx="9">
                  <c:v>0.30901699437494806</c:v>
                </c:pt>
                <c:pt idx="10">
                  <c:v>7.0440615146383223E-16</c:v>
                </c:pt>
                <c:pt idx="11">
                  <c:v>-0.30901699437494756</c:v>
                </c:pt>
                <c:pt idx="12">
                  <c:v>-0.58778525229247258</c:v>
                </c:pt>
                <c:pt idx="13">
                  <c:v>-0.80901699437494723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-0.95105651629515386</c:v>
                </c:pt>
                <c:pt idx="17">
                  <c:v>-0.8090169943749479</c:v>
                </c:pt>
                <c:pt idx="18">
                  <c:v>-0.5877852522924738</c:v>
                </c:pt>
                <c:pt idx="19">
                  <c:v>-0.30901699437494817</c:v>
                </c:pt>
                <c:pt idx="20">
                  <c:v>-1.0489656018797255E-15</c:v>
                </c:pt>
                <c:pt idx="21">
                  <c:v>0.3090169943749464</c:v>
                </c:pt>
                <c:pt idx="22">
                  <c:v>0.58778525229247247</c:v>
                </c:pt>
                <c:pt idx="23">
                  <c:v>0.80901699437494712</c:v>
                </c:pt>
                <c:pt idx="24">
                  <c:v>0.95105651629515353</c:v>
                </c:pt>
                <c:pt idx="25">
                  <c:v>1</c:v>
                </c:pt>
                <c:pt idx="26">
                  <c:v>0.95105651629515353</c:v>
                </c:pt>
                <c:pt idx="27">
                  <c:v>0.80901699437494712</c:v>
                </c:pt>
                <c:pt idx="28">
                  <c:v>0.58778525229247247</c:v>
                </c:pt>
                <c:pt idx="29">
                  <c:v>0.3090169943749464</c:v>
                </c:pt>
                <c:pt idx="30">
                  <c:v>-6.0487639202966292E-16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875-43B6-B7BE-52A3DE5E8F4B}"/>
            </c:ext>
          </c:extLst>
        </c:ser>
        <c:ser>
          <c:idx val="38"/>
          <c:order val="37"/>
          <c:tx>
            <c:strRef>
              <c:f>Sheet1!$A$39</c:f>
              <c:strCache>
                <c:ptCount val="1"/>
                <c:pt idx="0">
                  <c:v>0.8</c:v>
                </c:pt>
              </c:strCache>
            </c:strRef>
          </c:tx>
          <c:val>
            <c:numRef>
              <c:f>Sheet1!$B$39:$AF$39</c:f>
              <c:numCache>
                <c:formatCode>General</c:formatCode>
                <c:ptCount val="31"/>
                <c:pt idx="0">
                  <c:v>-0.30901699437494878</c:v>
                </c:pt>
                <c:pt idx="1">
                  <c:v>-1.4700697256730955E-15</c:v>
                </c:pt>
                <c:pt idx="2">
                  <c:v>0.30901699437494684</c:v>
                </c:pt>
                <c:pt idx="3">
                  <c:v>0.58778525229247269</c:v>
                </c:pt>
                <c:pt idx="4">
                  <c:v>0.80901699437494701</c:v>
                </c:pt>
                <c:pt idx="5">
                  <c:v>0.95105651629515309</c:v>
                </c:pt>
                <c:pt idx="6">
                  <c:v>1</c:v>
                </c:pt>
                <c:pt idx="7">
                  <c:v>0.95105651629515375</c:v>
                </c:pt>
                <c:pt idx="8">
                  <c:v>0.80901699437494834</c:v>
                </c:pt>
                <c:pt idx="9">
                  <c:v>0.58778525229247369</c:v>
                </c:pt>
                <c:pt idx="10">
                  <c:v>0.30901699437494806</c:v>
                </c:pt>
                <c:pt idx="11">
                  <c:v>7.0440615146383223E-16</c:v>
                </c:pt>
                <c:pt idx="12">
                  <c:v>-0.30901699437494673</c:v>
                </c:pt>
                <c:pt idx="13">
                  <c:v>-0.58778525229247258</c:v>
                </c:pt>
                <c:pt idx="14">
                  <c:v>-0.80901699437494723</c:v>
                </c:pt>
                <c:pt idx="15">
                  <c:v>-0.95105651629515331</c:v>
                </c:pt>
                <c:pt idx="16">
                  <c:v>-1</c:v>
                </c:pt>
                <c:pt idx="17">
                  <c:v>-0.95105651629515398</c:v>
                </c:pt>
                <c:pt idx="18">
                  <c:v>-0.80901699437494812</c:v>
                </c:pt>
                <c:pt idx="19">
                  <c:v>-0.58778525229247414</c:v>
                </c:pt>
                <c:pt idx="20">
                  <c:v>-0.30901699437494862</c:v>
                </c:pt>
                <c:pt idx="21">
                  <c:v>-1.2710102068047568E-15</c:v>
                </c:pt>
                <c:pt idx="22">
                  <c:v>0.3090169943749464</c:v>
                </c:pt>
                <c:pt idx="23">
                  <c:v>0.58778525229247247</c:v>
                </c:pt>
                <c:pt idx="24">
                  <c:v>0.80901699437494712</c:v>
                </c:pt>
                <c:pt idx="25">
                  <c:v>0.95105651629515353</c:v>
                </c:pt>
                <c:pt idx="26">
                  <c:v>1</c:v>
                </c:pt>
                <c:pt idx="27">
                  <c:v>0.95105651629515353</c:v>
                </c:pt>
                <c:pt idx="28">
                  <c:v>0.80901699437494712</c:v>
                </c:pt>
                <c:pt idx="29">
                  <c:v>0.58778525229247247</c:v>
                </c:pt>
                <c:pt idx="30">
                  <c:v>0.30901699437494706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875-43B6-B7BE-52A3DE5E8F4B}"/>
            </c:ext>
          </c:extLst>
        </c:ser>
        <c:ser>
          <c:idx val="39"/>
          <c:order val="38"/>
          <c:tx>
            <c:strRef>
              <c:f>Sheet1!$A$40</c:f>
              <c:strCache>
                <c:ptCount val="1"/>
                <c:pt idx="0">
                  <c:v>0.85</c:v>
                </c:pt>
              </c:strCache>
            </c:strRef>
          </c:tx>
          <c:val>
            <c:numRef>
              <c:f>Sheet1!$B$40:$AF$40</c:f>
              <c:numCache>
                <c:formatCode>General</c:formatCode>
                <c:ptCount val="31"/>
                <c:pt idx="0">
                  <c:v>-0.58778525229247292</c:v>
                </c:pt>
                <c:pt idx="1">
                  <c:v>-0.30901699437494878</c:v>
                </c:pt>
                <c:pt idx="2">
                  <c:v>-1.4700697256730955E-15</c:v>
                </c:pt>
                <c:pt idx="3">
                  <c:v>0.30901699437494684</c:v>
                </c:pt>
                <c:pt idx="4">
                  <c:v>0.58778525229247125</c:v>
                </c:pt>
                <c:pt idx="5">
                  <c:v>0.80901699437494656</c:v>
                </c:pt>
                <c:pt idx="6">
                  <c:v>0.95105651629515309</c:v>
                </c:pt>
                <c:pt idx="7">
                  <c:v>1</c:v>
                </c:pt>
                <c:pt idx="8">
                  <c:v>0.95105651629515409</c:v>
                </c:pt>
                <c:pt idx="9">
                  <c:v>0.80901699437494834</c:v>
                </c:pt>
                <c:pt idx="10">
                  <c:v>0.58778525229247369</c:v>
                </c:pt>
                <c:pt idx="11">
                  <c:v>0.30901699437494806</c:v>
                </c:pt>
                <c:pt idx="12">
                  <c:v>1.5925845711639575E-15</c:v>
                </c:pt>
                <c:pt idx="13">
                  <c:v>-0.30901699437494673</c:v>
                </c:pt>
                <c:pt idx="14">
                  <c:v>-0.58778525229247258</c:v>
                </c:pt>
                <c:pt idx="15">
                  <c:v>-0.80901699437494667</c:v>
                </c:pt>
                <c:pt idx="16">
                  <c:v>-0.95105651629515309</c:v>
                </c:pt>
                <c:pt idx="17">
                  <c:v>-1</c:v>
                </c:pt>
                <c:pt idx="18">
                  <c:v>-0.95105651629515398</c:v>
                </c:pt>
                <c:pt idx="19">
                  <c:v>-0.80901699437494812</c:v>
                </c:pt>
                <c:pt idx="20">
                  <c:v>-0.58778525229247447</c:v>
                </c:pt>
                <c:pt idx="21">
                  <c:v>-0.30901699437494906</c:v>
                </c:pt>
                <c:pt idx="22">
                  <c:v>-1.2710102068047568E-15</c:v>
                </c:pt>
                <c:pt idx="23">
                  <c:v>0.3090169943749464</c:v>
                </c:pt>
                <c:pt idx="24">
                  <c:v>0.58778525229247247</c:v>
                </c:pt>
                <c:pt idx="25">
                  <c:v>0.80901699437494712</c:v>
                </c:pt>
                <c:pt idx="26">
                  <c:v>0.95105651629515353</c:v>
                </c:pt>
                <c:pt idx="27">
                  <c:v>1</c:v>
                </c:pt>
                <c:pt idx="28">
                  <c:v>0.95105651629515353</c:v>
                </c:pt>
                <c:pt idx="29">
                  <c:v>0.80901699437494712</c:v>
                </c:pt>
                <c:pt idx="30">
                  <c:v>0.58778525229247303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875-43B6-B7BE-52A3DE5E8F4B}"/>
            </c:ext>
          </c:extLst>
        </c:ser>
        <c:ser>
          <c:idx val="40"/>
          <c:order val="39"/>
          <c:tx>
            <c:strRef>
              <c:f>Sheet1!$A$41</c:f>
              <c:strCache>
                <c:ptCount val="1"/>
                <c:pt idx="0">
                  <c:v>0.9</c:v>
                </c:pt>
              </c:strCache>
            </c:strRef>
          </c:tx>
          <c:val>
            <c:numRef>
              <c:f>Sheet1!$B$41:$AF$41</c:f>
              <c:numCache>
                <c:formatCode>General</c:formatCode>
                <c:ptCount val="31"/>
                <c:pt idx="0">
                  <c:v>-0.80901699437494823</c:v>
                </c:pt>
                <c:pt idx="1">
                  <c:v>-0.58778525229247425</c:v>
                </c:pt>
                <c:pt idx="2">
                  <c:v>-0.30901699437494878</c:v>
                </c:pt>
                <c:pt idx="3">
                  <c:v>-1.4700697256730955E-15</c:v>
                </c:pt>
                <c:pt idx="4">
                  <c:v>0.30901699437494684</c:v>
                </c:pt>
                <c:pt idx="5">
                  <c:v>0.58778525229247125</c:v>
                </c:pt>
                <c:pt idx="6">
                  <c:v>0.80901699437494656</c:v>
                </c:pt>
                <c:pt idx="7">
                  <c:v>0.95105651629515309</c:v>
                </c:pt>
                <c:pt idx="8">
                  <c:v>1</c:v>
                </c:pt>
                <c:pt idx="9">
                  <c:v>0.95105651629515409</c:v>
                </c:pt>
                <c:pt idx="10">
                  <c:v>0.80901699437494834</c:v>
                </c:pt>
                <c:pt idx="11">
                  <c:v>0.58778525229247369</c:v>
                </c:pt>
                <c:pt idx="12">
                  <c:v>0.30901699437494895</c:v>
                </c:pt>
                <c:pt idx="13">
                  <c:v>1.5925845711639575E-15</c:v>
                </c:pt>
                <c:pt idx="14">
                  <c:v>-0.30901699437494673</c:v>
                </c:pt>
                <c:pt idx="15">
                  <c:v>-0.5877852522924718</c:v>
                </c:pt>
                <c:pt idx="16">
                  <c:v>-0.80901699437494645</c:v>
                </c:pt>
                <c:pt idx="17">
                  <c:v>-0.95105651629515309</c:v>
                </c:pt>
                <c:pt idx="18">
                  <c:v>-1</c:v>
                </c:pt>
                <c:pt idx="19">
                  <c:v>-0.95105651629515409</c:v>
                </c:pt>
                <c:pt idx="20">
                  <c:v>-0.80901699437494845</c:v>
                </c:pt>
                <c:pt idx="21">
                  <c:v>-0.58778525229247447</c:v>
                </c:pt>
                <c:pt idx="22">
                  <c:v>-0.30901699437494906</c:v>
                </c:pt>
                <c:pt idx="23">
                  <c:v>-1.2710102068047568E-15</c:v>
                </c:pt>
                <c:pt idx="24">
                  <c:v>0.3090169943749464</c:v>
                </c:pt>
                <c:pt idx="25">
                  <c:v>0.58778525229247247</c:v>
                </c:pt>
                <c:pt idx="26">
                  <c:v>0.80901699437494712</c:v>
                </c:pt>
                <c:pt idx="27">
                  <c:v>0.95105651629515353</c:v>
                </c:pt>
                <c:pt idx="28">
                  <c:v>1</c:v>
                </c:pt>
                <c:pt idx="29">
                  <c:v>0.95105651629515353</c:v>
                </c:pt>
                <c:pt idx="30">
                  <c:v>0.80901699437494745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875-43B6-B7BE-52A3DE5E8F4B}"/>
            </c:ext>
          </c:extLst>
        </c:ser>
        <c:ser>
          <c:idx val="41"/>
          <c:order val="40"/>
          <c:tx>
            <c:strRef>
              <c:f>Sheet1!$A$42</c:f>
              <c:strCache>
                <c:ptCount val="1"/>
                <c:pt idx="0">
                  <c:v>0.95</c:v>
                </c:pt>
              </c:strCache>
            </c:strRef>
          </c:tx>
          <c:val>
            <c:numRef>
              <c:f>Sheet1!$B$42:$AF$42</c:f>
              <c:numCache>
                <c:formatCode>General</c:formatCode>
                <c:ptCount val="31"/>
                <c:pt idx="0">
                  <c:v>-0.95105651629515398</c:v>
                </c:pt>
                <c:pt idx="1">
                  <c:v>-0.80901699437494823</c:v>
                </c:pt>
                <c:pt idx="2">
                  <c:v>-0.58778525229247425</c:v>
                </c:pt>
                <c:pt idx="3">
                  <c:v>-0.30901699437494878</c:v>
                </c:pt>
                <c:pt idx="4">
                  <c:v>-2.3582481453732207E-15</c:v>
                </c:pt>
                <c:pt idx="5">
                  <c:v>0.30901699437494518</c:v>
                </c:pt>
                <c:pt idx="6">
                  <c:v>0.58778525229247125</c:v>
                </c:pt>
                <c:pt idx="7">
                  <c:v>0.80901699437494656</c:v>
                </c:pt>
                <c:pt idx="8">
                  <c:v>0.95105651629515309</c:v>
                </c:pt>
                <c:pt idx="9">
                  <c:v>1</c:v>
                </c:pt>
                <c:pt idx="10">
                  <c:v>0.95105651629515409</c:v>
                </c:pt>
                <c:pt idx="11">
                  <c:v>0.80901699437494834</c:v>
                </c:pt>
                <c:pt idx="12">
                  <c:v>0.58778525229247436</c:v>
                </c:pt>
                <c:pt idx="13">
                  <c:v>0.30901699437494895</c:v>
                </c:pt>
                <c:pt idx="14">
                  <c:v>1.5925845711639575E-15</c:v>
                </c:pt>
                <c:pt idx="15">
                  <c:v>-0.3090169943749459</c:v>
                </c:pt>
                <c:pt idx="16">
                  <c:v>-0.58778525229247114</c:v>
                </c:pt>
                <c:pt idx="17">
                  <c:v>-0.80901699437494645</c:v>
                </c:pt>
                <c:pt idx="18">
                  <c:v>-0.95105651629515309</c:v>
                </c:pt>
                <c:pt idx="19">
                  <c:v>-1</c:v>
                </c:pt>
                <c:pt idx="20">
                  <c:v>-0.9510565162951542</c:v>
                </c:pt>
                <c:pt idx="21">
                  <c:v>-0.80901699437494867</c:v>
                </c:pt>
                <c:pt idx="22">
                  <c:v>-0.58778525229247447</c:v>
                </c:pt>
                <c:pt idx="23">
                  <c:v>-0.30901699437494906</c:v>
                </c:pt>
                <c:pt idx="24">
                  <c:v>-1.2710102068047568E-15</c:v>
                </c:pt>
                <c:pt idx="25">
                  <c:v>0.3090169943749464</c:v>
                </c:pt>
                <c:pt idx="26">
                  <c:v>0.58778525229247247</c:v>
                </c:pt>
                <c:pt idx="27">
                  <c:v>0.80901699437494712</c:v>
                </c:pt>
                <c:pt idx="28">
                  <c:v>0.95105651629515353</c:v>
                </c:pt>
                <c:pt idx="29">
                  <c:v>1</c:v>
                </c:pt>
                <c:pt idx="30">
                  <c:v>0.95105651629515375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875-43B6-B7BE-52A3DE5E8F4B}"/>
            </c:ext>
          </c:extLst>
        </c:ser>
        <c:ser>
          <c:idx val="0"/>
          <c:order val="41"/>
          <c:tx>
            <c:strRef>
              <c:f>Sheet1!$A$43</c:f>
              <c:strCache>
                <c:ptCount val="1"/>
                <c:pt idx="0">
                  <c:v>1</c:v>
                </c:pt>
              </c:strCache>
            </c:strRef>
          </c:tx>
          <c:val>
            <c:numRef>
              <c:f>Sheet1!$B$43:$AF$43</c:f>
              <c:numCache>
                <c:formatCode>General</c:formatCode>
                <c:ptCount val="31"/>
                <c:pt idx="0">
                  <c:v>-1</c:v>
                </c:pt>
                <c:pt idx="1">
                  <c:v>-0.95105651629515398</c:v>
                </c:pt>
                <c:pt idx="2">
                  <c:v>-0.80901699437494823</c:v>
                </c:pt>
                <c:pt idx="3">
                  <c:v>-0.58778525229247425</c:v>
                </c:pt>
                <c:pt idx="4">
                  <c:v>-0.30901699437494878</c:v>
                </c:pt>
                <c:pt idx="5">
                  <c:v>-1.4700697256730955E-15</c:v>
                </c:pt>
                <c:pt idx="6">
                  <c:v>0.30901699437494684</c:v>
                </c:pt>
                <c:pt idx="7">
                  <c:v>0.58778525229247125</c:v>
                </c:pt>
                <c:pt idx="8">
                  <c:v>0.80901699437494656</c:v>
                </c:pt>
                <c:pt idx="9">
                  <c:v>0.95105651629515309</c:v>
                </c:pt>
                <c:pt idx="10">
                  <c:v>1</c:v>
                </c:pt>
                <c:pt idx="11">
                  <c:v>0.95105651629515375</c:v>
                </c:pt>
                <c:pt idx="12">
                  <c:v>0.80901699437494834</c:v>
                </c:pt>
                <c:pt idx="13">
                  <c:v>0.58778525229247369</c:v>
                </c:pt>
                <c:pt idx="14">
                  <c:v>0.30901699437494895</c:v>
                </c:pt>
                <c:pt idx="15">
                  <c:v>1.5925845711639575E-15</c:v>
                </c:pt>
                <c:pt idx="16">
                  <c:v>-0.30901699437494673</c:v>
                </c:pt>
                <c:pt idx="17">
                  <c:v>-0.5877852522924718</c:v>
                </c:pt>
                <c:pt idx="18">
                  <c:v>-0.80901699437494645</c:v>
                </c:pt>
                <c:pt idx="19">
                  <c:v>-0.95105651629515309</c:v>
                </c:pt>
                <c:pt idx="20">
                  <c:v>-1</c:v>
                </c:pt>
                <c:pt idx="21">
                  <c:v>-0.95105651629515409</c:v>
                </c:pt>
                <c:pt idx="22">
                  <c:v>-0.80901699437494812</c:v>
                </c:pt>
                <c:pt idx="23">
                  <c:v>-0.58778525229247414</c:v>
                </c:pt>
                <c:pt idx="24">
                  <c:v>-0.30901699437494817</c:v>
                </c:pt>
                <c:pt idx="25">
                  <c:v>-6.0487639202966292E-16</c:v>
                </c:pt>
                <c:pt idx="26">
                  <c:v>0.30901699437494706</c:v>
                </c:pt>
                <c:pt idx="27">
                  <c:v>0.58778525229247303</c:v>
                </c:pt>
                <c:pt idx="28">
                  <c:v>0.80901699437494745</c:v>
                </c:pt>
                <c:pt idx="29">
                  <c:v>0.95105651629515375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875-43B6-B7BE-52A3DE5E8F4B}"/>
            </c:ext>
          </c:extLst>
        </c:ser>
        <c:bandFmts/>
        <c:axId val="529857072"/>
        <c:axId val="548761568"/>
        <c:axId val="577132272"/>
        <c:extLst>
          <c:ext xmlns:c15="http://schemas.microsoft.com/office/drawing/2012/chart" uri="{02D57815-91ED-43cb-92C2-25804820EDAC}">
            <c15:filteredSurfac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42000"/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shade val="42000"/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shade val="42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42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p3d contourW="9525">
                    <a:contourClr>
                      <a:schemeClr val="accent1">
                        <a:shade val="42000"/>
                        <a:shade val="95000"/>
                      </a:schemeClr>
                    </a:contourClr>
                  </a:sp3d>
                </c:spPr>
                <c:val>
                  <c:numRef>
                    <c:extLst>
                      <c:ext uri="{02D57815-91ED-43cb-92C2-25804820EDAC}">
                        <c15:formulaRef>
                          <c15:sqref>Sheet1!$B$2:$AF$2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-0.5</c:v>
                      </c:pt>
                      <c:pt idx="1">
                        <c:v>-0.45</c:v>
                      </c:pt>
                      <c:pt idx="2">
                        <c:v>-0.4</c:v>
                      </c:pt>
                      <c:pt idx="3">
                        <c:v>-0.35000000000000003</c:v>
                      </c:pt>
                      <c:pt idx="4">
                        <c:v>-0.30000000000000004</c:v>
                      </c:pt>
                      <c:pt idx="5">
                        <c:v>-0.25000000000000006</c:v>
                      </c:pt>
                      <c:pt idx="6">
                        <c:v>-0.20000000000000007</c:v>
                      </c:pt>
                      <c:pt idx="7">
                        <c:v>-0.15000000000000008</c:v>
                      </c:pt>
                      <c:pt idx="8">
                        <c:v>-0.10000000000000007</c:v>
                      </c:pt>
                      <c:pt idx="9">
                        <c:v>-5.0000000000000072E-2</c:v>
                      </c:pt>
                      <c:pt idx="10">
                        <c:v>0</c:v>
                      </c:pt>
                      <c:pt idx="11">
                        <c:v>0.05</c:v>
                      </c:pt>
                      <c:pt idx="12">
                        <c:v>0.1</c:v>
                      </c:pt>
                      <c:pt idx="13">
                        <c:v>0.15000000000000002</c:v>
                      </c:pt>
                      <c:pt idx="14">
                        <c:v>0.2</c:v>
                      </c:pt>
                      <c:pt idx="15">
                        <c:v>0.25</c:v>
                      </c:pt>
                      <c:pt idx="16">
                        <c:v>0.3</c:v>
                      </c:pt>
                      <c:pt idx="17">
                        <c:v>0.35</c:v>
                      </c:pt>
                      <c:pt idx="18">
                        <c:v>0.39999999999999997</c:v>
                      </c:pt>
                      <c:pt idx="19">
                        <c:v>0.44999999999999996</c:v>
                      </c:pt>
                      <c:pt idx="20">
                        <c:v>0.49999999999999994</c:v>
                      </c:pt>
                      <c:pt idx="21">
                        <c:v>0.54999999999999993</c:v>
                      </c:pt>
                      <c:pt idx="22">
                        <c:v>0.6</c:v>
                      </c:pt>
                      <c:pt idx="23">
                        <c:v>0.65</c:v>
                      </c:pt>
                      <c:pt idx="24">
                        <c:v>0.70000000000000007</c:v>
                      </c:pt>
                      <c:pt idx="25">
                        <c:v>0.75000000000000011</c:v>
                      </c:pt>
                      <c:pt idx="26">
                        <c:v>0.80000000000000016</c:v>
                      </c:pt>
                      <c:pt idx="27">
                        <c:v>0.8500000000000002</c:v>
                      </c:pt>
                      <c:pt idx="28">
                        <c:v>0.90000000000000024</c:v>
                      </c:pt>
                      <c:pt idx="29">
                        <c:v>0.95000000000000029</c:v>
                      </c:pt>
                      <c:pt idx="30">
                        <c:v>1.0000000000000002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02F-4C69-93C4-495883C7EC55}"/>
                  </c:ext>
                </c:extLst>
              </c15:ser>
            </c15:filteredSurfaceSeries>
          </c:ext>
        </c:extLst>
      </c:surface3DChart>
      <c:catAx>
        <c:axId val="52985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876156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48761568"/>
        <c:scaling>
          <c:orientation val="minMax"/>
          <c:max val="3"/>
          <c:min val="-3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9857072"/>
        <c:crossesAt val="6"/>
        <c:crossBetween val="midCat"/>
        <c:majorUnit val="1"/>
        <c:minorUnit val="0.5"/>
      </c:valAx>
      <c:serAx>
        <c:axId val="57713227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8761568"/>
        <c:crosses val="autoZero"/>
        <c:tickLblSkip val="5"/>
        <c:tickMarkSkip val="5"/>
      </c:ser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-1</c:v>
                </c:pt>
                <c:pt idx="1">
                  <c:v>-0.80901699437494723</c:v>
                </c:pt>
                <c:pt idx="2">
                  <c:v>-0.30901699437494545</c:v>
                </c:pt>
                <c:pt idx="3">
                  <c:v>0.30901699437494773</c:v>
                </c:pt>
                <c:pt idx="4">
                  <c:v>0.80901699437494701</c:v>
                </c:pt>
                <c:pt idx="5">
                  <c:v>1</c:v>
                </c:pt>
                <c:pt idx="6">
                  <c:v>0.80901699437494734</c:v>
                </c:pt>
                <c:pt idx="7">
                  <c:v>0.30901699437494723</c:v>
                </c:pt>
                <c:pt idx="8">
                  <c:v>-0.30901699437494756</c:v>
                </c:pt>
                <c:pt idx="9">
                  <c:v>-0.80901699437494756</c:v>
                </c:pt>
                <c:pt idx="10">
                  <c:v>-1</c:v>
                </c:pt>
                <c:pt idx="11">
                  <c:v>-0.80901699437494734</c:v>
                </c:pt>
                <c:pt idx="12">
                  <c:v>-0.30901699437494734</c:v>
                </c:pt>
                <c:pt idx="13">
                  <c:v>0.30901699437494767</c:v>
                </c:pt>
                <c:pt idx="14">
                  <c:v>0.80901699437494745</c:v>
                </c:pt>
                <c:pt idx="15">
                  <c:v>1</c:v>
                </c:pt>
                <c:pt idx="16">
                  <c:v>0.80901699437494745</c:v>
                </c:pt>
                <c:pt idx="17">
                  <c:v>0.30901699437494767</c:v>
                </c:pt>
                <c:pt idx="18">
                  <c:v>-0.30901699437494695</c:v>
                </c:pt>
                <c:pt idx="19">
                  <c:v>-0.80901699437494712</c:v>
                </c:pt>
                <c:pt idx="20">
                  <c:v>-1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A8-49A5-A0BB-BC5A0DD18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spPr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3.06287113727155E-16</c:v>
                      </c:pt>
                      <c:pt idx="1">
                        <c:v>0.58778525229247403</c:v>
                      </c:pt>
                      <c:pt idx="2">
                        <c:v>0.95105651629515398</c:v>
                      </c:pt>
                      <c:pt idx="3">
                        <c:v>0.95105651629515353</c:v>
                      </c:pt>
                      <c:pt idx="4">
                        <c:v>0.58778525229247292</c:v>
                      </c:pt>
                      <c:pt idx="5">
                        <c:v>-1.83772268236293E-16</c:v>
                      </c:pt>
                      <c:pt idx="6">
                        <c:v>-0.58778525229247325</c:v>
                      </c:pt>
                      <c:pt idx="7">
                        <c:v>-0.95105651629515353</c:v>
                      </c:pt>
                      <c:pt idx="8">
                        <c:v>-0.95105651629515353</c:v>
                      </c:pt>
                      <c:pt idx="9">
                        <c:v>-0.58778525229247303</c:v>
                      </c:pt>
                      <c:pt idx="10">
                        <c:v>6.1257422745431001E-17</c:v>
                      </c:pt>
                      <c:pt idx="11">
                        <c:v>0.58778525229247314</c:v>
                      </c:pt>
                      <c:pt idx="12">
                        <c:v>0.95105651629515364</c:v>
                      </c:pt>
                      <c:pt idx="13">
                        <c:v>0.95105651629515353</c:v>
                      </c:pt>
                      <c:pt idx="14">
                        <c:v>0.58778525229247303</c:v>
                      </c:pt>
                      <c:pt idx="15">
                        <c:v>6.1257422745431001E-17</c:v>
                      </c:pt>
                      <c:pt idx="16">
                        <c:v>-0.58778525229247303</c:v>
                      </c:pt>
                      <c:pt idx="17">
                        <c:v>-0.95105651629515342</c:v>
                      </c:pt>
                      <c:pt idx="18">
                        <c:v>-0.95105651629515375</c:v>
                      </c:pt>
                      <c:pt idx="19">
                        <c:v>-0.58778525229247403</c:v>
                      </c:pt>
                      <c:pt idx="20">
                        <c:v>-1.0719506879364182E-15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85A8-49A5-A0BB-BC5A0DD187D8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Y の値</c:v>
                      </c:pt>
                    </c:strCache>
                  </c:strRef>
                </c:tx>
                <c:spPr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none"/>
                </c:marker>
                <c:dPt>
                  <c:idx val="19"/>
                  <c:bubble3D val="0"/>
                  <c:spPr>
                    <a:ln>
                      <a:solidFill>
                        <a:schemeClr val="accent1"/>
                      </a:solidFill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85A8-49A5-A0BB-BC5A0DD187D8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</c:v>
                      </c:pt>
                      <c:pt idx="1">
                        <c:v>0.80901699437494679</c:v>
                      </c:pt>
                      <c:pt idx="2">
                        <c:v>0.30901699437494723</c:v>
                      </c:pt>
                      <c:pt idx="3">
                        <c:v>-0.30901699437494756</c:v>
                      </c:pt>
                      <c:pt idx="4">
                        <c:v>-0.80901699437494756</c:v>
                      </c:pt>
                      <c:pt idx="5">
                        <c:v>-1</c:v>
                      </c:pt>
                      <c:pt idx="6">
                        <c:v>-0.80901699437494734</c:v>
                      </c:pt>
                      <c:pt idx="7">
                        <c:v>-0.30901699437494756</c:v>
                      </c:pt>
                      <c:pt idx="8">
                        <c:v>0.30901699437494745</c:v>
                      </c:pt>
                      <c:pt idx="9">
                        <c:v>0.80901699437494745</c:v>
                      </c:pt>
                      <c:pt idx="10">
                        <c:v>1</c:v>
                      </c:pt>
                      <c:pt idx="11">
                        <c:v>0.80901699437494745</c:v>
                      </c:pt>
                      <c:pt idx="12">
                        <c:v>0.30901699437494745</c:v>
                      </c:pt>
                      <c:pt idx="13">
                        <c:v>-0.30901699437494756</c:v>
                      </c:pt>
                      <c:pt idx="14">
                        <c:v>-0.80901699437494734</c:v>
                      </c:pt>
                      <c:pt idx="15">
                        <c:v>-1</c:v>
                      </c:pt>
                      <c:pt idx="16">
                        <c:v>-0.80901699437494756</c:v>
                      </c:pt>
                      <c:pt idx="17">
                        <c:v>-0.30901699437494756</c:v>
                      </c:pt>
                      <c:pt idx="18">
                        <c:v>0.30901699437494723</c:v>
                      </c:pt>
                      <c:pt idx="19">
                        <c:v>0.80901699437494679</c:v>
                      </c:pt>
                      <c:pt idx="20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5A8-49A5-A0BB-BC5A0DD187D8}"/>
                  </c:ext>
                </c:extLst>
              </c15:ser>
            </c15:filteredScatterSeries>
          </c:ext>
        </c:extLst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3.06287113727155E-16</c:v>
                </c:pt>
                <c:pt idx="1">
                  <c:v>0.58778525229247403</c:v>
                </c:pt>
                <c:pt idx="2">
                  <c:v>0.95105651629515398</c:v>
                </c:pt>
                <c:pt idx="3">
                  <c:v>0.95105651629515353</c:v>
                </c:pt>
                <c:pt idx="4">
                  <c:v>0.58778525229247292</c:v>
                </c:pt>
                <c:pt idx="5">
                  <c:v>-1.83772268236293E-16</c:v>
                </c:pt>
                <c:pt idx="6">
                  <c:v>-0.58778525229247325</c:v>
                </c:pt>
                <c:pt idx="7">
                  <c:v>-0.95105651629515353</c:v>
                </c:pt>
                <c:pt idx="8">
                  <c:v>-0.95105651629515353</c:v>
                </c:pt>
                <c:pt idx="9">
                  <c:v>-0.58778525229247303</c:v>
                </c:pt>
                <c:pt idx="10">
                  <c:v>6.1257422745431001E-17</c:v>
                </c:pt>
                <c:pt idx="11">
                  <c:v>0.58778525229247314</c:v>
                </c:pt>
                <c:pt idx="12">
                  <c:v>0.95105651629515364</c:v>
                </c:pt>
                <c:pt idx="13">
                  <c:v>0.95105651629515353</c:v>
                </c:pt>
                <c:pt idx="14">
                  <c:v>0.58778525229247303</c:v>
                </c:pt>
                <c:pt idx="15">
                  <c:v>6.1257422745431001E-17</c:v>
                </c:pt>
                <c:pt idx="16">
                  <c:v>-0.58778525229247303</c:v>
                </c:pt>
                <c:pt idx="17">
                  <c:v>-0.95105651629515342</c:v>
                </c:pt>
                <c:pt idx="18">
                  <c:v>-0.95105651629515375</c:v>
                </c:pt>
                <c:pt idx="19">
                  <c:v>-0.58778525229247403</c:v>
                </c:pt>
                <c:pt idx="20">
                  <c:v>-1.0719506879364182E-15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49-4399-B937-41E38B55B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列2</c:v>
                      </c:pt>
                    </c:strCache>
                  </c:strRef>
                </c:tx>
                <c:spPr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-1</c:v>
                      </c:pt>
                      <c:pt idx="1">
                        <c:v>-0.80901699437494723</c:v>
                      </c:pt>
                      <c:pt idx="2">
                        <c:v>-0.30901699437494545</c:v>
                      </c:pt>
                      <c:pt idx="3">
                        <c:v>0.30901699437494773</c:v>
                      </c:pt>
                      <c:pt idx="4">
                        <c:v>0.80901699437494701</c:v>
                      </c:pt>
                      <c:pt idx="5">
                        <c:v>1</c:v>
                      </c:pt>
                      <c:pt idx="6">
                        <c:v>0.80901699437494734</c:v>
                      </c:pt>
                      <c:pt idx="7">
                        <c:v>0.30901699437494723</c:v>
                      </c:pt>
                      <c:pt idx="8">
                        <c:v>-0.30901699437494756</c:v>
                      </c:pt>
                      <c:pt idx="9">
                        <c:v>-0.80901699437494756</c:v>
                      </c:pt>
                      <c:pt idx="10">
                        <c:v>-1</c:v>
                      </c:pt>
                      <c:pt idx="11">
                        <c:v>-0.80901699437494734</c:v>
                      </c:pt>
                      <c:pt idx="12">
                        <c:v>-0.30901699437494734</c:v>
                      </c:pt>
                      <c:pt idx="13">
                        <c:v>0.30901699437494767</c:v>
                      </c:pt>
                      <c:pt idx="14">
                        <c:v>0.80901699437494745</c:v>
                      </c:pt>
                      <c:pt idx="15">
                        <c:v>1</c:v>
                      </c:pt>
                      <c:pt idx="16">
                        <c:v>0.80901699437494745</c:v>
                      </c:pt>
                      <c:pt idx="17">
                        <c:v>0.30901699437494767</c:v>
                      </c:pt>
                      <c:pt idx="18">
                        <c:v>-0.30901699437494695</c:v>
                      </c:pt>
                      <c:pt idx="19">
                        <c:v>-0.80901699437494712</c:v>
                      </c:pt>
                      <c:pt idx="20">
                        <c:v>-1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0-D649-4399-B937-41E38B55B67E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Y の値</c:v>
                      </c:pt>
                    </c:strCache>
                  </c:strRef>
                </c:tx>
                <c:spPr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none"/>
                </c:marker>
                <c:dPt>
                  <c:idx val="19"/>
                  <c:bubble3D val="0"/>
                  <c:spPr>
                    <a:ln>
                      <a:solidFill>
                        <a:schemeClr val="accent1"/>
                      </a:solidFill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D649-4399-B937-41E38B55B67E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</c:v>
                      </c:pt>
                      <c:pt idx="1">
                        <c:v>0.80901699437494679</c:v>
                      </c:pt>
                      <c:pt idx="2">
                        <c:v>0.30901699437494723</c:v>
                      </c:pt>
                      <c:pt idx="3">
                        <c:v>-0.30901699437494756</c:v>
                      </c:pt>
                      <c:pt idx="4">
                        <c:v>-0.80901699437494756</c:v>
                      </c:pt>
                      <c:pt idx="5">
                        <c:v>-1</c:v>
                      </c:pt>
                      <c:pt idx="6">
                        <c:v>-0.80901699437494734</c:v>
                      </c:pt>
                      <c:pt idx="7">
                        <c:v>-0.30901699437494756</c:v>
                      </c:pt>
                      <c:pt idx="8">
                        <c:v>0.30901699437494745</c:v>
                      </c:pt>
                      <c:pt idx="9">
                        <c:v>0.80901699437494745</c:v>
                      </c:pt>
                      <c:pt idx="10">
                        <c:v>1</c:v>
                      </c:pt>
                      <c:pt idx="11">
                        <c:v>0.80901699437494745</c:v>
                      </c:pt>
                      <c:pt idx="12">
                        <c:v>0.30901699437494745</c:v>
                      </c:pt>
                      <c:pt idx="13">
                        <c:v>-0.30901699437494756</c:v>
                      </c:pt>
                      <c:pt idx="14">
                        <c:v>-0.80901699437494734</c:v>
                      </c:pt>
                      <c:pt idx="15">
                        <c:v>-1</c:v>
                      </c:pt>
                      <c:pt idx="16">
                        <c:v>-0.80901699437494756</c:v>
                      </c:pt>
                      <c:pt idx="17">
                        <c:v>-0.30901699437494756</c:v>
                      </c:pt>
                      <c:pt idx="18">
                        <c:v>0.30901699437494723</c:v>
                      </c:pt>
                      <c:pt idx="19">
                        <c:v>0.80901699437494679</c:v>
                      </c:pt>
                      <c:pt idx="20">
                        <c:v>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49-4399-B937-41E38B55B67E}"/>
                  </c:ext>
                </c:extLst>
              </c15:ser>
            </c15:filteredScatterSeries>
          </c:ext>
        </c:extLst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smoothMarker"/>
        <c:varyColors val="0"/>
        <c:ser>
          <c:idx val="0"/>
          <c:order val="2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19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589-4D62-9AFF-2B95E73C7358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0.80901699437494679</c:v>
                </c:pt>
                <c:pt idx="2">
                  <c:v>0.30901699437494723</c:v>
                </c:pt>
                <c:pt idx="3">
                  <c:v>-0.30901699437494756</c:v>
                </c:pt>
                <c:pt idx="4">
                  <c:v>-0.80901699437494756</c:v>
                </c:pt>
                <c:pt idx="5">
                  <c:v>-1</c:v>
                </c:pt>
                <c:pt idx="6">
                  <c:v>-0.80901699437494734</c:v>
                </c:pt>
                <c:pt idx="7">
                  <c:v>-0.30901699437494756</c:v>
                </c:pt>
                <c:pt idx="8">
                  <c:v>0.30901699437494745</c:v>
                </c:pt>
                <c:pt idx="9">
                  <c:v>0.80901699437494745</c:v>
                </c:pt>
                <c:pt idx="10">
                  <c:v>1</c:v>
                </c:pt>
                <c:pt idx="11">
                  <c:v>0.80901699437494745</c:v>
                </c:pt>
                <c:pt idx="12">
                  <c:v>0.30901699437494745</c:v>
                </c:pt>
                <c:pt idx="13">
                  <c:v>-0.30901699437494756</c:v>
                </c:pt>
                <c:pt idx="14">
                  <c:v>-0.80901699437494734</c:v>
                </c:pt>
                <c:pt idx="15">
                  <c:v>-1</c:v>
                </c:pt>
                <c:pt idx="16">
                  <c:v>-0.80901699437494756</c:v>
                </c:pt>
                <c:pt idx="17">
                  <c:v>-0.30901699437494756</c:v>
                </c:pt>
                <c:pt idx="18">
                  <c:v>0.30901699437494723</c:v>
                </c:pt>
                <c:pt idx="19">
                  <c:v>0.80901699437494679</c:v>
                </c:pt>
                <c:pt idx="2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589-4D62-9AFF-2B95E73C7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列2</c:v>
                      </c:pt>
                    </c:strCache>
                  </c:strRef>
                </c:tx>
                <c:spPr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-1</c:v>
                      </c:pt>
                      <c:pt idx="1">
                        <c:v>-0.80901699437494723</c:v>
                      </c:pt>
                      <c:pt idx="2">
                        <c:v>-0.30901699437494545</c:v>
                      </c:pt>
                      <c:pt idx="3">
                        <c:v>0.30901699437494773</c:v>
                      </c:pt>
                      <c:pt idx="4">
                        <c:v>0.80901699437494701</c:v>
                      </c:pt>
                      <c:pt idx="5">
                        <c:v>1</c:v>
                      </c:pt>
                      <c:pt idx="6">
                        <c:v>0.80901699437494734</c:v>
                      </c:pt>
                      <c:pt idx="7">
                        <c:v>0.30901699437494723</c:v>
                      </c:pt>
                      <c:pt idx="8">
                        <c:v>-0.30901699437494756</c:v>
                      </c:pt>
                      <c:pt idx="9">
                        <c:v>-0.80901699437494756</c:v>
                      </c:pt>
                      <c:pt idx="10">
                        <c:v>-1</c:v>
                      </c:pt>
                      <c:pt idx="11">
                        <c:v>-0.80901699437494734</c:v>
                      </c:pt>
                      <c:pt idx="12">
                        <c:v>-0.30901699437494734</c:v>
                      </c:pt>
                      <c:pt idx="13">
                        <c:v>0.30901699437494767</c:v>
                      </c:pt>
                      <c:pt idx="14">
                        <c:v>0.80901699437494745</c:v>
                      </c:pt>
                      <c:pt idx="15">
                        <c:v>1</c:v>
                      </c:pt>
                      <c:pt idx="16">
                        <c:v>0.80901699437494745</c:v>
                      </c:pt>
                      <c:pt idx="17">
                        <c:v>0.30901699437494767</c:v>
                      </c:pt>
                      <c:pt idx="18">
                        <c:v>-0.30901699437494695</c:v>
                      </c:pt>
                      <c:pt idx="19">
                        <c:v>-0.80901699437494712</c:v>
                      </c:pt>
                      <c:pt idx="20">
                        <c:v>-1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C589-4D62-9AFF-2B95E73C735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spPr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-0.99999999999999989</c:v>
                      </c:pt>
                      <c:pt idx="1">
                        <c:v>-0.89999999999999991</c:v>
                      </c:pt>
                      <c:pt idx="2">
                        <c:v>-0.79999999999999993</c:v>
                      </c:pt>
                      <c:pt idx="3">
                        <c:v>-0.7</c:v>
                      </c:pt>
                      <c:pt idx="4">
                        <c:v>-0.6</c:v>
                      </c:pt>
                      <c:pt idx="5">
                        <c:v>-0.5</c:v>
                      </c:pt>
                      <c:pt idx="6">
                        <c:v>-0.4</c:v>
                      </c:pt>
                      <c:pt idx="7">
                        <c:v>-0.30000000000000004</c:v>
                      </c:pt>
                      <c:pt idx="8">
                        <c:v>-0.2</c:v>
                      </c:pt>
                      <c:pt idx="9">
                        <c:v>-0.1</c:v>
                      </c:pt>
                      <c:pt idx="10">
                        <c:v>0</c:v>
                      </c:pt>
                      <c:pt idx="11">
                        <c:v>0.1</c:v>
                      </c:pt>
                      <c:pt idx="12">
                        <c:v>0.2</c:v>
                      </c:pt>
                      <c:pt idx="13">
                        <c:v>0.30000000000000004</c:v>
                      </c:pt>
                      <c:pt idx="14">
                        <c:v>0.4</c:v>
                      </c:pt>
                      <c:pt idx="15">
                        <c:v>0.5</c:v>
                      </c:pt>
                      <c:pt idx="16">
                        <c:v>0.6</c:v>
                      </c:pt>
                      <c:pt idx="17">
                        <c:v>0.7</c:v>
                      </c:pt>
                      <c:pt idx="18">
                        <c:v>0.79999999999999993</c:v>
                      </c:pt>
                      <c:pt idx="19">
                        <c:v>0.89999999999999991</c:v>
                      </c:pt>
                      <c:pt idx="20">
                        <c:v>0.99999999999999989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3.06287113727155E-16</c:v>
                      </c:pt>
                      <c:pt idx="1">
                        <c:v>0.58778525229247403</c:v>
                      </c:pt>
                      <c:pt idx="2">
                        <c:v>0.95105651629515398</c:v>
                      </c:pt>
                      <c:pt idx="3">
                        <c:v>0.95105651629515353</c:v>
                      </c:pt>
                      <c:pt idx="4">
                        <c:v>0.58778525229247292</c:v>
                      </c:pt>
                      <c:pt idx="5">
                        <c:v>-1.83772268236293E-16</c:v>
                      </c:pt>
                      <c:pt idx="6">
                        <c:v>-0.58778525229247325</c:v>
                      </c:pt>
                      <c:pt idx="7">
                        <c:v>-0.95105651629515353</c:v>
                      </c:pt>
                      <c:pt idx="8">
                        <c:v>-0.95105651629515353</c:v>
                      </c:pt>
                      <c:pt idx="9">
                        <c:v>-0.58778525229247303</c:v>
                      </c:pt>
                      <c:pt idx="10">
                        <c:v>6.1257422745431001E-17</c:v>
                      </c:pt>
                      <c:pt idx="11">
                        <c:v>0.58778525229247314</c:v>
                      </c:pt>
                      <c:pt idx="12">
                        <c:v>0.95105651629515364</c:v>
                      </c:pt>
                      <c:pt idx="13">
                        <c:v>0.95105651629515353</c:v>
                      </c:pt>
                      <c:pt idx="14">
                        <c:v>0.58778525229247303</c:v>
                      </c:pt>
                      <c:pt idx="15">
                        <c:v>6.1257422745431001E-17</c:v>
                      </c:pt>
                      <c:pt idx="16">
                        <c:v>-0.58778525229247303</c:v>
                      </c:pt>
                      <c:pt idx="17">
                        <c:v>-0.95105651629515342</c:v>
                      </c:pt>
                      <c:pt idx="18">
                        <c:v>-0.95105651629515375</c:v>
                      </c:pt>
                      <c:pt idx="19">
                        <c:v>-0.58778525229247403</c:v>
                      </c:pt>
                      <c:pt idx="20">
                        <c:v>-1.0719506879364182E-15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C589-4D62-9AFF-2B95E73C7358}"/>
                  </c:ext>
                </c:extLst>
              </c15:ser>
            </c15:filteredScatterSeries>
          </c:ext>
        </c:extLst>
      </c:scatterChart>
      <c:valAx>
        <c:axId val="109873024"/>
        <c:scaling>
          <c:orientation val="minMax"/>
          <c:max val="1.100000000000000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headEnd type="none"/>
            <a:tailEnd type="arrow" w="med" len="med"/>
          </a:ln>
        </c:spPr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one"/>
        <c:spPr>
          <a:ln>
            <a:headEnd w="lg" len="lg"/>
            <a:tailEnd type="arrow" w="med" len="med"/>
          </a:ln>
        </c:spPr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71-4412-B307-2C5BAB88C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71-4412-B307-2C5BAB88C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71-4412-B307-2C5BAB88C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3024"/>
        <c:axId val="119509376"/>
      </c:scatterChart>
      <c:valAx>
        <c:axId val="109873024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19509376"/>
        <c:crosses val="autoZero"/>
        <c:crossBetween val="midCat"/>
        <c:majorUnit val="0.5"/>
      </c:valAx>
      <c:valAx>
        <c:axId val="119509376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9873024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59708606781415E-2"/>
          <c:y val="0.15992356043969166"/>
          <c:w val="0.84266666666666667"/>
          <c:h val="0.69878066861231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-0.99999999999999989</c:v>
                </c:pt>
                <c:pt idx="1">
                  <c:v>-0.89999999999999991</c:v>
                </c:pt>
                <c:pt idx="2">
                  <c:v>-0.79999999999999993</c:v>
                </c:pt>
                <c:pt idx="3">
                  <c:v>-0.7</c:v>
                </c:pt>
                <c:pt idx="4">
                  <c:v>-0.6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0.79999999999999993</c:v>
                </c:pt>
                <c:pt idx="19">
                  <c:v>0.89999999999999991</c:v>
                </c:pt>
                <c:pt idx="20">
                  <c:v>0.99999999999999989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0.98768834059513766</c:v>
                </c:pt>
                <c:pt idx="2">
                  <c:v>0.95105651629515353</c:v>
                </c:pt>
                <c:pt idx="3">
                  <c:v>0.89100652418836779</c:v>
                </c:pt>
                <c:pt idx="4">
                  <c:v>0.80901699437494745</c:v>
                </c:pt>
                <c:pt idx="5">
                  <c:v>0.70710678118654746</c:v>
                </c:pt>
                <c:pt idx="6">
                  <c:v>0.58778525229247314</c:v>
                </c:pt>
                <c:pt idx="7">
                  <c:v>0.4539904997395468</c:v>
                </c:pt>
                <c:pt idx="8">
                  <c:v>0.3090169943749474</c:v>
                </c:pt>
                <c:pt idx="9">
                  <c:v>0.15643446504023087</c:v>
                </c:pt>
                <c:pt idx="10">
                  <c:v>0</c:v>
                </c:pt>
                <c:pt idx="11">
                  <c:v>0.15643446504023087</c:v>
                </c:pt>
                <c:pt idx="12">
                  <c:v>0.3090169943749474</c:v>
                </c:pt>
                <c:pt idx="13">
                  <c:v>0.4539904997395468</c:v>
                </c:pt>
                <c:pt idx="14">
                  <c:v>0.58778525229247314</c:v>
                </c:pt>
                <c:pt idx="15">
                  <c:v>0.70710678118654746</c:v>
                </c:pt>
                <c:pt idx="16">
                  <c:v>0.80901699437494745</c:v>
                </c:pt>
                <c:pt idx="17">
                  <c:v>0.89100652418836779</c:v>
                </c:pt>
                <c:pt idx="18">
                  <c:v>0.95105651629515353</c:v>
                </c:pt>
                <c:pt idx="19">
                  <c:v>0.98768834059513766</c:v>
                </c:pt>
                <c:pt idx="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1A-445C-A169-3E1F0171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15712"/>
        <c:axId val="108518400"/>
      </c:scatterChart>
      <c:valAx>
        <c:axId val="1085157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one"/>
        <c:crossAx val="108518400"/>
        <c:crosses val="autoZero"/>
        <c:crossBetween val="midCat"/>
        <c:majorUnit val="0.5"/>
      </c:valAx>
      <c:valAx>
        <c:axId val="10851840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cross"/>
        <c:minorTickMark val="none"/>
        <c:tickLblPos val="none"/>
        <c:crossAx val="108515712"/>
        <c:crossesAt val="0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CFA4-AD6A-4690-95F8-CAA613032258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C065-EEDC-4312-B275-C2771936EA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3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80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91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23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1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030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0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792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6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1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9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2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3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00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フーリエ級数展開の解を使う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7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このグラフは作図でずるをしている。</a:t>
            </a:r>
            <a:r>
              <a:rPr kumimoji="1" lang="en-US" altLang="ja-JP" dirty="0"/>
              <a:t>X-t</a:t>
            </a:r>
            <a:r>
              <a:rPr kumimoji="1" lang="ja-JP" altLang="en-US" dirty="0"/>
              <a:t>軸の原点が違うよ。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45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1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26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8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3491880" cy="1412776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91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4797152"/>
            <a:ext cx="9144000" cy="576064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2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3534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7092280" y="0"/>
            <a:ext cx="2051720" cy="6858000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260648"/>
            <a:ext cx="20574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84076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47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414598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8207375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50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列タイトル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527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2列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468313" y="3716735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4572000" y="3716834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70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0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17284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4545" y="1484784"/>
            <a:ext cx="4172843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176464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176464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89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1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2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1.png"/><Relationship Id="rId5" Type="http://schemas.openxmlformats.org/officeDocument/2006/relationships/image" Target="../media/image231.png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0.png"/><Relationship Id="rId4" Type="http://schemas.openxmlformats.org/officeDocument/2006/relationships/image" Target="../media/image31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0.png"/><Relationship Id="rId3" Type="http://schemas.openxmlformats.org/officeDocument/2006/relationships/image" Target="../media/image231.png"/><Relationship Id="rId21" Type="http://schemas.openxmlformats.org/officeDocument/2006/relationships/chart" Target="../charts/chart70.xml"/><Relationship Id="rId25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220.png"/><Relationship Id="rId23" Type="http://schemas.openxmlformats.org/officeDocument/2006/relationships/image" Target="../media/image210.png"/><Relationship Id="rId28" Type="http://schemas.openxmlformats.org/officeDocument/2006/relationships/image" Target="../media/image270.png"/><Relationship Id="rId4" Type="http://schemas.openxmlformats.org/officeDocument/2006/relationships/chart" Target="../charts/chart7.xml"/><Relationship Id="rId22" Type="http://schemas.openxmlformats.org/officeDocument/2006/relationships/image" Target="../media/image191.png"/><Relationship Id="rId27" Type="http://schemas.openxmlformats.org/officeDocument/2006/relationships/image" Target="../media/image311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0.png"/><Relationship Id="rId3" Type="http://schemas.openxmlformats.org/officeDocument/2006/relationships/chart" Target="../charts/chart8.xml"/><Relationship Id="rId21" Type="http://schemas.openxmlformats.org/officeDocument/2006/relationships/chart" Target="../charts/chart70.xml"/><Relationship Id="rId25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220.png"/><Relationship Id="rId23" Type="http://schemas.openxmlformats.org/officeDocument/2006/relationships/image" Target="../media/image210.png"/><Relationship Id="rId22" Type="http://schemas.openxmlformats.org/officeDocument/2006/relationships/image" Target="../media/image191.png"/><Relationship Id="rId27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3.png"/><Relationship Id="rId7" Type="http://schemas.openxmlformats.org/officeDocument/2006/relationships/chart" Target="../charts/chart90.xml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11" Type="http://schemas.openxmlformats.org/officeDocument/2006/relationships/image" Target="../media/image310.png"/><Relationship Id="rId5" Type="http://schemas.openxmlformats.org/officeDocument/2006/relationships/image" Target="../media/image321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80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0.xml"/><Relationship Id="rId11" Type="http://schemas.openxmlformats.org/officeDocument/2006/relationships/image" Target="../media/image320.png"/><Relationship Id="rId5" Type="http://schemas.openxmlformats.org/officeDocument/2006/relationships/chart" Target="../charts/chart10.xml"/><Relationship Id="rId10" Type="http://schemas.openxmlformats.org/officeDocument/2006/relationships/image" Target="../media/image310.png"/><Relationship Id="rId4" Type="http://schemas.openxmlformats.org/officeDocument/2006/relationships/image" Target="../media/image36.png"/><Relationship Id="rId9" Type="http://schemas.openxmlformats.org/officeDocument/2006/relationships/image" Target="../media/image300.png"/><Relationship Id="rId1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300.png"/><Relationship Id="rId3" Type="http://schemas.openxmlformats.org/officeDocument/2006/relationships/image" Target="../media/image39.png"/><Relationship Id="rId7" Type="http://schemas.openxmlformats.org/officeDocument/2006/relationships/image" Target="../media/image390.png"/><Relationship Id="rId12" Type="http://schemas.openxmlformats.org/officeDocument/2006/relationships/image" Target="../media/image290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0.png"/><Relationship Id="rId11" Type="http://schemas.openxmlformats.org/officeDocument/2006/relationships/image" Target="../media/image280.png"/><Relationship Id="rId5" Type="http://schemas.openxmlformats.org/officeDocument/2006/relationships/image" Target="../media/image35.png"/><Relationship Id="rId15" Type="http://schemas.openxmlformats.org/officeDocument/2006/relationships/image" Target="../media/image320.png"/><Relationship Id="rId10" Type="http://schemas.openxmlformats.org/officeDocument/2006/relationships/chart" Target="../charts/chart90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Relationship Id="rId1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43.png"/><Relationship Id="rId7" Type="http://schemas.openxmlformats.org/officeDocument/2006/relationships/chart" Target="../charts/chart90.xml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310.png"/><Relationship Id="rId5" Type="http://schemas.openxmlformats.org/officeDocument/2006/relationships/chart" Target="../charts/chart12.xml"/><Relationship Id="rId10" Type="http://schemas.openxmlformats.org/officeDocument/2006/relationships/image" Target="../media/image300.png"/><Relationship Id="rId4" Type="http://schemas.openxmlformats.org/officeDocument/2006/relationships/image" Target="../media/image44.png"/><Relationship Id="rId9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45.png"/><Relationship Id="rId3" Type="http://schemas.openxmlformats.org/officeDocument/2006/relationships/chart" Target="../charts/chart13.xml"/><Relationship Id="rId7" Type="http://schemas.openxmlformats.org/officeDocument/2006/relationships/chart" Target="../charts/chart90.xml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310.png"/><Relationship Id="rId10" Type="http://schemas.openxmlformats.org/officeDocument/2006/relationships/image" Target="../media/image300.png"/><Relationship Id="rId9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www.engineeringtoolbox.com/ice-thermal-properties-d_576.html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hyperlink" Target="https://ja.wikipedia.org/wiki/%E3%83%A2%E3%83%AB%E8%B3%AA%E9%87%8F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s://ja.wikipedia.org/wiki/%E3%82%A2%E3%83%9C%E3%82%AC%E3%83%89%E3%83%AD%E5%AE%9A%E6%95%B0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hyperlink" Target="https://www.rikanenpyo.jp/member/?module=Member&amp;action=Contents&amp;page=cPSx11x0900_2019_1&amp;p=Contents%26page%3DMS1catD%3AD%5EContents%26page%3DcPSx11x0900_2019_1%3Ac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a.wikipedia.org/wiki/%E3%83%A2%E3%83%AB%E8%B3%AA%E9%87%8F" TargetMode="External"/><Relationship Id="rId5" Type="http://schemas.openxmlformats.org/officeDocument/2006/relationships/hyperlink" Target="https://ja.wikipedia.org/wiki/%E3%82%A2%E3%83%9C%E3%82%AC%E3%83%89%E3%83%AD%E5%AE%9A%E6%95%B0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engineeringtoolbox.com/ice-thermal-properties-d_576.html" TargetMode="External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ineeringtoolbox.com/sound-speed-water-d_598.html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www.rikanenpyo.jp/member/?module=Member&amp;action=Contents&amp;page=cPSx11x0900_2019_1&amp;p=Contents%26page%3DMS1catD%3AD%5EContents%26page%3DcPSx11x0900_2019_1%3Aco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a.wikipedia.org/wiki/%E3%83%A2%E3%83%AB%E8%B3%AA%E9%87%8F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s://ja.wikipedia.org/wiki/%E3%82%A2%E3%83%9C%E3%82%AC%E3%83%89%E3%83%AD%E5%AE%9A%E6%95%B0" TargetMode="External"/><Relationship Id="rId10" Type="http://schemas.openxmlformats.org/officeDocument/2006/relationships/image" Target="../media/image53.png"/><Relationship Id="rId4" Type="http://schemas.openxmlformats.org/officeDocument/2006/relationships/hyperlink" Target="https://www.engineeringtoolbox.com/water-density-specific-weight-d_595.html" TargetMode="Externa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kanenpyo.jp/member/?module=Member&amp;action=Contents&amp;page=cPSx11x0900_2019_1&amp;p=Contents%26page%3DMS1catD%3AD%5EContents%26page%3DcPSx11x0900_2019_1%3Aco" TargetMode="External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notesSlide" Target="../notesSlides/notesSlide21.xml"/><Relationship Id="rId7" Type="http://schemas.openxmlformats.org/officeDocument/2006/relationships/hyperlink" Target="https://ja.wikipedia.org/wiki/%E3%83%A2%E3%83%AB%E8%B3%AA%E9%87%8F" TargetMode="External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1.vml"/><Relationship Id="rId6" Type="http://schemas.openxmlformats.org/officeDocument/2006/relationships/hyperlink" Target="https://ja.wikipedia.org/wiki/%E3%82%A2%E3%83%9C%E3%82%AC%E3%83%89%E3%83%AD%E5%AE%9A%E6%95%B0" TargetMode="External"/><Relationship Id="rId11" Type="http://schemas.openxmlformats.org/officeDocument/2006/relationships/image" Target="../media/image50.emf"/><Relationship Id="rId5" Type="http://schemas.openxmlformats.org/officeDocument/2006/relationships/hyperlink" Target="http://www.rikanenpyo.jp/member/?module=Member&amp;p=Contents%26page%3DMS1catD%3AD%5EContents%26page%3D1_cPSx11x0200_2019_1%3Aco&amp;action=Contents&amp;page=1_cPSx11x0200_2019_1" TargetMode="External"/><Relationship Id="rId15" Type="http://schemas.openxmlformats.org/officeDocument/2006/relationships/image" Target="../media/image55.png"/><Relationship Id="rId10" Type="http://schemas.openxmlformats.org/officeDocument/2006/relationships/package" Target="../embeddings/Microsoft_Excel_Worksheet13.xlsx"/><Relationship Id="rId19" Type="http://schemas.openxmlformats.org/officeDocument/2006/relationships/image" Target="../media/image62.png"/><Relationship Id="rId4" Type="http://schemas.openxmlformats.org/officeDocument/2006/relationships/hyperlink" Target="https://www.engineeringtoolbox.com/water-density-specific-weight-d_595.html" TargetMode="External"/><Relationship Id="rId9" Type="http://schemas.openxmlformats.org/officeDocument/2006/relationships/hyperlink" Target="https://www.engineeringtoolbox.com/sound-speed-water-d_598.html" TargetMode="External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ineeringtoolbox.com/sound-speed-water-d_598.html" TargetMode="External"/><Relationship Id="rId18" Type="http://schemas.openxmlformats.org/officeDocument/2006/relationships/hyperlink" Target="01-Vaporization-heat.pptx#-1,2,&#27671;&#21270;&#29105;&#12398;&#35336;&#31639;" TargetMode="External"/><Relationship Id="rId3" Type="http://schemas.openxmlformats.org/officeDocument/2006/relationships/hyperlink" Target="https://www.engineeringtoolbox.com/water-density-specific-weight-d_595.html" TargetMode="External"/><Relationship Id="rId7" Type="http://schemas.openxmlformats.org/officeDocument/2006/relationships/hyperlink" Target="https://www.rikanenpyo.jp/member/?module=Member&amp;action=Contents&amp;page=cPSx11x0900_2019_1&amp;p=Contents%26page%3DMS1catD%3AD%5EContents%26page%3DcPSx11x0900_2019_1%3Aco" TargetMode="External"/><Relationship Id="rId12" Type="http://schemas.openxmlformats.org/officeDocument/2006/relationships/image" Target="../media/image56.png"/><Relationship Id="rId17" Type="http://schemas.openxmlformats.org/officeDocument/2006/relationships/hyperlink" Target="10-Interface-control.pptx#-1,18,&#33976;&#30330;&#38971;&#24230;&#12398;&#35336;&#31639;" TargetMode="External"/><Relationship Id="rId2" Type="http://schemas.openxmlformats.org/officeDocument/2006/relationships/notesSlide" Target="../notesSlides/notesSlide22.xml"/><Relationship Id="rId16" Type="http://schemas.openxmlformats.org/officeDocument/2006/relationships/chart" Target="../charts/chart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a.wikipedia.org/wiki/%E3%83%A2%E3%83%AB%E8%B3%AA%E9%87%8F" TargetMode="External"/><Relationship Id="rId5" Type="http://schemas.openxmlformats.org/officeDocument/2006/relationships/hyperlink" Target="https://ja.wikipedia.org/wiki/%E3%82%A2%E3%83%9C%E3%82%AC%E3%83%89%E3%83%AD%E5%AE%9A%E6%95%B0" TargetMode="External"/><Relationship Id="rId15" Type="http://schemas.openxmlformats.org/officeDocument/2006/relationships/chart" Target="../charts/chart14.xml"/><Relationship Id="rId4" Type="http://schemas.openxmlformats.org/officeDocument/2006/relationships/hyperlink" Target="http://www.rikanenpyo.jp/member/?module=Member&amp;p=Contents%26page%3DMS1catD%3AD%5EContents%26page%3D1_cPSx11x0200_2019_1%3Aco&amp;action=Contents&amp;page=1_cPSx11x0200_2019_1" TargetMode="External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8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15" Type="http://schemas.openxmlformats.org/officeDocument/2006/relationships/image" Target="../media/image830.pn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7.png"/><Relationship Id="rId18" Type="http://schemas.openxmlformats.org/officeDocument/2006/relationships/image" Target="../media/image860.pn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8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4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15" Type="http://schemas.openxmlformats.org/officeDocument/2006/relationships/image" Target="../media/image830.png"/><Relationship Id="rId10" Type="http://schemas.openxmlformats.org/officeDocument/2006/relationships/image" Target="../media/image4.png"/><Relationship Id="rId19" Type="http://schemas.openxmlformats.org/officeDocument/2006/relationships/image" Target="../media/image870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860.png"/><Relationship Id="rId26" Type="http://schemas.openxmlformats.org/officeDocument/2006/relationships/image" Target="../media/image14.png"/><Relationship Id="rId8" Type="http://schemas.openxmlformats.org/officeDocument/2006/relationships/image" Target="../media/image760.png"/><Relationship Id="rId3" Type="http://schemas.openxmlformats.org/officeDocument/2006/relationships/image" Target="../media/image10.png"/><Relationship Id="rId21" Type="http://schemas.openxmlformats.org/officeDocument/2006/relationships/image" Target="../media/image11.png"/><Relationship Id="rId34" Type="http://schemas.openxmlformats.org/officeDocument/2006/relationships/image" Target="../media/image20.png"/><Relationship Id="rId12" Type="http://schemas.openxmlformats.org/officeDocument/2006/relationships/image" Target="../media/image6.png"/><Relationship Id="rId17" Type="http://schemas.openxmlformats.org/officeDocument/2006/relationships/image" Target="../media/image850.png"/><Relationship Id="rId25" Type="http://schemas.openxmlformats.org/officeDocument/2006/relationships/image" Target="../media/image13.png"/><Relationship Id="rId3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0.png"/><Relationship Id="rId20" Type="http://schemas.openxmlformats.org/officeDocument/2006/relationships/image" Target="../media/image100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32" Type="http://schemas.openxmlformats.org/officeDocument/2006/relationships/image" Target="../media/image19.png"/><Relationship Id="rId15" Type="http://schemas.openxmlformats.org/officeDocument/2006/relationships/image" Target="../media/image830.png"/><Relationship Id="rId23" Type="http://schemas.openxmlformats.org/officeDocument/2006/relationships/chart" Target="../charts/chart16.xml"/><Relationship Id="rId28" Type="http://schemas.openxmlformats.org/officeDocument/2006/relationships/image" Target="../media/image16.png"/><Relationship Id="rId10" Type="http://schemas.openxmlformats.org/officeDocument/2006/relationships/image" Target="../media/image4.png"/><Relationship Id="rId19" Type="http://schemas.openxmlformats.org/officeDocument/2006/relationships/image" Target="../media/image870.png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chart" Target="../charts/chart1.xml"/><Relationship Id="rId27" Type="http://schemas.openxmlformats.org/officeDocument/2006/relationships/image" Target="../media/image15.png"/><Relationship Id="rId30" Type="http://schemas.openxmlformats.org/officeDocument/2006/relationships/chart" Target="../charts/chart2.xml"/><Relationship Id="rId3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7.png"/><Relationship Id="rId26" Type="http://schemas.openxmlformats.org/officeDocument/2006/relationships/image" Target="../media/image760.png"/><Relationship Id="rId3" Type="http://schemas.openxmlformats.org/officeDocument/2006/relationships/chart" Target="../charts/chart3.xml"/><Relationship Id="rId21" Type="http://schemas.openxmlformats.org/officeDocument/2006/relationships/image" Target="../media/image840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21.png"/><Relationship Id="rId24" Type="http://schemas.openxmlformats.org/officeDocument/2006/relationships/image" Target="../media/image241.png"/><Relationship Id="rId5" Type="http://schemas.openxmlformats.org/officeDocument/2006/relationships/image" Target="../media/image22.png"/><Relationship Id="rId15" Type="http://schemas.openxmlformats.org/officeDocument/2006/relationships/image" Target="../media/image4.png"/><Relationship Id="rId23" Type="http://schemas.openxmlformats.org/officeDocument/2006/relationships/image" Target="../media/image860.png"/><Relationship Id="rId10" Type="http://schemas.openxmlformats.org/officeDocument/2006/relationships/image" Target="../media/image27.png"/><Relationship Id="rId19" Type="http://schemas.openxmlformats.org/officeDocument/2006/relationships/image" Target="../media/image8.png"/><Relationship Id="rId4" Type="http://schemas.openxmlformats.org/officeDocument/2006/relationships/chart" Target="../charts/chart30.xml"/><Relationship Id="rId9" Type="http://schemas.openxmlformats.org/officeDocument/2006/relationships/image" Target="../media/image26.png"/><Relationship Id="rId14" Type="http://schemas.openxmlformats.org/officeDocument/2006/relationships/image" Target="../media/image3.png"/><Relationship Id="rId22" Type="http://schemas.openxmlformats.org/officeDocument/2006/relationships/image" Target="../media/image8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860.png"/><Relationship Id="rId26" Type="http://schemas.openxmlformats.org/officeDocument/2006/relationships/image" Target="../media/image30.png"/><Relationship Id="rId8" Type="http://schemas.openxmlformats.org/officeDocument/2006/relationships/image" Target="../media/image760.png"/><Relationship Id="rId3" Type="http://schemas.openxmlformats.org/officeDocument/2006/relationships/image" Target="../media/image221.png"/><Relationship Id="rId21" Type="http://schemas.openxmlformats.org/officeDocument/2006/relationships/image" Target="../media/image34.png"/><Relationship Id="rId12" Type="http://schemas.openxmlformats.org/officeDocument/2006/relationships/image" Target="../media/image6.png"/><Relationship Id="rId17" Type="http://schemas.openxmlformats.org/officeDocument/2006/relationships/image" Target="../media/image850.png"/><Relationship Id="rId25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0.png"/><Relationship Id="rId29" Type="http://schemas.openxmlformats.org/officeDocument/2006/relationships/image" Target="../media/image282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24" Type="http://schemas.openxmlformats.org/officeDocument/2006/relationships/chart" Target="../charts/chart5.xml"/><Relationship Id="rId5" Type="http://schemas.openxmlformats.org/officeDocument/2006/relationships/image" Target="../media/image231.png"/><Relationship Id="rId15" Type="http://schemas.openxmlformats.org/officeDocument/2006/relationships/image" Target="../media/image830.png"/><Relationship Id="rId23" Type="http://schemas.openxmlformats.org/officeDocument/2006/relationships/chart" Target="../charts/chart4.xml"/><Relationship Id="rId28" Type="http://schemas.openxmlformats.org/officeDocument/2006/relationships/image" Target="../media/image140.png"/><Relationship Id="rId10" Type="http://schemas.openxmlformats.org/officeDocument/2006/relationships/image" Target="../media/image4.png"/><Relationship Id="rId19" Type="http://schemas.openxmlformats.org/officeDocument/2006/relationships/image" Target="../media/image241.png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29.png"/><Relationship Id="rId27" Type="http://schemas.openxmlformats.org/officeDocument/2006/relationships/image" Target="../media/image271.png"/><Relationship Id="rId30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結晶格子の振動数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r>
              <a:rPr lang="en-US" altLang="ja-JP" dirty="0"/>
              <a:t>---</a:t>
            </a:r>
            <a:r>
              <a:rPr lang="ja-JP" altLang="en-US" dirty="0"/>
              <a:t>界面律速のモデル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81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音速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  <a:blipFill>
                <a:blip r:embed="rId3"/>
                <a:stretch>
                  <a:fillRect l="-1168" t="-3689" b="-2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  <a:blipFill>
                <a:blip r:embed="rId4"/>
                <a:stretch>
                  <a:fillRect l="-1038" t="-3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音速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  <a:blipFill>
                <a:blip r:embed="rId5"/>
                <a:stretch>
                  <a:fillRect t="-2703" b="-4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/>
              <p:nvPr/>
            </p:nvSpPr>
            <p:spPr>
              <a:xfrm>
                <a:off x="2977513" y="3085361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𝑠𝑎</m:t>
                      </m:r>
                    </m:oMath>
                  </m:oMathPara>
                </a14:m>
                <a:endPara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3" y="3085361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blipFill>
                <a:blip r:embed="rId6"/>
                <a:stretch>
                  <a:fillRect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61BD47-0EBB-4D19-8622-D8735A56D28A}"/>
              </a:ext>
            </a:extLst>
          </p:cNvPr>
          <p:cNvSpPr txBox="1"/>
          <p:nvPr/>
        </p:nvSpPr>
        <p:spPr>
          <a:xfrm>
            <a:off x="4879295" y="33235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⇒</a:t>
            </a:r>
          </a:p>
        </p:txBody>
      </p:sp>
      <p:sp>
        <p:nvSpPr>
          <p:cNvPr id="90" name="それらしい大きさ">
            <a:extLst>
              <a:ext uri="{FF2B5EF4-FFF2-40B4-BE49-F238E27FC236}">
                <a16:creationId xmlns:a16="http://schemas.microsoft.com/office/drawing/2014/main" id="{FBB4A233-7D4F-4BFB-A275-6650420D52B3}"/>
              </a:ext>
            </a:extLst>
          </p:cNvPr>
          <p:cNvSpPr txBox="1"/>
          <p:nvPr/>
        </p:nvSpPr>
        <p:spPr>
          <a:xfrm>
            <a:off x="2339752" y="3653541"/>
            <a:ext cx="2236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一定のとき同位相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フリーフォーム 39">
            <a:extLst>
              <a:ext uri="{FF2B5EF4-FFF2-40B4-BE49-F238E27FC236}">
                <a16:creationId xmlns:a16="http://schemas.microsoft.com/office/drawing/2014/main" id="{045E828B-9D13-44A2-B695-4C4FC6AD04C8}"/>
              </a:ext>
            </a:extLst>
          </p:cNvPr>
          <p:cNvSpPr/>
          <p:nvPr/>
        </p:nvSpPr>
        <p:spPr>
          <a:xfrm>
            <a:off x="1961060" y="3600729"/>
            <a:ext cx="830003" cy="86409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0 w 3084629"/>
              <a:gd name="connsiteY0" fmla="*/ 435873 h 667417"/>
              <a:gd name="connsiteX1" fmla="*/ 451313 w 3084629"/>
              <a:gd name="connsiteY1" fmla="*/ 4182 h 667417"/>
              <a:gd name="connsiteX2" fmla="*/ 914400 w 3084629"/>
              <a:gd name="connsiteY2" fmla="*/ 667416 h 667417"/>
              <a:gd name="connsiteX3" fmla="*/ 1377487 w 3084629"/>
              <a:gd name="connsiteY3" fmla="*/ 12031 h 667417"/>
              <a:gd name="connsiteX4" fmla="*/ 1836649 w 3084629"/>
              <a:gd name="connsiteY4" fmla="*/ 663492 h 667417"/>
              <a:gd name="connsiteX5" fmla="*/ 2307585 w 3084629"/>
              <a:gd name="connsiteY5" fmla="*/ 8106 h 667417"/>
              <a:gd name="connsiteX6" fmla="*/ 2770671 w 3084629"/>
              <a:gd name="connsiteY6" fmla="*/ 651718 h 667417"/>
              <a:gd name="connsiteX7" fmla="*/ 3084629 w 3084629"/>
              <a:gd name="connsiteY7" fmla="*/ 294591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5797" h="667417">
                <a:moveTo>
                  <a:pt x="0" y="435873"/>
                </a:moveTo>
                <a:cubicBezTo>
                  <a:pt x="149456" y="200732"/>
                  <a:pt x="298913" y="-34409"/>
                  <a:pt x="451313" y="4182"/>
                </a:cubicBezTo>
                <a:cubicBezTo>
                  <a:pt x="603713" y="42773"/>
                  <a:pt x="760038" y="666108"/>
                  <a:pt x="914400" y="667416"/>
                </a:cubicBezTo>
                <a:cubicBezTo>
                  <a:pt x="1068762" y="668724"/>
                  <a:pt x="1223779" y="12685"/>
                  <a:pt x="1377487" y="12031"/>
                </a:cubicBezTo>
                <a:cubicBezTo>
                  <a:pt x="1531195" y="11377"/>
                  <a:pt x="1681633" y="664146"/>
                  <a:pt x="1836649" y="663492"/>
                </a:cubicBezTo>
                <a:cubicBezTo>
                  <a:pt x="1991665" y="662838"/>
                  <a:pt x="2151915" y="10068"/>
                  <a:pt x="2307585" y="8106"/>
                </a:cubicBezTo>
                <a:cubicBezTo>
                  <a:pt x="2463255" y="6144"/>
                  <a:pt x="2579302" y="649951"/>
                  <a:pt x="2770671" y="651718"/>
                </a:cubicBezTo>
                <a:cubicBezTo>
                  <a:pt x="2962040" y="653485"/>
                  <a:pt x="2993710" y="90656"/>
                  <a:pt x="3455797" y="1870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2092B348-6019-4C61-B687-6F7A5FC847D0}"/>
              </a:ext>
            </a:extLst>
          </p:cNvPr>
          <p:cNvSpPr/>
          <p:nvPr/>
        </p:nvSpPr>
        <p:spPr>
          <a:xfrm flipH="1">
            <a:off x="4572000" y="3199744"/>
            <a:ext cx="231681" cy="907594"/>
          </a:xfrm>
          <a:prstGeom prst="leftBrace">
            <a:avLst>
              <a:gd name="adj1" fmla="val 62870"/>
              <a:gd name="adj2" fmla="val 34258"/>
            </a:avLst>
          </a:prstGeom>
          <a:noFill/>
          <a:ln w="158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961DD8A-259A-4AC0-9D1F-F247C0C74405}"/>
                  </a:ext>
                </a:extLst>
              </p:cNvPr>
              <p:cNvSpPr txBox="1"/>
              <p:nvPr/>
            </p:nvSpPr>
            <p:spPr>
              <a:xfrm>
                <a:off x="5786392" y="2986915"/>
                <a:ext cx="2241991" cy="10901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algn="ctr">
                  <a:spcBef>
                    <a:spcPct val="20000"/>
                  </a:spcBef>
                  <a:defRPr sz="2000">
                    <a:solidFill>
                      <a:srgbClr val="EEECE1">
                        <a:lumMod val="10000"/>
                      </a:srgb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ja-JP" altLang="en-US" dirty="0"/>
                  <a:t>音速は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961DD8A-259A-4AC0-9D1F-F247C0C7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2" y="2986915"/>
                <a:ext cx="2241991" cy="1090157"/>
              </a:xfrm>
              <a:prstGeom prst="roundRect">
                <a:avLst/>
              </a:prstGeom>
              <a:blipFill>
                <a:blip r:embed="rId7"/>
                <a:stretch>
                  <a:fillRect l="-543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">
            <a:extLst>
              <a:ext uri="{FF2B5EF4-FFF2-40B4-BE49-F238E27FC236}">
                <a16:creationId xmlns:a16="http://schemas.microsoft.com/office/drawing/2014/main" id="{EF8A3057-558F-4509-9587-4740324E1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88987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結晶面の振動モード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音速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  <a:blipFill>
                <a:blip r:embed="rId3"/>
                <a:stretch>
                  <a:fillRect t="-2703" b="-4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1302681-063B-459B-BFF9-CD00C6C874C6}"/>
              </a:ext>
            </a:extLst>
          </p:cNvPr>
          <p:cNvGrpSpPr/>
          <p:nvPr/>
        </p:nvGrpSpPr>
        <p:grpSpPr>
          <a:xfrm>
            <a:off x="3518117" y="1772816"/>
            <a:ext cx="765851" cy="870955"/>
            <a:chOff x="4997232" y="3221493"/>
            <a:chExt cx="765851" cy="870955"/>
          </a:xfrm>
        </p:grpSpPr>
        <p:sp>
          <p:nvSpPr>
            <p:cNvPr id="84" name="フリーフォーム 33">
              <a:extLst>
                <a:ext uri="{FF2B5EF4-FFF2-40B4-BE49-F238E27FC236}">
                  <a16:creationId xmlns:a16="http://schemas.microsoft.com/office/drawing/2014/main" id="{CF844A74-F237-44CD-BD05-6710BDC9CCCB}"/>
                </a:ext>
              </a:extLst>
            </p:cNvPr>
            <p:cNvSpPr/>
            <p:nvPr/>
          </p:nvSpPr>
          <p:spPr>
            <a:xfrm flipH="1" flipV="1">
              <a:off x="5126958" y="3221493"/>
              <a:ext cx="87806" cy="870955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629179 w 629179"/>
                <a:gd name="connsiteY0" fmla="*/ 3406 h 553721"/>
                <a:gd name="connsiteX1" fmla="*/ 455094 w 629179"/>
                <a:gd name="connsiteY1" fmla="*/ 553705 h 553721"/>
                <a:gd name="connsiteX0" fmla="*/ 418644 w 418644"/>
                <a:gd name="connsiteY0" fmla="*/ 4448 h 554747"/>
                <a:gd name="connsiteX1" fmla="*/ 244559 w 418644"/>
                <a:gd name="connsiteY1" fmla="*/ 554747 h 554747"/>
                <a:gd name="connsiteX0" fmla="*/ 411079 w 411078"/>
                <a:gd name="connsiteY0" fmla="*/ 4778 h 520840"/>
                <a:gd name="connsiteX1" fmla="*/ 250371 w 411078"/>
                <a:gd name="connsiteY1" fmla="*/ 520840 h 520840"/>
                <a:gd name="connsiteX0" fmla="*/ 356444 w 356444"/>
                <a:gd name="connsiteY0" fmla="*/ 0 h 516062"/>
                <a:gd name="connsiteX1" fmla="*/ 195736 w 356444"/>
                <a:gd name="connsiteY1" fmla="*/ 516062 h 516062"/>
                <a:gd name="connsiteX0" fmla="*/ 221768 w 315227"/>
                <a:gd name="connsiteY0" fmla="*/ 0 h 510356"/>
                <a:gd name="connsiteX1" fmla="*/ 315226 w 315227"/>
                <a:gd name="connsiteY1" fmla="*/ 510356 h 510356"/>
                <a:gd name="connsiteX0" fmla="*/ 131630 w 225088"/>
                <a:gd name="connsiteY0" fmla="*/ 0 h 510356"/>
                <a:gd name="connsiteX1" fmla="*/ 225088 w 225088"/>
                <a:gd name="connsiteY1" fmla="*/ 510356 h 510356"/>
                <a:gd name="connsiteX0" fmla="*/ 223155 w 223156"/>
                <a:gd name="connsiteY0" fmla="*/ 0 h 521768"/>
                <a:gd name="connsiteX1" fmla="*/ 169464 w 223156"/>
                <a:gd name="connsiteY1" fmla="*/ 521768 h 521768"/>
                <a:gd name="connsiteX0" fmla="*/ 123318 w 123318"/>
                <a:gd name="connsiteY0" fmla="*/ 0 h 521768"/>
                <a:gd name="connsiteX1" fmla="*/ 69627 w 123318"/>
                <a:gd name="connsiteY1" fmla="*/ 521768 h 52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318" h="521768">
                  <a:moveTo>
                    <a:pt x="123318" y="0"/>
                  </a:moveTo>
                  <a:cubicBezTo>
                    <a:pt x="-5040" y="168461"/>
                    <a:pt x="-49709" y="337116"/>
                    <a:pt x="69627" y="521768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85" name="円形吹き出し 53">
              <a:extLst>
                <a:ext uri="{FF2B5EF4-FFF2-40B4-BE49-F238E27FC236}">
                  <a16:creationId xmlns:a16="http://schemas.microsoft.com/office/drawing/2014/main" id="{6953A284-8A9F-402B-8FFE-5BEAFDAFD5D2}"/>
                </a:ext>
              </a:extLst>
            </p:cNvPr>
            <p:cNvSpPr/>
            <p:nvPr/>
          </p:nvSpPr>
          <p:spPr>
            <a:xfrm>
              <a:off x="4997232" y="3500737"/>
              <a:ext cx="765851" cy="454188"/>
            </a:xfrm>
            <a:prstGeom prst="wedgeEllipseCallout">
              <a:avLst>
                <a:gd name="adj1" fmla="val -7255"/>
                <a:gd name="adj2" fmla="val 1851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代入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角丸四角形 14">
                <a:extLst>
                  <a:ext uri="{FF2B5EF4-FFF2-40B4-BE49-F238E27FC236}">
                    <a16:creationId xmlns:a16="http://schemas.microsoft.com/office/drawing/2014/main" id="{C58766D7-E9E0-4637-94CA-C83818151FBC}"/>
                  </a:ext>
                </a:extLst>
              </p:cNvPr>
              <p:cNvSpPr/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角丸四角形 14">
                <a:extLst>
                  <a:ext uri="{FF2B5EF4-FFF2-40B4-BE49-F238E27FC236}">
                    <a16:creationId xmlns:a16="http://schemas.microsoft.com/office/drawing/2014/main" id="{C58766D7-E9E0-4637-94CA-C83818151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  <a:blipFill>
                <a:blip r:embed="rId4"/>
                <a:stretch>
                  <a:fillRect l="-1168" t="-3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A1B16A87-76B7-407A-8293-2888D756A2B7}"/>
                  </a:ext>
                </a:extLst>
              </p:cNvPr>
              <p:cNvSpPr/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A1B16A87-76B7-407A-8293-2888D756A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  <a:blipFill>
                <a:blip r:embed="rId5"/>
                <a:stretch>
                  <a:fillRect l="-1038" t="-3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">
            <a:extLst>
              <a:ext uri="{FF2B5EF4-FFF2-40B4-BE49-F238E27FC236}">
                <a16:creationId xmlns:a16="http://schemas.microsoft.com/office/drawing/2014/main" id="{BB5E1425-8707-47F9-BF70-C8A31FE0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37711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結晶面の振動モード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音速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  <a:blipFill>
                <a:blip r:embed="rId3"/>
                <a:stretch>
                  <a:fillRect t="-2703" b="-4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FCA4FB4-5432-482D-88F0-FB4F39B1723B}"/>
              </a:ext>
            </a:extLst>
          </p:cNvPr>
          <p:cNvGrpSpPr/>
          <p:nvPr/>
        </p:nvGrpSpPr>
        <p:grpSpPr>
          <a:xfrm>
            <a:off x="4280892" y="3140968"/>
            <a:ext cx="3703482" cy="2080442"/>
            <a:chOff x="4280892" y="4392878"/>
            <a:chExt cx="3703482" cy="20804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224097175"/>
                    </p:ext>
                  </p:extLst>
                </p:nvPr>
              </p:nvGraphicFramePr>
              <p:xfrm>
                <a:off x="4644008" y="4392878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224097175"/>
                    </p:ext>
                  </p:extLst>
                </p:nvPr>
              </p:nvGraphicFramePr>
              <p:xfrm>
                <a:off x="4644008" y="4392878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</mc:Fallback>
        </mc:AlternateContent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4C69439B-DB3C-48E7-BEF8-4DDC3A4A55C1}"/>
                </a:ext>
              </a:extLst>
            </p:cNvPr>
            <p:cNvGrpSpPr/>
            <p:nvPr/>
          </p:nvGrpSpPr>
          <p:grpSpPr>
            <a:xfrm>
              <a:off x="4280892" y="4399119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テキスト ボックス 63">
                    <a:extLst>
                      <a:ext uri="{FF2B5EF4-FFF2-40B4-BE49-F238E27FC236}">
                        <a16:creationId xmlns:a16="http://schemas.microsoft.com/office/drawing/2014/main" id="{C45B15AF-14F8-4A45-ABD5-87398BA9E600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64" name="テキスト ボックス 63">
                    <a:extLst>
                      <a:ext uri="{FF2B5EF4-FFF2-40B4-BE49-F238E27FC236}">
                        <a16:creationId xmlns:a16="http://schemas.microsoft.com/office/drawing/2014/main" id="{C45B15AF-14F8-4A45-ABD5-87398BA9E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テキスト ボックス 64">
                    <a:extLst>
                      <a:ext uri="{FF2B5EF4-FFF2-40B4-BE49-F238E27FC236}">
                        <a16:creationId xmlns:a16="http://schemas.microsoft.com/office/drawing/2014/main" id="{EF8A9345-37BB-4AAF-BA74-6C4813CFF56E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65" name="テキスト ボックス 64">
                    <a:extLst>
                      <a:ext uri="{FF2B5EF4-FFF2-40B4-BE49-F238E27FC236}">
                        <a16:creationId xmlns:a16="http://schemas.microsoft.com/office/drawing/2014/main" id="{EF8A9345-37BB-4AAF-BA74-6C4813CFF5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6DDF8231-0733-45A2-B56C-571A50D6BFB5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6DDF8231-0733-45A2-B56C-571A50D6BF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E5DAABF6-0CAD-4024-B14A-808D32DBF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E5DAABF6-0CAD-4024-B14A-808D32DBF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テキスト ボックス 69">
                    <a:extLst>
                      <a:ext uri="{FF2B5EF4-FFF2-40B4-BE49-F238E27FC236}">
                        <a16:creationId xmlns:a16="http://schemas.microsoft.com/office/drawing/2014/main" id="{0B354681-D72E-467D-ABD2-BF0CCE87C72D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70" name="テキスト ボックス 69">
                    <a:extLst>
                      <a:ext uri="{FF2B5EF4-FFF2-40B4-BE49-F238E27FC236}">
                        <a16:creationId xmlns:a16="http://schemas.microsoft.com/office/drawing/2014/main" id="{0B354681-D72E-467D-ABD2-BF0CCE87C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角丸四角形 14">
                <a:extLst>
                  <a:ext uri="{FF2B5EF4-FFF2-40B4-BE49-F238E27FC236}">
                    <a16:creationId xmlns:a16="http://schemas.microsoft.com/office/drawing/2014/main" id="{4140D71C-F0DE-48F5-88E3-EDE79F827439}"/>
                  </a:ext>
                </a:extLst>
              </p:cNvPr>
              <p:cNvSpPr/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0" name="角丸四角形 14">
                <a:extLst>
                  <a:ext uri="{FF2B5EF4-FFF2-40B4-BE49-F238E27FC236}">
                    <a16:creationId xmlns:a16="http://schemas.microsoft.com/office/drawing/2014/main" id="{4140D71C-F0DE-48F5-88E3-EDE79F827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112414"/>
                <a:ext cx="4176464" cy="1489510"/>
              </a:xfrm>
              <a:prstGeom prst="rect">
                <a:avLst/>
              </a:prstGeom>
              <a:blipFill>
                <a:blip r:embed="rId27"/>
                <a:stretch>
                  <a:fillRect l="-1168" t="-3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41CA08BF-C5F4-49C5-B699-6ADA8EA46E70}"/>
                  </a:ext>
                </a:extLst>
              </p:cNvPr>
              <p:cNvSpPr/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41CA08BF-C5F4-49C5-B699-6ADA8EA46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20688"/>
                <a:ext cx="4698048" cy="1479123"/>
              </a:xfrm>
              <a:prstGeom prst="rect">
                <a:avLst/>
              </a:prstGeom>
              <a:blipFill>
                <a:blip r:embed="rId28"/>
                <a:stretch>
                  <a:fillRect l="-1038" t="-3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06000" y="3429000"/>
                <a:ext cx="4176464" cy="1464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429000"/>
                <a:ext cx="4176464" cy="1464760"/>
              </a:xfrm>
              <a:prstGeom prst="rect">
                <a:avLst/>
              </a:prstGeom>
              <a:blipFill>
                <a:blip r:embed="rId29"/>
                <a:stretch>
                  <a:fillRect l="-1168" t="-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">
            <a:extLst>
              <a:ext uri="{FF2B5EF4-FFF2-40B4-BE49-F238E27FC236}">
                <a16:creationId xmlns:a16="http://schemas.microsoft.com/office/drawing/2014/main" id="{62F15E51-BA9D-4A16-A9FD-64AFAFC5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9239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結晶面の振動モード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FCA4FB4-5432-482D-88F0-FB4F39B1723B}"/>
              </a:ext>
            </a:extLst>
          </p:cNvPr>
          <p:cNvGrpSpPr/>
          <p:nvPr/>
        </p:nvGrpSpPr>
        <p:grpSpPr>
          <a:xfrm>
            <a:off x="4280892" y="3140968"/>
            <a:ext cx="3703482" cy="2080442"/>
            <a:chOff x="4280892" y="4392878"/>
            <a:chExt cx="3703482" cy="20804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6" name="グラフ 65"/>
                <p:cNvGraphicFramePr/>
                <p:nvPr/>
              </p:nvGraphicFramePr>
              <p:xfrm>
                <a:off x="4644008" y="4392878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224097175"/>
                    </p:ext>
                  </p:extLst>
                </p:nvPr>
              </p:nvGraphicFramePr>
              <p:xfrm>
                <a:off x="4644008" y="4392878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</mc:Fallback>
        </mc:AlternateContent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4C69439B-DB3C-48E7-BEF8-4DDC3A4A55C1}"/>
                </a:ext>
              </a:extLst>
            </p:cNvPr>
            <p:cNvGrpSpPr/>
            <p:nvPr/>
          </p:nvGrpSpPr>
          <p:grpSpPr>
            <a:xfrm>
              <a:off x="4280892" y="4399119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テキスト ボックス 63">
                    <a:extLst>
                      <a:ext uri="{FF2B5EF4-FFF2-40B4-BE49-F238E27FC236}">
                        <a16:creationId xmlns:a16="http://schemas.microsoft.com/office/drawing/2014/main" id="{C45B15AF-14F8-4A45-ABD5-87398BA9E600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64" name="テキスト ボックス 63">
                    <a:extLst>
                      <a:ext uri="{FF2B5EF4-FFF2-40B4-BE49-F238E27FC236}">
                        <a16:creationId xmlns:a16="http://schemas.microsoft.com/office/drawing/2014/main" id="{C45B15AF-14F8-4A45-ABD5-87398BA9E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テキスト ボックス 64">
                    <a:extLst>
                      <a:ext uri="{FF2B5EF4-FFF2-40B4-BE49-F238E27FC236}">
                        <a16:creationId xmlns:a16="http://schemas.microsoft.com/office/drawing/2014/main" id="{EF8A9345-37BB-4AAF-BA74-6C4813CFF56E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65" name="テキスト ボックス 64">
                    <a:extLst>
                      <a:ext uri="{FF2B5EF4-FFF2-40B4-BE49-F238E27FC236}">
                        <a16:creationId xmlns:a16="http://schemas.microsoft.com/office/drawing/2014/main" id="{EF8A9345-37BB-4AAF-BA74-6C4813CFF5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6DDF8231-0733-45A2-B56C-571A50D6BFB5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6DDF8231-0733-45A2-B56C-571A50D6BF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E5DAABF6-0CAD-4024-B14A-808D32DBF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E5DAABF6-0CAD-4024-B14A-808D32DBF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テキスト ボックス 69">
                    <a:extLst>
                      <a:ext uri="{FF2B5EF4-FFF2-40B4-BE49-F238E27FC236}">
                        <a16:creationId xmlns:a16="http://schemas.microsoft.com/office/drawing/2014/main" id="{0B354681-D72E-467D-ABD2-BF0CCE87C72D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70" name="テキスト ボックス 69">
                    <a:extLst>
                      <a:ext uri="{FF2B5EF4-FFF2-40B4-BE49-F238E27FC236}">
                        <a16:creationId xmlns:a16="http://schemas.microsoft.com/office/drawing/2014/main" id="{0B354681-D72E-467D-ABD2-BF0CCE87C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4">
                <a:extLst>
                  <a:ext uri="{FF2B5EF4-FFF2-40B4-BE49-F238E27FC236}">
                    <a16:creationId xmlns:a16="http://schemas.microsoft.com/office/drawing/2014/main" id="{3BC9178E-BCE1-440D-98A7-F2EE95E363BD}"/>
                  </a:ext>
                </a:extLst>
              </p:cNvPr>
              <p:cNvSpPr/>
              <p:nvPr/>
            </p:nvSpPr>
            <p:spPr>
              <a:xfrm>
                <a:off x="306000" y="3429000"/>
                <a:ext cx="4176464" cy="1464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角丸四角形 14">
                <a:extLst>
                  <a:ext uri="{FF2B5EF4-FFF2-40B4-BE49-F238E27FC236}">
                    <a16:creationId xmlns:a16="http://schemas.microsoft.com/office/drawing/2014/main" id="{3BC9178E-BCE1-440D-98A7-F2EE95E36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429000"/>
                <a:ext cx="4176464" cy="1464760"/>
              </a:xfrm>
              <a:prstGeom prst="rect">
                <a:avLst/>
              </a:prstGeom>
              <a:blipFill>
                <a:blip r:embed="rId27"/>
                <a:stretch>
                  <a:fillRect l="-1168" t="-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">
            <a:extLst>
              <a:ext uri="{FF2B5EF4-FFF2-40B4-BE49-F238E27FC236}">
                <a16:creationId xmlns:a16="http://schemas.microsoft.com/office/drawing/2014/main" id="{3FEF69F4-3CC4-49D3-AAE1-7E6F76C9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104478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結晶面の振動モード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角丸四角形 52"/>
              <p:cNvSpPr/>
              <p:nvPr/>
            </p:nvSpPr>
            <p:spPr>
              <a:xfrm>
                <a:off x="306000" y="619200"/>
                <a:ext cx="4176464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3" name="角丸四角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19200"/>
                <a:ext cx="4176464" cy="1741695"/>
              </a:xfrm>
              <a:prstGeom prst="rect">
                <a:avLst/>
              </a:prstGeom>
              <a:blipFill>
                <a:blip r:embed="rId3"/>
                <a:stretch>
                  <a:fillRect l="-1168" t="-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フリーフォーム 55"/>
          <p:cNvSpPr/>
          <p:nvPr/>
        </p:nvSpPr>
        <p:spPr>
          <a:xfrm rot="19218489">
            <a:off x="5962223" y="2318673"/>
            <a:ext cx="828780" cy="368249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6" name="円形吹き出し 65"/>
          <p:cNvSpPr/>
          <p:nvPr/>
        </p:nvSpPr>
        <p:spPr>
          <a:xfrm>
            <a:off x="4373009" y="744073"/>
            <a:ext cx="1262077" cy="683415"/>
          </a:xfrm>
          <a:prstGeom prst="wedgeEllipseCallout">
            <a:avLst>
              <a:gd name="adj1" fmla="val -1594"/>
              <a:gd name="adj2" fmla="val 78479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音響モード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67" name="円形吹き出し 66"/>
          <p:cNvSpPr/>
          <p:nvPr/>
        </p:nvSpPr>
        <p:spPr>
          <a:xfrm>
            <a:off x="7206774" y="1949877"/>
            <a:ext cx="1613698" cy="701251"/>
          </a:xfrm>
          <a:prstGeom prst="wedgeEllipseCallout">
            <a:avLst>
              <a:gd name="adj1" fmla="val -93974"/>
              <a:gd name="adj2" fmla="val 4170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音波と同じ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振動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69" name="円形吹き出し 68"/>
          <p:cNvSpPr/>
          <p:nvPr/>
        </p:nvSpPr>
        <p:spPr>
          <a:xfrm>
            <a:off x="7400197" y="670233"/>
            <a:ext cx="1544230" cy="683415"/>
          </a:xfrm>
          <a:prstGeom prst="wedgeEllipseCallout">
            <a:avLst>
              <a:gd name="adj1" fmla="val -37467"/>
              <a:gd name="adj2" fmla="val 5927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各分子が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反対向きに振動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70" name="フリーフォーム 69"/>
          <p:cNvSpPr/>
          <p:nvPr/>
        </p:nvSpPr>
        <p:spPr>
          <a:xfrm>
            <a:off x="7206774" y="1433972"/>
            <a:ext cx="461570" cy="443897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025" name="グループ化 1024"/>
          <p:cNvGrpSpPr/>
          <p:nvPr/>
        </p:nvGrpSpPr>
        <p:grpSpPr>
          <a:xfrm>
            <a:off x="468226" y="5031548"/>
            <a:ext cx="3336366" cy="480903"/>
            <a:chOff x="468226" y="3186148"/>
            <a:chExt cx="3336366" cy="480903"/>
          </a:xfrm>
        </p:grpSpPr>
        <p:sp>
          <p:nvSpPr>
            <p:cNvPr id="146" name="角丸四角形 145"/>
            <p:cNvSpPr/>
            <p:nvPr/>
          </p:nvSpPr>
          <p:spPr>
            <a:xfrm>
              <a:off x="468226" y="3186148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24" name="グループ化 1023"/>
            <p:cNvGrpSpPr/>
            <p:nvPr/>
          </p:nvGrpSpPr>
          <p:grpSpPr>
            <a:xfrm>
              <a:off x="685979" y="3372599"/>
              <a:ext cx="2853928" cy="108000"/>
              <a:chOff x="685979" y="3372599"/>
              <a:chExt cx="2853928" cy="108000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685979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86" name="円/楕円 85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 146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3311373" y="3372599"/>
                <a:ext cx="228534" cy="108000"/>
                <a:chOff x="3311373" y="3372599"/>
                <a:chExt cx="228534" cy="108000"/>
              </a:xfrm>
            </p:grpSpPr>
            <p:sp>
              <p:nvSpPr>
                <p:cNvPr id="91" name="円/楕円 90"/>
                <p:cNvSpPr>
                  <a:spLocks noChangeAspect="1"/>
                </p:cNvSpPr>
                <p:nvPr/>
              </p:nvSpPr>
              <p:spPr>
                <a:xfrm>
                  <a:off x="3431895" y="3372599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 150"/>
                <p:cNvSpPr/>
                <p:nvPr/>
              </p:nvSpPr>
              <p:spPr>
                <a:xfrm>
                  <a:off x="3311373" y="3426579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3" name="グループ化 152"/>
              <p:cNvGrpSpPr/>
              <p:nvPr/>
            </p:nvGrpSpPr>
            <p:grpSpPr>
              <a:xfrm>
                <a:off x="1211058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4" name="円/楕円 153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6" name="グループ化 155"/>
              <p:cNvGrpSpPr/>
              <p:nvPr/>
            </p:nvGrpSpPr>
            <p:grpSpPr>
              <a:xfrm>
                <a:off x="1736137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7" name="円/楕円 156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 157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9" name="グループ化 158"/>
              <p:cNvGrpSpPr/>
              <p:nvPr/>
            </p:nvGrpSpPr>
            <p:grpSpPr>
              <a:xfrm>
                <a:off x="2261216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0" name="円/楕円 159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 160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2786295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3" name="円/楕円 162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フリーフォーム 163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正方形/長方形 185"/>
              <p:cNvSpPr/>
              <p:nvPr/>
            </p:nvSpPr>
            <p:spPr>
              <a:xfrm>
                <a:off x="306000" y="3312436"/>
                <a:ext cx="3498592" cy="1464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ja-JP" altLang="en-US" dirty="0"/>
                  <a:t>　（長波長の変位）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𝐾𝑎</m:t>
                      </m:r>
                    </m:oMath>
                  </m:oMathPara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86" name="正方形/長方形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312436"/>
                <a:ext cx="3498592" cy="1464696"/>
              </a:xfrm>
              <a:prstGeom prst="rect">
                <a:avLst/>
              </a:prstGeom>
              <a:blipFill>
                <a:blip r:embed="rId4"/>
                <a:stretch>
                  <a:fillRect t="-3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正方形/長方形 186"/>
              <p:cNvSpPr/>
              <p:nvPr/>
            </p:nvSpPr>
            <p:spPr>
              <a:xfrm>
                <a:off x="4373008" y="3324307"/>
                <a:ext cx="4087423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ja-JP" altLang="en-US" dirty="0"/>
                  <a:t>　（各面が反対向きに振動）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87" name="正方形/長方形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08" y="3324307"/>
                <a:ext cx="4087423" cy="1741695"/>
              </a:xfrm>
              <a:prstGeom prst="rect">
                <a:avLst/>
              </a:prstGeom>
              <a:blipFill>
                <a:blip r:embed="rId5"/>
                <a:stretch>
                  <a:fillRect t="-2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6B2F6A-F3F0-4CAE-8D1A-CF4D97BA5E14}"/>
              </a:ext>
            </a:extLst>
          </p:cNvPr>
          <p:cNvGrpSpPr/>
          <p:nvPr/>
        </p:nvGrpSpPr>
        <p:grpSpPr>
          <a:xfrm>
            <a:off x="4280892" y="1041547"/>
            <a:ext cx="3703482" cy="2085390"/>
            <a:chOff x="4280892" y="1041547"/>
            <a:chExt cx="3703482" cy="2085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Choice>
          <mc:Fallback xmlns="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A1D6FD08-51A0-4428-97EE-E6F48F393C46}"/>
                </a:ext>
              </a:extLst>
            </p:cNvPr>
            <p:cNvGrpSpPr/>
            <p:nvPr/>
          </p:nvGrpSpPr>
          <p:grpSpPr>
            <a:xfrm>
              <a:off x="4280892" y="1052736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0B943C7-B708-42EF-B449-2A5C868B0ED2}"/>
              </a:ext>
            </a:extLst>
          </p:cNvPr>
          <p:cNvGrpSpPr/>
          <p:nvPr/>
        </p:nvGrpSpPr>
        <p:grpSpPr>
          <a:xfrm>
            <a:off x="4475994" y="5036329"/>
            <a:ext cx="3336366" cy="480903"/>
            <a:chOff x="4475994" y="5036329"/>
            <a:chExt cx="3336366" cy="480903"/>
          </a:xfrm>
        </p:grpSpPr>
        <p:sp>
          <p:nvSpPr>
            <p:cNvPr id="58" name="角丸四角形 144">
              <a:extLst>
                <a:ext uri="{FF2B5EF4-FFF2-40B4-BE49-F238E27FC236}">
                  <a16:creationId xmlns:a16="http://schemas.microsoft.com/office/drawing/2014/main" id="{053A51F6-626D-407B-84AD-59D9182B6D0D}"/>
                </a:ext>
              </a:extLst>
            </p:cNvPr>
            <p:cNvSpPr/>
            <p:nvPr/>
          </p:nvSpPr>
          <p:spPr>
            <a:xfrm>
              <a:off x="4475994" y="5036329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円/楕円 166">
              <a:extLst>
                <a:ext uri="{FF2B5EF4-FFF2-40B4-BE49-F238E27FC236}">
                  <a16:creationId xmlns:a16="http://schemas.microsoft.com/office/drawing/2014/main" id="{3D9F17A8-C3CC-4EBD-BE39-F3B9F07E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904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167">
              <a:extLst>
                <a:ext uri="{FF2B5EF4-FFF2-40B4-BE49-F238E27FC236}">
                  <a16:creationId xmlns:a16="http://schemas.microsoft.com/office/drawing/2014/main" id="{77C97D1E-BEF6-4E5D-965F-A4A71250A2D2}"/>
                </a:ext>
              </a:extLst>
            </p:cNvPr>
            <p:cNvSpPr/>
            <p:nvPr/>
          </p:nvSpPr>
          <p:spPr>
            <a:xfrm rot="10800000">
              <a:off x="4704910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169">
              <a:extLst>
                <a:ext uri="{FF2B5EF4-FFF2-40B4-BE49-F238E27FC236}">
                  <a16:creationId xmlns:a16="http://schemas.microsoft.com/office/drawing/2014/main" id="{965C35B1-A8F3-40B2-B2F6-2B80BC7EE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832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170">
              <a:extLst>
                <a:ext uri="{FF2B5EF4-FFF2-40B4-BE49-F238E27FC236}">
                  <a16:creationId xmlns:a16="http://schemas.microsoft.com/office/drawing/2014/main" id="{D72D1E88-E413-4426-B40D-DDB6C845708C}"/>
                </a:ext>
              </a:extLst>
            </p:cNvPr>
            <p:cNvSpPr/>
            <p:nvPr/>
          </p:nvSpPr>
          <p:spPr>
            <a:xfrm>
              <a:off x="736971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173">
              <a:extLst>
                <a:ext uri="{FF2B5EF4-FFF2-40B4-BE49-F238E27FC236}">
                  <a16:creationId xmlns:a16="http://schemas.microsoft.com/office/drawing/2014/main" id="{23542576-A381-4907-929E-47AAD92E8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387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174">
              <a:extLst>
                <a:ext uri="{FF2B5EF4-FFF2-40B4-BE49-F238E27FC236}">
                  <a16:creationId xmlns:a16="http://schemas.microsoft.com/office/drawing/2014/main" id="{8753D798-850E-43F0-9616-BE8F0ACBA622}"/>
                </a:ext>
              </a:extLst>
            </p:cNvPr>
            <p:cNvSpPr/>
            <p:nvPr/>
          </p:nvSpPr>
          <p:spPr>
            <a:xfrm rot="10800000">
              <a:off x="5810393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76">
              <a:extLst>
                <a:ext uri="{FF2B5EF4-FFF2-40B4-BE49-F238E27FC236}">
                  <a16:creationId xmlns:a16="http://schemas.microsoft.com/office/drawing/2014/main" id="{01826CED-019B-4EFC-AFFF-511C85EA8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38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177">
              <a:extLst>
                <a:ext uri="{FF2B5EF4-FFF2-40B4-BE49-F238E27FC236}">
                  <a16:creationId xmlns:a16="http://schemas.microsoft.com/office/drawing/2014/main" id="{452846FC-D292-42DB-876A-4C4248DD0FDD}"/>
                </a:ext>
              </a:extLst>
            </p:cNvPr>
            <p:cNvSpPr/>
            <p:nvPr/>
          </p:nvSpPr>
          <p:spPr>
            <a:xfrm rot="10800000">
              <a:off x="6853144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179">
              <a:extLst>
                <a:ext uri="{FF2B5EF4-FFF2-40B4-BE49-F238E27FC236}">
                  <a16:creationId xmlns:a16="http://schemas.microsoft.com/office/drawing/2014/main" id="{E32E677A-31BA-425E-8B2F-D7A35EC26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076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180">
              <a:extLst>
                <a:ext uri="{FF2B5EF4-FFF2-40B4-BE49-F238E27FC236}">
                  <a16:creationId xmlns:a16="http://schemas.microsoft.com/office/drawing/2014/main" id="{2AF7CCA4-B627-4DFE-9158-6AF4E7EF5D18}"/>
                </a:ext>
              </a:extLst>
            </p:cNvPr>
            <p:cNvSpPr/>
            <p:nvPr/>
          </p:nvSpPr>
          <p:spPr>
            <a:xfrm>
              <a:off x="631215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182">
              <a:extLst>
                <a:ext uri="{FF2B5EF4-FFF2-40B4-BE49-F238E27FC236}">
                  <a16:creationId xmlns:a16="http://schemas.microsoft.com/office/drawing/2014/main" id="{C526E865-7A26-4501-B7F8-E4A2B6941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013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183">
              <a:extLst>
                <a:ext uri="{FF2B5EF4-FFF2-40B4-BE49-F238E27FC236}">
                  <a16:creationId xmlns:a16="http://schemas.microsoft.com/office/drawing/2014/main" id="{CC762506-A0BE-4A31-98E1-D9D278988060}"/>
                </a:ext>
              </a:extLst>
            </p:cNvPr>
            <p:cNvSpPr/>
            <p:nvPr/>
          </p:nvSpPr>
          <p:spPr>
            <a:xfrm>
              <a:off x="5269399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Rectangle 1">
            <a:extLst>
              <a:ext uri="{FF2B5EF4-FFF2-40B4-BE49-F238E27FC236}">
                <a16:creationId xmlns:a16="http://schemas.microsoft.com/office/drawing/2014/main" id="{E5C32E46-3715-4FD0-A39A-657F95A8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2106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67" grpId="0" animBg="1"/>
      <p:bldP spid="69" grpId="0" animBg="1"/>
      <p:bldP spid="70" grpId="0" animBg="1"/>
      <p:bldP spid="186" grpId="0"/>
      <p:bldP spid="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長波長振動と音波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角丸四角形 52"/>
              <p:cNvSpPr/>
              <p:nvPr/>
            </p:nvSpPr>
            <p:spPr>
              <a:xfrm>
                <a:off x="306000" y="619200"/>
                <a:ext cx="4176464" cy="2364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= 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3" name="角丸四角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19200"/>
                <a:ext cx="4176464" cy="2364045"/>
              </a:xfrm>
              <a:prstGeom prst="rect">
                <a:avLst/>
              </a:prstGeom>
              <a:blipFill>
                <a:blip r:embed="rId3"/>
                <a:stretch>
                  <a:fillRect l="-116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フリーフォーム 55"/>
          <p:cNvSpPr/>
          <p:nvPr/>
        </p:nvSpPr>
        <p:spPr>
          <a:xfrm rot="19218489">
            <a:off x="5962223" y="2318673"/>
            <a:ext cx="828780" cy="368249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7206774" y="1949877"/>
            <a:ext cx="1613698" cy="701251"/>
          </a:xfrm>
          <a:prstGeom prst="wedgeEllipseCallout">
            <a:avLst>
              <a:gd name="adj1" fmla="val -93974"/>
              <a:gd name="adj2" fmla="val 4170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音波と同じ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振動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grpSp>
        <p:nvGrpSpPr>
          <p:cNvPr id="1025" name="グループ化 1024"/>
          <p:cNvGrpSpPr/>
          <p:nvPr/>
        </p:nvGrpSpPr>
        <p:grpSpPr>
          <a:xfrm>
            <a:off x="468226" y="5031548"/>
            <a:ext cx="3336366" cy="480903"/>
            <a:chOff x="468226" y="3186148"/>
            <a:chExt cx="3336366" cy="480903"/>
          </a:xfrm>
        </p:grpSpPr>
        <p:sp>
          <p:nvSpPr>
            <p:cNvPr id="146" name="角丸四角形 145"/>
            <p:cNvSpPr/>
            <p:nvPr/>
          </p:nvSpPr>
          <p:spPr>
            <a:xfrm>
              <a:off x="468226" y="3186148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24" name="グループ化 1023"/>
            <p:cNvGrpSpPr/>
            <p:nvPr/>
          </p:nvGrpSpPr>
          <p:grpSpPr>
            <a:xfrm>
              <a:off x="685979" y="3372599"/>
              <a:ext cx="2853928" cy="108000"/>
              <a:chOff x="685979" y="3372599"/>
              <a:chExt cx="2853928" cy="108000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685979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86" name="円/楕円 85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 146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3311373" y="3372599"/>
                <a:ext cx="228534" cy="108000"/>
                <a:chOff x="3311373" y="3372599"/>
                <a:chExt cx="228534" cy="108000"/>
              </a:xfrm>
            </p:grpSpPr>
            <p:sp>
              <p:nvSpPr>
                <p:cNvPr id="91" name="円/楕円 90"/>
                <p:cNvSpPr>
                  <a:spLocks noChangeAspect="1"/>
                </p:cNvSpPr>
                <p:nvPr/>
              </p:nvSpPr>
              <p:spPr>
                <a:xfrm>
                  <a:off x="3431895" y="3372599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 150"/>
                <p:cNvSpPr/>
                <p:nvPr/>
              </p:nvSpPr>
              <p:spPr>
                <a:xfrm>
                  <a:off x="3311373" y="3426579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3" name="グループ化 152"/>
              <p:cNvGrpSpPr/>
              <p:nvPr/>
            </p:nvGrpSpPr>
            <p:grpSpPr>
              <a:xfrm>
                <a:off x="1211058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4" name="円/楕円 153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6" name="グループ化 155"/>
              <p:cNvGrpSpPr/>
              <p:nvPr/>
            </p:nvGrpSpPr>
            <p:grpSpPr>
              <a:xfrm>
                <a:off x="1736137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7" name="円/楕円 156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 157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9" name="グループ化 158"/>
              <p:cNvGrpSpPr/>
              <p:nvPr/>
            </p:nvGrpSpPr>
            <p:grpSpPr>
              <a:xfrm>
                <a:off x="2261216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0" name="円/楕円 159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 160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2786295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3" name="円/楕円 162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フリーフォーム 163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正方形/長方形 185"/>
              <p:cNvSpPr/>
              <p:nvPr/>
            </p:nvSpPr>
            <p:spPr>
              <a:xfrm>
                <a:off x="306000" y="3312436"/>
                <a:ext cx="3498592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ja-JP" altLang="en-US" dirty="0"/>
                  <a:t>　（長波長の変位）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𝐾𝑎</m:t>
                      </m:r>
                    </m:oMath>
                  </m:oMathPara>
                </a14:m>
                <a:endParaRPr lang="en-US" altLang="ja-JP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𝐾𝑣</m:t>
                      </m:r>
                    </m:oMath>
                  </m:oMathPara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86" name="正方形/長方形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312436"/>
                <a:ext cx="3498592" cy="1741695"/>
              </a:xfrm>
              <a:prstGeom prst="rect">
                <a:avLst/>
              </a:prstGeom>
              <a:blipFill>
                <a:blip r:embed="rId4"/>
                <a:stretch>
                  <a:fillRect t="-2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6B2F6A-F3F0-4CAE-8D1A-CF4D97BA5E14}"/>
              </a:ext>
            </a:extLst>
          </p:cNvPr>
          <p:cNvGrpSpPr/>
          <p:nvPr/>
        </p:nvGrpSpPr>
        <p:grpSpPr>
          <a:xfrm>
            <a:off x="4280892" y="1041547"/>
            <a:ext cx="3703482" cy="2085390"/>
            <a:chOff x="4280892" y="1041547"/>
            <a:chExt cx="3703482" cy="2085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グラフ 53"/>
                <p:cNvGraphicFramePr/>
                <p:nvPr/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Choice>
          <mc:Fallback xmlns="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Fallback>
        </mc:AlternateContent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A1D6FD08-51A0-4428-97EE-E6F48F393C46}"/>
                </a:ext>
              </a:extLst>
            </p:cNvPr>
            <p:cNvGrpSpPr/>
            <p:nvPr/>
          </p:nvGrpSpPr>
          <p:grpSpPr>
            <a:xfrm>
              <a:off x="4280892" y="1052736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1CE1771D-9378-4A24-ADA4-D5EE0F025C41}"/>
                  </a:ext>
                </a:extLst>
              </p:cNvPr>
              <p:cNvSpPr/>
              <p:nvPr/>
            </p:nvSpPr>
            <p:spPr>
              <a:xfrm>
                <a:off x="4564895" y="3706042"/>
                <a:ext cx="3498592" cy="22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長波長は音波と同じ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 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1CE1771D-9378-4A24-ADA4-D5EE0F025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895" y="3706042"/>
                <a:ext cx="3498592" cy="2268378"/>
              </a:xfrm>
              <a:prstGeom prst="rect">
                <a:avLst/>
              </a:prstGeom>
              <a:blipFill>
                <a:blip r:embed="rId12"/>
                <a:stretch>
                  <a:fillRect l="-1568" t="-2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2005F74-58F3-45EA-8284-B88D030FBFDB}"/>
              </a:ext>
            </a:extLst>
          </p:cNvPr>
          <p:cNvGrpSpPr/>
          <p:nvPr/>
        </p:nvGrpSpPr>
        <p:grpSpPr>
          <a:xfrm>
            <a:off x="2198283" y="4381090"/>
            <a:ext cx="2802785" cy="489271"/>
            <a:chOff x="3901040" y="3800289"/>
            <a:chExt cx="2968020" cy="454188"/>
          </a:xfrm>
        </p:grpSpPr>
        <p:sp>
          <p:nvSpPr>
            <p:cNvPr id="71" name="フリーフォーム 33">
              <a:extLst>
                <a:ext uri="{FF2B5EF4-FFF2-40B4-BE49-F238E27FC236}">
                  <a16:creationId xmlns:a16="http://schemas.microsoft.com/office/drawing/2014/main" id="{CA0F0450-6B18-44BF-9283-F706C565A353}"/>
                </a:ext>
              </a:extLst>
            </p:cNvPr>
            <p:cNvSpPr/>
            <p:nvPr/>
          </p:nvSpPr>
          <p:spPr>
            <a:xfrm flipH="1" flipV="1">
              <a:off x="3901040" y="4059656"/>
              <a:ext cx="2968020" cy="141533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629179 w 629179"/>
                <a:gd name="connsiteY0" fmla="*/ 3406 h 553721"/>
                <a:gd name="connsiteX1" fmla="*/ 455094 w 629179"/>
                <a:gd name="connsiteY1" fmla="*/ 553705 h 553721"/>
                <a:gd name="connsiteX0" fmla="*/ 418644 w 418644"/>
                <a:gd name="connsiteY0" fmla="*/ 4448 h 554747"/>
                <a:gd name="connsiteX1" fmla="*/ 244559 w 418644"/>
                <a:gd name="connsiteY1" fmla="*/ 554747 h 554747"/>
                <a:gd name="connsiteX0" fmla="*/ 411079 w 411078"/>
                <a:gd name="connsiteY0" fmla="*/ 4778 h 520840"/>
                <a:gd name="connsiteX1" fmla="*/ 250371 w 411078"/>
                <a:gd name="connsiteY1" fmla="*/ 520840 h 520840"/>
                <a:gd name="connsiteX0" fmla="*/ 356444 w 356444"/>
                <a:gd name="connsiteY0" fmla="*/ 0 h 516062"/>
                <a:gd name="connsiteX1" fmla="*/ 195736 w 356444"/>
                <a:gd name="connsiteY1" fmla="*/ 516062 h 516062"/>
                <a:gd name="connsiteX0" fmla="*/ 221768 w 315227"/>
                <a:gd name="connsiteY0" fmla="*/ 0 h 510356"/>
                <a:gd name="connsiteX1" fmla="*/ 315226 w 315227"/>
                <a:gd name="connsiteY1" fmla="*/ 510356 h 510356"/>
                <a:gd name="connsiteX0" fmla="*/ 131630 w 225088"/>
                <a:gd name="connsiteY0" fmla="*/ 0 h 510356"/>
                <a:gd name="connsiteX1" fmla="*/ 225088 w 225088"/>
                <a:gd name="connsiteY1" fmla="*/ 510356 h 510356"/>
                <a:gd name="connsiteX0" fmla="*/ 223155 w 223156"/>
                <a:gd name="connsiteY0" fmla="*/ 0 h 521768"/>
                <a:gd name="connsiteX1" fmla="*/ 169464 w 223156"/>
                <a:gd name="connsiteY1" fmla="*/ 521768 h 521768"/>
                <a:gd name="connsiteX0" fmla="*/ 123318 w 123318"/>
                <a:gd name="connsiteY0" fmla="*/ 0 h 521768"/>
                <a:gd name="connsiteX1" fmla="*/ 69627 w 123318"/>
                <a:gd name="connsiteY1" fmla="*/ 521768 h 521768"/>
                <a:gd name="connsiteX0" fmla="*/ 2238816 w 2238816"/>
                <a:gd name="connsiteY0" fmla="*/ 0 h 93803"/>
                <a:gd name="connsiteX1" fmla="*/ 4631 w 2238816"/>
                <a:gd name="connsiteY1" fmla="*/ 93803 h 93803"/>
                <a:gd name="connsiteX0" fmla="*/ 4029345 w 4029346"/>
                <a:gd name="connsiteY0" fmla="*/ 145288 h 183561"/>
                <a:gd name="connsiteX1" fmla="*/ 2607 w 4029346"/>
                <a:gd name="connsiteY1" fmla="*/ 45081 h 183561"/>
                <a:gd name="connsiteX0" fmla="*/ 4029469 w 4029468"/>
                <a:gd name="connsiteY0" fmla="*/ 165268 h 165268"/>
                <a:gd name="connsiteX1" fmla="*/ 2731 w 4029468"/>
                <a:gd name="connsiteY1" fmla="*/ 65061 h 165268"/>
                <a:gd name="connsiteX0" fmla="*/ 4026738 w 4026739"/>
                <a:gd name="connsiteY0" fmla="*/ 100207 h 100207"/>
                <a:gd name="connsiteX1" fmla="*/ 0 w 4026739"/>
                <a:gd name="connsiteY1" fmla="*/ 0 h 100207"/>
                <a:gd name="connsiteX0" fmla="*/ 4692535 w 4692535"/>
                <a:gd name="connsiteY0" fmla="*/ 169068 h 169068"/>
                <a:gd name="connsiteX1" fmla="*/ 0 w 4692535"/>
                <a:gd name="connsiteY1" fmla="*/ 0 h 169068"/>
                <a:gd name="connsiteX0" fmla="*/ 4423383 w 4423383"/>
                <a:gd name="connsiteY0" fmla="*/ 47236 h 47236"/>
                <a:gd name="connsiteX1" fmla="*/ 0 w 4423383"/>
                <a:gd name="connsiteY1" fmla="*/ 0 h 47236"/>
                <a:gd name="connsiteX0" fmla="*/ 4423383 w 4423383"/>
                <a:gd name="connsiteY0" fmla="*/ 126886 h 126886"/>
                <a:gd name="connsiteX1" fmla="*/ 0 w 4423383"/>
                <a:gd name="connsiteY1" fmla="*/ 79650 h 126886"/>
                <a:gd name="connsiteX0" fmla="*/ 4465881 w 4465881"/>
                <a:gd name="connsiteY0" fmla="*/ 52666 h 111370"/>
                <a:gd name="connsiteX1" fmla="*/ 0 w 4465881"/>
                <a:gd name="connsiteY1" fmla="*/ 111370 h 111370"/>
                <a:gd name="connsiteX0" fmla="*/ 4225061 w 4225061"/>
                <a:gd name="connsiteY0" fmla="*/ 76259 h 97884"/>
                <a:gd name="connsiteX1" fmla="*/ 0 w 4225061"/>
                <a:gd name="connsiteY1" fmla="*/ 97884 h 97884"/>
                <a:gd name="connsiteX0" fmla="*/ 4225061 w 4225061"/>
                <a:gd name="connsiteY0" fmla="*/ 57758 h 79383"/>
                <a:gd name="connsiteX1" fmla="*/ 0 w 4225061"/>
                <a:gd name="connsiteY1" fmla="*/ 79383 h 79383"/>
                <a:gd name="connsiteX0" fmla="*/ 4111734 w 4111734"/>
                <a:gd name="connsiteY0" fmla="*/ 11236 h 133505"/>
                <a:gd name="connsiteX1" fmla="*/ 0 w 4111734"/>
                <a:gd name="connsiteY1" fmla="*/ 133505 h 133505"/>
                <a:gd name="connsiteX0" fmla="*/ 4111734 w 4111734"/>
                <a:gd name="connsiteY0" fmla="*/ 13577 h 135846"/>
                <a:gd name="connsiteX1" fmla="*/ 0 w 4111734"/>
                <a:gd name="connsiteY1" fmla="*/ 135846 h 135846"/>
                <a:gd name="connsiteX0" fmla="*/ 4168398 w 4168398"/>
                <a:gd name="connsiteY0" fmla="*/ 52570 h 84789"/>
                <a:gd name="connsiteX1" fmla="*/ 0 w 4168398"/>
                <a:gd name="connsiteY1" fmla="*/ 84789 h 8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8398" h="84789">
                  <a:moveTo>
                    <a:pt x="4168398" y="52570"/>
                  </a:moveTo>
                  <a:cubicBezTo>
                    <a:pt x="3427782" y="27430"/>
                    <a:pt x="560628" y="-68080"/>
                    <a:pt x="0" y="84789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72" name="円形吹き出し 53">
              <a:extLst>
                <a:ext uri="{FF2B5EF4-FFF2-40B4-BE49-F238E27FC236}">
                  <a16:creationId xmlns:a16="http://schemas.microsoft.com/office/drawing/2014/main" id="{74DB85FD-E5F3-48D2-9140-EA71FE75CB20}"/>
                </a:ext>
              </a:extLst>
            </p:cNvPr>
            <p:cNvSpPr/>
            <p:nvPr/>
          </p:nvSpPr>
          <p:spPr>
            <a:xfrm>
              <a:off x="5083352" y="3800289"/>
              <a:ext cx="765851" cy="454188"/>
            </a:xfrm>
            <a:prstGeom prst="wedgeEllipseCallout">
              <a:avLst>
                <a:gd name="adj1" fmla="val -7255"/>
                <a:gd name="adj2" fmla="val 1851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代入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7D3B22A2-5C55-4509-A587-3711CB3F6E8D}"/>
              </a:ext>
            </a:extLst>
          </p:cNvPr>
          <p:cNvGrpSpPr/>
          <p:nvPr/>
        </p:nvGrpSpPr>
        <p:grpSpPr>
          <a:xfrm>
            <a:off x="3305621" y="2003014"/>
            <a:ext cx="1645390" cy="2515387"/>
            <a:chOff x="4912272" y="1451260"/>
            <a:chExt cx="1742391" cy="2335022"/>
          </a:xfrm>
        </p:grpSpPr>
        <p:sp>
          <p:nvSpPr>
            <p:cNvPr id="74" name="フリーフォーム 33">
              <a:extLst>
                <a:ext uri="{FF2B5EF4-FFF2-40B4-BE49-F238E27FC236}">
                  <a16:creationId xmlns:a16="http://schemas.microsoft.com/office/drawing/2014/main" id="{DE37834D-309B-4453-BF07-5D595567A01B}"/>
                </a:ext>
              </a:extLst>
            </p:cNvPr>
            <p:cNvSpPr/>
            <p:nvPr/>
          </p:nvSpPr>
          <p:spPr>
            <a:xfrm flipH="1" flipV="1">
              <a:off x="4912272" y="1451260"/>
              <a:ext cx="1742391" cy="2335022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629179 w 629179"/>
                <a:gd name="connsiteY0" fmla="*/ 3406 h 553721"/>
                <a:gd name="connsiteX1" fmla="*/ 455094 w 629179"/>
                <a:gd name="connsiteY1" fmla="*/ 553705 h 553721"/>
                <a:gd name="connsiteX0" fmla="*/ 418644 w 418644"/>
                <a:gd name="connsiteY0" fmla="*/ 4448 h 554747"/>
                <a:gd name="connsiteX1" fmla="*/ 244559 w 418644"/>
                <a:gd name="connsiteY1" fmla="*/ 554747 h 554747"/>
                <a:gd name="connsiteX0" fmla="*/ 411079 w 411078"/>
                <a:gd name="connsiteY0" fmla="*/ 4778 h 520840"/>
                <a:gd name="connsiteX1" fmla="*/ 250371 w 411078"/>
                <a:gd name="connsiteY1" fmla="*/ 520840 h 520840"/>
                <a:gd name="connsiteX0" fmla="*/ 356444 w 356444"/>
                <a:gd name="connsiteY0" fmla="*/ 0 h 516062"/>
                <a:gd name="connsiteX1" fmla="*/ 195736 w 356444"/>
                <a:gd name="connsiteY1" fmla="*/ 516062 h 516062"/>
                <a:gd name="connsiteX0" fmla="*/ 221768 w 315227"/>
                <a:gd name="connsiteY0" fmla="*/ 0 h 510356"/>
                <a:gd name="connsiteX1" fmla="*/ 315226 w 315227"/>
                <a:gd name="connsiteY1" fmla="*/ 510356 h 510356"/>
                <a:gd name="connsiteX0" fmla="*/ 131630 w 225088"/>
                <a:gd name="connsiteY0" fmla="*/ 0 h 510356"/>
                <a:gd name="connsiteX1" fmla="*/ 225088 w 225088"/>
                <a:gd name="connsiteY1" fmla="*/ 510356 h 510356"/>
                <a:gd name="connsiteX0" fmla="*/ 223155 w 223156"/>
                <a:gd name="connsiteY0" fmla="*/ 0 h 521768"/>
                <a:gd name="connsiteX1" fmla="*/ 169464 w 223156"/>
                <a:gd name="connsiteY1" fmla="*/ 521768 h 521768"/>
                <a:gd name="connsiteX0" fmla="*/ 123318 w 123318"/>
                <a:gd name="connsiteY0" fmla="*/ 0 h 521768"/>
                <a:gd name="connsiteX1" fmla="*/ 69627 w 123318"/>
                <a:gd name="connsiteY1" fmla="*/ 521768 h 521768"/>
                <a:gd name="connsiteX0" fmla="*/ 2238816 w 2238816"/>
                <a:gd name="connsiteY0" fmla="*/ 0 h 93803"/>
                <a:gd name="connsiteX1" fmla="*/ 4631 w 2238816"/>
                <a:gd name="connsiteY1" fmla="*/ 93803 h 93803"/>
                <a:gd name="connsiteX0" fmla="*/ 4029345 w 4029346"/>
                <a:gd name="connsiteY0" fmla="*/ 145288 h 183561"/>
                <a:gd name="connsiteX1" fmla="*/ 2607 w 4029346"/>
                <a:gd name="connsiteY1" fmla="*/ 45081 h 183561"/>
                <a:gd name="connsiteX0" fmla="*/ 4029469 w 4029468"/>
                <a:gd name="connsiteY0" fmla="*/ 165268 h 165268"/>
                <a:gd name="connsiteX1" fmla="*/ 2731 w 4029468"/>
                <a:gd name="connsiteY1" fmla="*/ 65061 h 165268"/>
                <a:gd name="connsiteX0" fmla="*/ 4026738 w 4026739"/>
                <a:gd name="connsiteY0" fmla="*/ 100207 h 100207"/>
                <a:gd name="connsiteX1" fmla="*/ 0 w 4026739"/>
                <a:gd name="connsiteY1" fmla="*/ 0 h 100207"/>
                <a:gd name="connsiteX0" fmla="*/ 4692535 w 4692535"/>
                <a:gd name="connsiteY0" fmla="*/ 169068 h 169068"/>
                <a:gd name="connsiteX1" fmla="*/ 0 w 4692535"/>
                <a:gd name="connsiteY1" fmla="*/ 0 h 169068"/>
                <a:gd name="connsiteX0" fmla="*/ 4423383 w 4423383"/>
                <a:gd name="connsiteY0" fmla="*/ 47236 h 47236"/>
                <a:gd name="connsiteX1" fmla="*/ 0 w 4423383"/>
                <a:gd name="connsiteY1" fmla="*/ 0 h 47236"/>
                <a:gd name="connsiteX0" fmla="*/ 4423383 w 4423383"/>
                <a:gd name="connsiteY0" fmla="*/ 126886 h 126886"/>
                <a:gd name="connsiteX1" fmla="*/ 0 w 4423383"/>
                <a:gd name="connsiteY1" fmla="*/ 79650 h 126886"/>
                <a:gd name="connsiteX0" fmla="*/ 4465881 w 4465881"/>
                <a:gd name="connsiteY0" fmla="*/ 52666 h 111370"/>
                <a:gd name="connsiteX1" fmla="*/ 0 w 4465881"/>
                <a:gd name="connsiteY1" fmla="*/ 111370 h 111370"/>
                <a:gd name="connsiteX0" fmla="*/ 4225061 w 4225061"/>
                <a:gd name="connsiteY0" fmla="*/ 76259 h 97884"/>
                <a:gd name="connsiteX1" fmla="*/ 0 w 4225061"/>
                <a:gd name="connsiteY1" fmla="*/ 97884 h 97884"/>
                <a:gd name="connsiteX0" fmla="*/ 4225061 w 4225061"/>
                <a:gd name="connsiteY0" fmla="*/ 57758 h 79383"/>
                <a:gd name="connsiteX1" fmla="*/ 0 w 4225061"/>
                <a:gd name="connsiteY1" fmla="*/ 79383 h 79383"/>
                <a:gd name="connsiteX0" fmla="*/ 4111734 w 4111734"/>
                <a:gd name="connsiteY0" fmla="*/ 11236 h 133505"/>
                <a:gd name="connsiteX1" fmla="*/ 0 w 4111734"/>
                <a:gd name="connsiteY1" fmla="*/ 133505 h 133505"/>
                <a:gd name="connsiteX0" fmla="*/ 4111734 w 4111734"/>
                <a:gd name="connsiteY0" fmla="*/ 13577 h 135846"/>
                <a:gd name="connsiteX1" fmla="*/ 0 w 4111734"/>
                <a:gd name="connsiteY1" fmla="*/ 135846 h 135846"/>
                <a:gd name="connsiteX0" fmla="*/ 1292719 w 1292719"/>
                <a:gd name="connsiteY0" fmla="*/ 330 h 1547507"/>
                <a:gd name="connsiteX1" fmla="*/ 0 w 1292719"/>
                <a:gd name="connsiteY1" fmla="*/ 1547507 h 1547507"/>
                <a:gd name="connsiteX0" fmla="*/ 90885 w 2888965"/>
                <a:gd name="connsiteY0" fmla="*/ 443 h 1182123"/>
                <a:gd name="connsiteX1" fmla="*/ 2835450 w 2888965"/>
                <a:gd name="connsiteY1" fmla="*/ 1182123 h 1182123"/>
                <a:gd name="connsiteX0" fmla="*/ 0 w 2829587"/>
                <a:gd name="connsiteY0" fmla="*/ 0 h 1181680"/>
                <a:gd name="connsiteX1" fmla="*/ 2744565 w 2829587"/>
                <a:gd name="connsiteY1" fmla="*/ 1181680 h 1181680"/>
                <a:gd name="connsiteX0" fmla="*/ 0 w 2829587"/>
                <a:gd name="connsiteY0" fmla="*/ 0 h 1255839"/>
                <a:gd name="connsiteX1" fmla="*/ 2744565 w 2829587"/>
                <a:gd name="connsiteY1" fmla="*/ 1255839 h 1255839"/>
                <a:gd name="connsiteX0" fmla="*/ 0 w 2744565"/>
                <a:gd name="connsiteY0" fmla="*/ 0 h 1255839"/>
                <a:gd name="connsiteX1" fmla="*/ 2744565 w 2744565"/>
                <a:gd name="connsiteY1" fmla="*/ 1255839 h 1255839"/>
                <a:gd name="connsiteX0" fmla="*/ 0 w 2744565"/>
                <a:gd name="connsiteY0" fmla="*/ 0 h 1255839"/>
                <a:gd name="connsiteX1" fmla="*/ 2744565 w 2744565"/>
                <a:gd name="connsiteY1" fmla="*/ 1255839 h 1255839"/>
                <a:gd name="connsiteX0" fmla="*/ 0 w 2744565"/>
                <a:gd name="connsiteY0" fmla="*/ 0 h 1255839"/>
                <a:gd name="connsiteX1" fmla="*/ 2744565 w 2744565"/>
                <a:gd name="connsiteY1" fmla="*/ 1255839 h 1255839"/>
                <a:gd name="connsiteX0" fmla="*/ 0 w 2617072"/>
                <a:gd name="connsiteY0" fmla="*/ 0 h 1319404"/>
                <a:gd name="connsiteX1" fmla="*/ 2617072 w 2617072"/>
                <a:gd name="connsiteY1" fmla="*/ 1319404 h 1319404"/>
                <a:gd name="connsiteX0" fmla="*/ 0 w 2489579"/>
                <a:gd name="connsiteY0" fmla="*/ 0 h 1292919"/>
                <a:gd name="connsiteX1" fmla="*/ 2489579 w 2489579"/>
                <a:gd name="connsiteY1" fmla="*/ 1292919 h 1292919"/>
                <a:gd name="connsiteX0" fmla="*/ 0 w 2489579"/>
                <a:gd name="connsiteY0" fmla="*/ 0 h 1409454"/>
                <a:gd name="connsiteX1" fmla="*/ 2489579 w 2489579"/>
                <a:gd name="connsiteY1" fmla="*/ 1409454 h 1409454"/>
                <a:gd name="connsiteX0" fmla="*/ 0 w 2447081"/>
                <a:gd name="connsiteY0" fmla="*/ 0 h 1398860"/>
                <a:gd name="connsiteX1" fmla="*/ 2447081 w 2447081"/>
                <a:gd name="connsiteY1" fmla="*/ 1398860 h 1398860"/>
                <a:gd name="connsiteX0" fmla="*/ 0 w 2447081"/>
                <a:gd name="connsiteY0" fmla="*/ 0 h 1398860"/>
                <a:gd name="connsiteX1" fmla="*/ 2447081 w 2447081"/>
                <a:gd name="connsiteY1" fmla="*/ 1398860 h 1398860"/>
                <a:gd name="connsiteX0" fmla="*/ 0 w 2447081"/>
                <a:gd name="connsiteY0" fmla="*/ 0 h 1398860"/>
                <a:gd name="connsiteX1" fmla="*/ 2447081 w 2447081"/>
                <a:gd name="connsiteY1" fmla="*/ 1398860 h 1398860"/>
                <a:gd name="connsiteX0" fmla="*/ 0 w 2447081"/>
                <a:gd name="connsiteY0" fmla="*/ 0 h 1398860"/>
                <a:gd name="connsiteX1" fmla="*/ 2447081 w 2447081"/>
                <a:gd name="connsiteY1" fmla="*/ 1398860 h 139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081" h="1398860">
                  <a:moveTo>
                    <a:pt x="0" y="0"/>
                  </a:moveTo>
                  <a:cubicBezTo>
                    <a:pt x="1469266" y="27830"/>
                    <a:pt x="1052813" y="1362527"/>
                    <a:pt x="2447081" y="1398860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75" name="円形吹き出し 53">
              <a:extLst>
                <a:ext uri="{FF2B5EF4-FFF2-40B4-BE49-F238E27FC236}">
                  <a16:creationId xmlns:a16="http://schemas.microsoft.com/office/drawing/2014/main" id="{31BEB44C-8577-4DB1-B50F-C58D7CB3E62E}"/>
                </a:ext>
              </a:extLst>
            </p:cNvPr>
            <p:cNvSpPr/>
            <p:nvPr/>
          </p:nvSpPr>
          <p:spPr>
            <a:xfrm>
              <a:off x="5134524" y="2384824"/>
              <a:ext cx="765851" cy="454188"/>
            </a:xfrm>
            <a:prstGeom prst="wedgeEllipseCallout">
              <a:avLst>
                <a:gd name="adj1" fmla="val -7255"/>
                <a:gd name="adj2" fmla="val 1851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代入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それらしい大きさ">
                <a:extLst>
                  <a:ext uri="{FF2B5EF4-FFF2-40B4-BE49-F238E27FC236}">
                    <a16:creationId xmlns:a16="http://schemas.microsoft.com/office/drawing/2014/main" id="{ED948DB7-87E7-46B7-857B-927C4CC5526B}"/>
                  </a:ext>
                </a:extLst>
              </p:cNvPr>
              <p:cNvSpPr txBox="1"/>
              <p:nvPr/>
            </p:nvSpPr>
            <p:spPr>
              <a:xfrm>
                <a:off x="6467498" y="5931898"/>
                <a:ext cx="2638168" cy="7078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結合のばね定数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𝐶</m:t>
                    </m:r>
                    <m:r>
                      <a:rPr lang="ja-JP" altLang="en-US" sz="2000" i="1" dirty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は</m:t>
                    </m:r>
                  </m:oMath>
                </a14:m>
                <a:endPara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音速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𝑣</m:t>
                    </m:r>
                  </m:oMath>
                </a14:m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で決められる！</a:t>
                </a:r>
              </a:p>
            </p:txBody>
          </p:sp>
        </mc:Choice>
        <mc:Fallback xmlns="">
          <p:sp>
            <p:nvSpPr>
              <p:cNvPr id="77" name="それらしい大きさ">
                <a:extLst>
                  <a:ext uri="{FF2B5EF4-FFF2-40B4-BE49-F238E27FC236}">
                    <a16:creationId xmlns:a16="http://schemas.microsoft.com/office/drawing/2014/main" id="{ED948DB7-87E7-46B7-857B-927C4CC5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98" y="5931898"/>
                <a:ext cx="2638168" cy="707886"/>
              </a:xfrm>
              <a:prstGeom prst="rect">
                <a:avLst/>
              </a:prstGeom>
              <a:blipFill>
                <a:blip r:embed="rId13"/>
                <a:stretch>
                  <a:fillRect l="-5774" t="-18103" r="-5312" b="-25000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0A6FF85E-F1B8-4487-8230-F71708F619AD}"/>
                  </a:ext>
                </a:extLst>
              </p:cNvPr>
              <p:cNvSpPr/>
              <p:nvPr/>
            </p:nvSpPr>
            <p:spPr>
              <a:xfrm>
                <a:off x="5011990" y="5969054"/>
                <a:ext cx="165020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⇒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0A6FF85E-F1B8-4487-8230-F71708F61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90" y="5969054"/>
                <a:ext cx="1650209" cy="656013"/>
              </a:xfrm>
              <a:prstGeom prst="rect">
                <a:avLst/>
              </a:prstGeom>
              <a:blipFill>
                <a:blip r:embed="rId14"/>
                <a:stretch>
                  <a:fillRect l="-2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1">
            <a:extLst>
              <a:ext uri="{FF2B5EF4-FFF2-40B4-BE49-F238E27FC236}">
                <a16:creationId xmlns:a16="http://schemas.microsoft.com/office/drawing/2014/main" id="{CDC57F4C-909D-4FB6-8798-E5B1E098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33419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正方形/長方形 186"/>
              <p:cNvSpPr/>
              <p:nvPr/>
            </p:nvSpPr>
            <p:spPr>
              <a:xfrm>
                <a:off x="4379651" y="3312880"/>
                <a:ext cx="4087423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ja-JP" altLang="en-US" dirty="0"/>
                  <a:t>　（各面が反対向きに振動）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87" name="正方形/長方形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51" y="3312880"/>
                <a:ext cx="4087423" cy="1741695"/>
              </a:xfrm>
              <a:prstGeom prst="rect">
                <a:avLst/>
              </a:prstGeom>
              <a:blipFill>
                <a:blip r:embed="rId3"/>
                <a:stretch>
                  <a:fillRect t="-2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7318351F-9118-4D4C-AFB5-8FE3EB35A21F}"/>
                  </a:ext>
                </a:extLst>
              </p:cNvPr>
              <p:cNvSpPr/>
              <p:nvPr/>
            </p:nvSpPr>
            <p:spPr>
              <a:xfrm>
                <a:off x="4379652" y="3312880"/>
                <a:ext cx="4087423" cy="1610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𝐾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ja-JP" altLang="en-US" dirty="0"/>
                  <a:t>　（各面が反対向きに振動）</a:t>
                </a:r>
                <a:endParaRPr lang="en-US" altLang="ja-JP" dirty="0"/>
              </a:p>
              <a:p>
                <a:endParaRPr lang="en-US" altLang="ja-JP" dirty="0"/>
              </a:p>
              <a:p>
                <a:pPr>
                  <a:lnSpc>
                    <a:spcPts val="1300"/>
                  </a:lnSpc>
                </a:pPr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7318351F-9118-4D4C-AFB5-8FE3EB35A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52" y="3312880"/>
                <a:ext cx="4087423" cy="1610441"/>
              </a:xfrm>
              <a:prstGeom prst="rect">
                <a:avLst/>
              </a:prstGeom>
              <a:blipFill>
                <a:blip r:embed="rId4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角丸四角形 52">
                <a:extLst>
                  <a:ext uri="{FF2B5EF4-FFF2-40B4-BE49-F238E27FC236}">
                    <a16:creationId xmlns:a16="http://schemas.microsoft.com/office/drawing/2014/main" id="{65B34F8C-1295-4719-AFAC-62C9F0400809}"/>
                  </a:ext>
                </a:extLst>
              </p:cNvPr>
              <p:cNvSpPr/>
              <p:nvPr/>
            </p:nvSpPr>
            <p:spPr>
              <a:xfrm>
                <a:off x="306000" y="619200"/>
                <a:ext cx="4176464" cy="2364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= 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8" name="角丸四角形 52">
                <a:extLst>
                  <a:ext uri="{FF2B5EF4-FFF2-40B4-BE49-F238E27FC236}">
                    <a16:creationId xmlns:a16="http://schemas.microsoft.com/office/drawing/2014/main" id="{65B34F8C-1295-4719-AFAC-62C9F0400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19200"/>
                <a:ext cx="4176464" cy="2364045"/>
              </a:xfrm>
              <a:prstGeom prst="rect">
                <a:avLst/>
              </a:prstGeom>
              <a:blipFill>
                <a:blip r:embed="rId5"/>
                <a:stretch>
                  <a:fillRect l="-116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正方形/長方形 185"/>
              <p:cNvSpPr/>
              <p:nvPr/>
            </p:nvSpPr>
            <p:spPr>
              <a:xfrm>
                <a:off x="306000" y="3312436"/>
                <a:ext cx="3498592" cy="1464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ja-JP" altLang="en-US" dirty="0"/>
                  <a:t>　（長波長の変位）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𝐾𝑎</m:t>
                      </m:r>
                    </m:oMath>
                  </m:oMathPara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186" name="正方形/長方形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312436"/>
                <a:ext cx="3498592" cy="1464696"/>
              </a:xfrm>
              <a:prstGeom prst="rect">
                <a:avLst/>
              </a:prstGeom>
              <a:blipFill>
                <a:blip r:embed="rId6"/>
                <a:stretch>
                  <a:fillRect t="-3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角丸四角形 52">
                <a:extLst>
                  <a:ext uri="{FF2B5EF4-FFF2-40B4-BE49-F238E27FC236}">
                    <a16:creationId xmlns:a16="http://schemas.microsoft.com/office/drawing/2014/main" id="{EA249A7A-D699-4283-AF53-402F8A0972AC}"/>
                  </a:ext>
                </a:extLst>
              </p:cNvPr>
              <p:cNvSpPr/>
              <p:nvPr/>
            </p:nvSpPr>
            <p:spPr>
              <a:xfrm>
                <a:off x="306000" y="619200"/>
                <a:ext cx="4176464" cy="25151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</a:pPr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5" name="角丸四角形 52">
                <a:extLst>
                  <a:ext uri="{FF2B5EF4-FFF2-40B4-BE49-F238E27FC236}">
                    <a16:creationId xmlns:a16="http://schemas.microsoft.com/office/drawing/2014/main" id="{EA249A7A-D699-4283-AF53-402F8A097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19200"/>
                <a:ext cx="4176464" cy="2515176"/>
              </a:xfrm>
              <a:prstGeom prst="rect">
                <a:avLst/>
              </a:prstGeom>
              <a:blipFill>
                <a:blip r:embed="rId7"/>
                <a:stretch>
                  <a:fillRect l="-1168" t="-2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C0413401-5528-4762-B1F4-3D932A078E56}"/>
                  </a:ext>
                </a:extLst>
              </p:cNvPr>
              <p:cNvSpPr/>
              <p:nvPr/>
            </p:nvSpPr>
            <p:spPr>
              <a:xfrm>
                <a:off x="306000" y="3312436"/>
                <a:ext cx="3498592" cy="15081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𝐾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ja-JP" altLang="en-US" dirty="0"/>
                  <a:t>　（長波長の変位）</a:t>
                </a:r>
                <a:endParaRPr lang="en-US" altLang="ja-JP" dirty="0"/>
              </a:p>
              <a:p>
                <a:endParaRPr lang="en-US" altLang="ja-JP" dirty="0"/>
              </a:p>
              <a:p>
                <a:pPr>
                  <a:lnSpc>
                    <a:spcPts val="2400"/>
                  </a:lnSpc>
                </a:pPr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𝐾𝑣</m:t>
                      </m:r>
                    </m:oMath>
                  </m:oMathPara>
                </a14:m>
                <a:endParaRPr lang="en-US" altLang="ja-JP" b="0" dirty="0"/>
              </a:p>
              <a:p>
                <a:pPr lvl="1"/>
                <a:endParaRPr lang="en-US" altLang="ja-JP" b="0" dirty="0"/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C0413401-5528-4762-B1F4-3D932A078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312436"/>
                <a:ext cx="3498592" cy="1508105"/>
              </a:xfrm>
              <a:prstGeom prst="rect">
                <a:avLst/>
              </a:prstGeom>
              <a:blipFill>
                <a:blip r:embed="rId8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結晶分子の振動と音速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p:grpSp>
        <p:nvGrpSpPr>
          <p:cNvPr id="1025" name="グループ化 1024"/>
          <p:cNvGrpSpPr/>
          <p:nvPr/>
        </p:nvGrpSpPr>
        <p:grpSpPr>
          <a:xfrm>
            <a:off x="468226" y="5031548"/>
            <a:ext cx="3336366" cy="480903"/>
            <a:chOff x="468226" y="3186148"/>
            <a:chExt cx="3336366" cy="480903"/>
          </a:xfrm>
        </p:grpSpPr>
        <p:sp>
          <p:nvSpPr>
            <p:cNvPr id="146" name="角丸四角形 145"/>
            <p:cNvSpPr/>
            <p:nvPr/>
          </p:nvSpPr>
          <p:spPr>
            <a:xfrm>
              <a:off x="468226" y="3186148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024" name="グループ化 1023"/>
            <p:cNvGrpSpPr/>
            <p:nvPr/>
          </p:nvGrpSpPr>
          <p:grpSpPr>
            <a:xfrm>
              <a:off x="685979" y="3372599"/>
              <a:ext cx="2853928" cy="108000"/>
              <a:chOff x="685979" y="3372599"/>
              <a:chExt cx="2853928" cy="108000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685979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86" name="円/楕円 85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 146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3311373" y="3372599"/>
                <a:ext cx="228534" cy="108000"/>
                <a:chOff x="3311373" y="3372599"/>
                <a:chExt cx="228534" cy="108000"/>
              </a:xfrm>
            </p:grpSpPr>
            <p:sp>
              <p:nvSpPr>
                <p:cNvPr id="91" name="円/楕円 90"/>
                <p:cNvSpPr>
                  <a:spLocks noChangeAspect="1"/>
                </p:cNvSpPr>
                <p:nvPr/>
              </p:nvSpPr>
              <p:spPr>
                <a:xfrm>
                  <a:off x="3431895" y="3372599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 150"/>
                <p:cNvSpPr/>
                <p:nvPr/>
              </p:nvSpPr>
              <p:spPr>
                <a:xfrm>
                  <a:off x="3311373" y="3426579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3" name="グループ化 152"/>
              <p:cNvGrpSpPr/>
              <p:nvPr/>
            </p:nvGrpSpPr>
            <p:grpSpPr>
              <a:xfrm>
                <a:off x="1211058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4" name="円/楕円 153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6" name="グループ化 155"/>
              <p:cNvGrpSpPr/>
              <p:nvPr/>
            </p:nvGrpSpPr>
            <p:grpSpPr>
              <a:xfrm>
                <a:off x="1736137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57" name="円/楕円 156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 157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9" name="グループ化 158"/>
              <p:cNvGrpSpPr/>
              <p:nvPr/>
            </p:nvGrpSpPr>
            <p:grpSpPr>
              <a:xfrm>
                <a:off x="2261216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0" name="円/楕円 159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 160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2786295" y="3372599"/>
                <a:ext cx="226626" cy="108000"/>
                <a:chOff x="685979" y="3375000"/>
                <a:chExt cx="226626" cy="108000"/>
              </a:xfrm>
            </p:grpSpPr>
            <p:sp>
              <p:nvSpPr>
                <p:cNvPr id="163" name="円/楕円 162"/>
                <p:cNvSpPr>
                  <a:spLocks noChangeAspect="1"/>
                </p:cNvSpPr>
                <p:nvPr/>
              </p:nvSpPr>
              <p:spPr>
                <a:xfrm>
                  <a:off x="804593" y="3375000"/>
                  <a:ext cx="108012" cy="10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9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  <a:headEnd type="none" w="lg" len="lg"/>
                  <a:tailEnd type="arrow" w="lg" len="lg"/>
                </a:ln>
                <a:effectLst>
                  <a:innerShdw blurRad="38100" dist="25400" dir="2700000">
                    <a:schemeClr val="tx2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フリーフォーム 163"/>
                <p:cNvSpPr/>
                <p:nvPr/>
              </p:nvSpPr>
              <p:spPr>
                <a:xfrm>
                  <a:off x="685979" y="3429000"/>
                  <a:ext cx="172620" cy="0"/>
                </a:xfrm>
                <a:custGeom>
                  <a:avLst/>
                  <a:gdLst>
                    <a:gd name="connsiteX0" fmla="*/ 0 w 109538"/>
                    <a:gd name="connsiteY0" fmla="*/ 2381 h 2381"/>
                    <a:gd name="connsiteX1" fmla="*/ 109538 w 1095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538" h="2381">
                      <a:moveTo>
                        <a:pt x="0" y="2381"/>
                      </a:moveTo>
                      <a:lnTo>
                        <a:pt x="10953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headEnd type="none" w="lg" len="lg"/>
                  <a:tailEnd type="arrow" w="sm" len="sm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6B2F6A-F3F0-4CAE-8D1A-CF4D97BA5E14}"/>
              </a:ext>
            </a:extLst>
          </p:cNvPr>
          <p:cNvGrpSpPr/>
          <p:nvPr/>
        </p:nvGrpSpPr>
        <p:grpSpPr>
          <a:xfrm>
            <a:off x="4280892" y="1041547"/>
            <a:ext cx="3703482" cy="2085390"/>
            <a:chOff x="4280892" y="1041547"/>
            <a:chExt cx="3703482" cy="2085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グラフ 53"/>
                <p:cNvGraphicFramePr/>
                <p:nvPr/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Choice>
          <mc:Fallback xmlns="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</mc:Fallback>
        </mc:AlternateContent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A1D6FD08-51A0-4428-97EE-E6F48F393C46}"/>
                </a:ext>
              </a:extLst>
            </p:cNvPr>
            <p:cNvGrpSpPr/>
            <p:nvPr/>
          </p:nvGrpSpPr>
          <p:grpSpPr>
            <a:xfrm>
              <a:off x="4280892" y="1052736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0B943C7-B708-42EF-B449-2A5C868B0ED2}"/>
              </a:ext>
            </a:extLst>
          </p:cNvPr>
          <p:cNvGrpSpPr/>
          <p:nvPr/>
        </p:nvGrpSpPr>
        <p:grpSpPr>
          <a:xfrm>
            <a:off x="4475994" y="5036329"/>
            <a:ext cx="3336366" cy="480903"/>
            <a:chOff x="4475994" y="5036329"/>
            <a:chExt cx="3336366" cy="480903"/>
          </a:xfrm>
        </p:grpSpPr>
        <p:sp>
          <p:nvSpPr>
            <p:cNvPr id="58" name="角丸四角形 144">
              <a:extLst>
                <a:ext uri="{FF2B5EF4-FFF2-40B4-BE49-F238E27FC236}">
                  <a16:creationId xmlns:a16="http://schemas.microsoft.com/office/drawing/2014/main" id="{053A51F6-626D-407B-84AD-59D9182B6D0D}"/>
                </a:ext>
              </a:extLst>
            </p:cNvPr>
            <p:cNvSpPr/>
            <p:nvPr/>
          </p:nvSpPr>
          <p:spPr>
            <a:xfrm>
              <a:off x="4475994" y="5036329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円/楕円 166">
              <a:extLst>
                <a:ext uri="{FF2B5EF4-FFF2-40B4-BE49-F238E27FC236}">
                  <a16:creationId xmlns:a16="http://schemas.microsoft.com/office/drawing/2014/main" id="{3D9F17A8-C3CC-4EBD-BE39-F3B9F07E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904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167">
              <a:extLst>
                <a:ext uri="{FF2B5EF4-FFF2-40B4-BE49-F238E27FC236}">
                  <a16:creationId xmlns:a16="http://schemas.microsoft.com/office/drawing/2014/main" id="{77C97D1E-BEF6-4E5D-965F-A4A71250A2D2}"/>
                </a:ext>
              </a:extLst>
            </p:cNvPr>
            <p:cNvSpPr/>
            <p:nvPr/>
          </p:nvSpPr>
          <p:spPr>
            <a:xfrm rot="10800000">
              <a:off x="4704910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169">
              <a:extLst>
                <a:ext uri="{FF2B5EF4-FFF2-40B4-BE49-F238E27FC236}">
                  <a16:creationId xmlns:a16="http://schemas.microsoft.com/office/drawing/2014/main" id="{965C35B1-A8F3-40B2-B2F6-2B80BC7EE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832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170">
              <a:extLst>
                <a:ext uri="{FF2B5EF4-FFF2-40B4-BE49-F238E27FC236}">
                  <a16:creationId xmlns:a16="http://schemas.microsoft.com/office/drawing/2014/main" id="{D72D1E88-E413-4426-B40D-DDB6C845708C}"/>
                </a:ext>
              </a:extLst>
            </p:cNvPr>
            <p:cNvSpPr/>
            <p:nvPr/>
          </p:nvSpPr>
          <p:spPr>
            <a:xfrm>
              <a:off x="736971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173">
              <a:extLst>
                <a:ext uri="{FF2B5EF4-FFF2-40B4-BE49-F238E27FC236}">
                  <a16:creationId xmlns:a16="http://schemas.microsoft.com/office/drawing/2014/main" id="{23542576-A381-4907-929E-47AAD92E8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387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174">
              <a:extLst>
                <a:ext uri="{FF2B5EF4-FFF2-40B4-BE49-F238E27FC236}">
                  <a16:creationId xmlns:a16="http://schemas.microsoft.com/office/drawing/2014/main" id="{8753D798-850E-43F0-9616-BE8F0ACBA622}"/>
                </a:ext>
              </a:extLst>
            </p:cNvPr>
            <p:cNvSpPr/>
            <p:nvPr/>
          </p:nvSpPr>
          <p:spPr>
            <a:xfrm rot="10800000">
              <a:off x="5810393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76">
              <a:extLst>
                <a:ext uri="{FF2B5EF4-FFF2-40B4-BE49-F238E27FC236}">
                  <a16:creationId xmlns:a16="http://schemas.microsoft.com/office/drawing/2014/main" id="{01826CED-019B-4EFC-AFFF-511C85EA8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38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177">
              <a:extLst>
                <a:ext uri="{FF2B5EF4-FFF2-40B4-BE49-F238E27FC236}">
                  <a16:creationId xmlns:a16="http://schemas.microsoft.com/office/drawing/2014/main" id="{452846FC-D292-42DB-876A-4C4248DD0FDD}"/>
                </a:ext>
              </a:extLst>
            </p:cNvPr>
            <p:cNvSpPr/>
            <p:nvPr/>
          </p:nvSpPr>
          <p:spPr>
            <a:xfrm rot="10800000">
              <a:off x="6853144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179">
              <a:extLst>
                <a:ext uri="{FF2B5EF4-FFF2-40B4-BE49-F238E27FC236}">
                  <a16:creationId xmlns:a16="http://schemas.microsoft.com/office/drawing/2014/main" id="{E32E677A-31BA-425E-8B2F-D7A35EC26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076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180">
              <a:extLst>
                <a:ext uri="{FF2B5EF4-FFF2-40B4-BE49-F238E27FC236}">
                  <a16:creationId xmlns:a16="http://schemas.microsoft.com/office/drawing/2014/main" id="{2AF7CCA4-B627-4DFE-9158-6AF4E7EF5D18}"/>
                </a:ext>
              </a:extLst>
            </p:cNvPr>
            <p:cNvSpPr/>
            <p:nvPr/>
          </p:nvSpPr>
          <p:spPr>
            <a:xfrm>
              <a:off x="631215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182">
              <a:extLst>
                <a:ext uri="{FF2B5EF4-FFF2-40B4-BE49-F238E27FC236}">
                  <a16:creationId xmlns:a16="http://schemas.microsoft.com/office/drawing/2014/main" id="{C526E865-7A26-4501-B7F8-E4A2B6941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013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183">
              <a:extLst>
                <a:ext uri="{FF2B5EF4-FFF2-40B4-BE49-F238E27FC236}">
                  <a16:creationId xmlns:a16="http://schemas.microsoft.com/office/drawing/2014/main" id="{CC762506-A0BE-4A31-98E1-D9D278988060}"/>
                </a:ext>
              </a:extLst>
            </p:cNvPr>
            <p:cNvSpPr/>
            <p:nvPr/>
          </p:nvSpPr>
          <p:spPr>
            <a:xfrm>
              <a:off x="5269399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円形吹き出し 66">
            <a:extLst>
              <a:ext uri="{FF2B5EF4-FFF2-40B4-BE49-F238E27FC236}">
                <a16:creationId xmlns:a16="http://schemas.microsoft.com/office/drawing/2014/main" id="{92534D2A-CFD5-46F3-93E9-FB85C980295E}"/>
              </a:ext>
            </a:extLst>
          </p:cNvPr>
          <p:cNvSpPr/>
          <p:nvPr/>
        </p:nvSpPr>
        <p:spPr>
          <a:xfrm>
            <a:off x="7206774" y="1949877"/>
            <a:ext cx="1613698" cy="701251"/>
          </a:xfrm>
          <a:prstGeom prst="wedgeEllipseCallout">
            <a:avLst>
              <a:gd name="adj1" fmla="val -93974"/>
              <a:gd name="adj2" fmla="val 4170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音波と同じ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振動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80" name="円形吹き出し 68">
            <a:extLst>
              <a:ext uri="{FF2B5EF4-FFF2-40B4-BE49-F238E27FC236}">
                <a16:creationId xmlns:a16="http://schemas.microsoft.com/office/drawing/2014/main" id="{EF380F5E-E6C9-448F-B5C0-B6A7CFCD283F}"/>
              </a:ext>
            </a:extLst>
          </p:cNvPr>
          <p:cNvSpPr/>
          <p:nvPr/>
        </p:nvSpPr>
        <p:spPr>
          <a:xfrm>
            <a:off x="7400197" y="670233"/>
            <a:ext cx="1544230" cy="683415"/>
          </a:xfrm>
          <a:prstGeom prst="wedgeEllipseCallout">
            <a:avLst>
              <a:gd name="adj1" fmla="val -37467"/>
              <a:gd name="adj2" fmla="val 5927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各分子が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反対向きに振動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81" name="フリーフォーム 55">
            <a:extLst>
              <a:ext uri="{FF2B5EF4-FFF2-40B4-BE49-F238E27FC236}">
                <a16:creationId xmlns:a16="http://schemas.microsoft.com/office/drawing/2014/main" id="{EA27E67D-5356-47F6-BC0C-13DFD266718C}"/>
              </a:ext>
            </a:extLst>
          </p:cNvPr>
          <p:cNvSpPr/>
          <p:nvPr/>
        </p:nvSpPr>
        <p:spPr>
          <a:xfrm rot="19218489">
            <a:off x="5962223" y="2318673"/>
            <a:ext cx="828780" cy="368249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2" name="フリーフォーム 69">
            <a:extLst>
              <a:ext uri="{FF2B5EF4-FFF2-40B4-BE49-F238E27FC236}">
                <a16:creationId xmlns:a16="http://schemas.microsoft.com/office/drawing/2014/main" id="{43713486-2AB3-4F64-AF8C-E4ED03C02ED1}"/>
              </a:ext>
            </a:extLst>
          </p:cNvPr>
          <p:cNvSpPr/>
          <p:nvPr/>
        </p:nvSpPr>
        <p:spPr>
          <a:xfrm>
            <a:off x="7206774" y="1433972"/>
            <a:ext cx="461570" cy="443897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それらしい大きさ">
                <a:extLst>
                  <a:ext uri="{FF2B5EF4-FFF2-40B4-BE49-F238E27FC236}">
                    <a16:creationId xmlns:a16="http://schemas.microsoft.com/office/drawing/2014/main" id="{ED517528-2E88-43B4-A4FC-CD5031283435}"/>
                  </a:ext>
                </a:extLst>
              </p:cNvPr>
              <p:cNvSpPr txBox="1"/>
              <p:nvPr/>
            </p:nvSpPr>
            <p:spPr>
              <a:xfrm>
                <a:off x="6478389" y="5940329"/>
                <a:ext cx="2638168" cy="7078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結合のばね定数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𝐶</m:t>
                    </m:r>
                    <m:r>
                      <a:rPr lang="ja-JP" altLang="en-US" sz="2000" i="1" dirty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は</m:t>
                    </m:r>
                  </m:oMath>
                </a14:m>
                <a:endPara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音速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rgbClr val="FD5FF2"/>
                        </a:solidFill>
                        <a:effectLst>
                          <a:glow rad="203200">
                            <a:schemeClr val="bg1"/>
                          </a:glow>
                        </a:effectLst>
                        <a:latin typeface="Cambria Math" panose="02040503050406030204" pitchFamily="18" charset="0"/>
                        <a:ea typeface="HGS創英角ﾎﾟｯﾌﾟ体" panose="040B0A00000000000000" pitchFamily="50" charset="-128"/>
                      </a:rPr>
                      <m:t>𝑣</m:t>
                    </m:r>
                  </m:oMath>
                </a14:m>
                <a:r>
                  <a:rPr lang="ja-JP" altLang="en-US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で決められる！</a:t>
                </a:r>
              </a:p>
            </p:txBody>
          </p:sp>
        </mc:Choice>
        <mc:Fallback xmlns="">
          <p:sp>
            <p:nvSpPr>
              <p:cNvPr id="83" name="それらしい大きさ">
                <a:extLst>
                  <a:ext uri="{FF2B5EF4-FFF2-40B4-BE49-F238E27FC236}">
                    <a16:creationId xmlns:a16="http://schemas.microsoft.com/office/drawing/2014/main" id="{ED517528-2E88-43B4-A4FC-CD5031283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389" y="5940329"/>
                <a:ext cx="2638168" cy="707886"/>
              </a:xfrm>
              <a:prstGeom prst="rect">
                <a:avLst/>
              </a:prstGeom>
              <a:blipFill>
                <a:blip r:embed="rId16"/>
                <a:stretch>
                  <a:fillRect l="-5787" t="-17949" r="-5556" b="-24786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9FDE0F3B-935B-43D5-B391-7771CA0D5DBC}"/>
                  </a:ext>
                </a:extLst>
              </p:cNvPr>
              <p:cNvSpPr/>
              <p:nvPr/>
            </p:nvSpPr>
            <p:spPr>
              <a:xfrm>
                <a:off x="5298196" y="5966152"/>
                <a:ext cx="165020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9FDE0F3B-935B-43D5-B391-7771CA0D5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96" y="5966152"/>
                <a:ext cx="1650209" cy="6560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1">
            <a:extLst>
              <a:ext uri="{FF2B5EF4-FFF2-40B4-BE49-F238E27FC236}">
                <a16:creationId xmlns:a16="http://schemas.microsoft.com/office/drawing/2014/main" id="{B5279869-44DC-4B60-9417-77AA64199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9649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角丸四角形吹き出し 25">
            <a:extLst>
              <a:ext uri="{FF2B5EF4-FFF2-40B4-BE49-F238E27FC236}">
                <a16:creationId xmlns:a16="http://schemas.microsoft.com/office/drawing/2014/main" id="{8BEEDBC3-FE83-465C-A686-F34BED9F7227}"/>
              </a:ext>
            </a:extLst>
          </p:cNvPr>
          <p:cNvSpPr>
            <a:spLocks/>
          </p:cNvSpPr>
          <p:nvPr/>
        </p:nvSpPr>
        <p:spPr>
          <a:xfrm>
            <a:off x="907294" y="4192423"/>
            <a:ext cx="2954114" cy="1254993"/>
          </a:xfrm>
          <a:prstGeom prst="wedgeRoundRectCallout">
            <a:avLst>
              <a:gd name="adj1" fmla="val 76865"/>
              <a:gd name="adj2" fmla="val -303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最大振動数は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波数によらない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4E05664-7290-4335-98E2-97219B39A396}"/>
              </a:ext>
            </a:extLst>
          </p:cNvPr>
          <p:cNvGrpSpPr/>
          <p:nvPr/>
        </p:nvGrpSpPr>
        <p:grpSpPr>
          <a:xfrm>
            <a:off x="4475994" y="5036329"/>
            <a:ext cx="3336366" cy="480903"/>
            <a:chOff x="4475994" y="5036329"/>
            <a:chExt cx="3336366" cy="480903"/>
          </a:xfrm>
        </p:grpSpPr>
        <p:sp>
          <p:nvSpPr>
            <p:cNvPr id="85" name="角丸四角形 144">
              <a:extLst>
                <a:ext uri="{FF2B5EF4-FFF2-40B4-BE49-F238E27FC236}">
                  <a16:creationId xmlns:a16="http://schemas.microsoft.com/office/drawing/2014/main" id="{5A0CD14D-6872-42BD-8D1F-076CD30E2D9A}"/>
                </a:ext>
              </a:extLst>
            </p:cNvPr>
            <p:cNvSpPr/>
            <p:nvPr/>
          </p:nvSpPr>
          <p:spPr>
            <a:xfrm>
              <a:off x="4475994" y="5036329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円/楕円 166">
              <a:extLst>
                <a:ext uri="{FF2B5EF4-FFF2-40B4-BE49-F238E27FC236}">
                  <a16:creationId xmlns:a16="http://schemas.microsoft.com/office/drawing/2014/main" id="{36FBCF99-5CD9-460A-A728-973643C65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904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167">
              <a:extLst>
                <a:ext uri="{FF2B5EF4-FFF2-40B4-BE49-F238E27FC236}">
                  <a16:creationId xmlns:a16="http://schemas.microsoft.com/office/drawing/2014/main" id="{2066BAFA-C642-4E8E-A524-5B1DE749286C}"/>
                </a:ext>
              </a:extLst>
            </p:cNvPr>
            <p:cNvSpPr/>
            <p:nvPr/>
          </p:nvSpPr>
          <p:spPr>
            <a:xfrm rot="10800000">
              <a:off x="4704910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69">
              <a:extLst>
                <a:ext uri="{FF2B5EF4-FFF2-40B4-BE49-F238E27FC236}">
                  <a16:creationId xmlns:a16="http://schemas.microsoft.com/office/drawing/2014/main" id="{C96D57E2-6292-4C57-8D1B-E4F174FF5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832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170">
              <a:extLst>
                <a:ext uri="{FF2B5EF4-FFF2-40B4-BE49-F238E27FC236}">
                  <a16:creationId xmlns:a16="http://schemas.microsoft.com/office/drawing/2014/main" id="{72123F8B-45A8-47A6-8651-0CF34B03C406}"/>
                </a:ext>
              </a:extLst>
            </p:cNvPr>
            <p:cNvSpPr/>
            <p:nvPr/>
          </p:nvSpPr>
          <p:spPr>
            <a:xfrm>
              <a:off x="736971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173">
              <a:extLst>
                <a:ext uri="{FF2B5EF4-FFF2-40B4-BE49-F238E27FC236}">
                  <a16:creationId xmlns:a16="http://schemas.microsoft.com/office/drawing/2014/main" id="{AB91E59B-2E49-42CE-8093-5A1AB54D6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387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174">
              <a:extLst>
                <a:ext uri="{FF2B5EF4-FFF2-40B4-BE49-F238E27FC236}">
                  <a16:creationId xmlns:a16="http://schemas.microsoft.com/office/drawing/2014/main" id="{926695DC-D471-4CB5-A9DC-F5D3A1EC06F3}"/>
                </a:ext>
              </a:extLst>
            </p:cNvPr>
            <p:cNvSpPr/>
            <p:nvPr/>
          </p:nvSpPr>
          <p:spPr>
            <a:xfrm rot="10800000">
              <a:off x="5810393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176">
              <a:extLst>
                <a:ext uri="{FF2B5EF4-FFF2-40B4-BE49-F238E27FC236}">
                  <a16:creationId xmlns:a16="http://schemas.microsoft.com/office/drawing/2014/main" id="{0131A985-088C-400B-8EDA-42B0A41F2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38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177">
              <a:extLst>
                <a:ext uri="{FF2B5EF4-FFF2-40B4-BE49-F238E27FC236}">
                  <a16:creationId xmlns:a16="http://schemas.microsoft.com/office/drawing/2014/main" id="{0F55D862-9A95-44CB-846C-3AA15297DECE}"/>
                </a:ext>
              </a:extLst>
            </p:cNvPr>
            <p:cNvSpPr/>
            <p:nvPr/>
          </p:nvSpPr>
          <p:spPr>
            <a:xfrm rot="10800000">
              <a:off x="6853144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179">
              <a:extLst>
                <a:ext uri="{FF2B5EF4-FFF2-40B4-BE49-F238E27FC236}">
                  <a16:creationId xmlns:a16="http://schemas.microsoft.com/office/drawing/2014/main" id="{BB59FEE9-DA29-4785-AD47-4CB8D8744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076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180">
              <a:extLst>
                <a:ext uri="{FF2B5EF4-FFF2-40B4-BE49-F238E27FC236}">
                  <a16:creationId xmlns:a16="http://schemas.microsoft.com/office/drawing/2014/main" id="{6DAA52C4-F3F1-4FD8-A415-CEDB095A9D1F}"/>
                </a:ext>
              </a:extLst>
            </p:cNvPr>
            <p:cNvSpPr/>
            <p:nvPr/>
          </p:nvSpPr>
          <p:spPr>
            <a:xfrm>
              <a:off x="631215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82">
              <a:extLst>
                <a:ext uri="{FF2B5EF4-FFF2-40B4-BE49-F238E27FC236}">
                  <a16:creationId xmlns:a16="http://schemas.microsoft.com/office/drawing/2014/main" id="{D07B0EB6-3587-436C-8FA4-0D5C15833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013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83">
              <a:extLst>
                <a:ext uri="{FF2B5EF4-FFF2-40B4-BE49-F238E27FC236}">
                  <a16:creationId xmlns:a16="http://schemas.microsoft.com/office/drawing/2014/main" id="{281BA2EF-4EE3-4A7C-BB28-EF994BBDF760}"/>
                </a:ext>
              </a:extLst>
            </p:cNvPr>
            <p:cNvSpPr/>
            <p:nvPr/>
          </p:nvSpPr>
          <p:spPr>
            <a:xfrm>
              <a:off x="5269399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角丸四角形 52">
                <a:extLst>
                  <a:ext uri="{FF2B5EF4-FFF2-40B4-BE49-F238E27FC236}">
                    <a16:creationId xmlns:a16="http://schemas.microsoft.com/office/drawing/2014/main" id="{75C51157-ABC9-463B-A840-C082344CAEC7}"/>
                  </a:ext>
                </a:extLst>
              </p:cNvPr>
              <p:cNvSpPr/>
              <p:nvPr/>
            </p:nvSpPr>
            <p:spPr>
              <a:xfrm>
                <a:off x="306000" y="619200"/>
                <a:ext cx="4176464" cy="1961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結晶面の振動モード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</a:pPr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 dirty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i="1" dirty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𝐾𝑎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8" name="角丸四角形 52">
                <a:extLst>
                  <a:ext uri="{FF2B5EF4-FFF2-40B4-BE49-F238E27FC236}">
                    <a16:creationId xmlns:a16="http://schemas.microsoft.com/office/drawing/2014/main" id="{75C51157-ABC9-463B-A840-C082344CA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619200"/>
                <a:ext cx="4176464" cy="1961178"/>
              </a:xfrm>
              <a:prstGeom prst="rect">
                <a:avLst/>
              </a:prstGeom>
              <a:blipFill>
                <a:blip r:embed="rId4"/>
                <a:stretch>
                  <a:fillRect l="-1168" t="-2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6B2F6A-F3F0-4CAE-8D1A-CF4D97BA5E14}"/>
              </a:ext>
            </a:extLst>
          </p:cNvPr>
          <p:cNvGrpSpPr/>
          <p:nvPr/>
        </p:nvGrpSpPr>
        <p:grpSpPr>
          <a:xfrm>
            <a:off x="4280892" y="1041547"/>
            <a:ext cx="3703482" cy="2085390"/>
            <a:chOff x="4280892" y="1041547"/>
            <a:chExt cx="3703482" cy="2085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グラフ 53"/>
                <p:cNvGraphicFramePr/>
                <p:nvPr/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Choice>
          <mc:Fallback xmlns="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A1D6FD08-51A0-4428-97EE-E6F48F393C46}"/>
                </a:ext>
              </a:extLst>
            </p:cNvPr>
            <p:cNvGrpSpPr/>
            <p:nvPr/>
          </p:nvGrpSpPr>
          <p:grpSpPr>
            <a:xfrm>
              <a:off x="4280892" y="1052736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結晶分子</a:t>
            </a:r>
            <a:r>
              <a:rPr kumimoji="1" lang="ja-JP" altLang="en-US" dirty="0"/>
              <a:t>の振動と音速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lang="en-US" altLang="ja-JP" dirty="0"/>
          </a:p>
        </p:txBody>
      </p:sp>
      <p:sp>
        <p:nvSpPr>
          <p:cNvPr id="103" name="角丸四角形吹き出し 25">
            <a:extLst>
              <a:ext uri="{FF2B5EF4-FFF2-40B4-BE49-F238E27FC236}">
                <a16:creationId xmlns:a16="http://schemas.microsoft.com/office/drawing/2014/main" id="{3F060DD9-6356-4FD9-9D1D-1B879D39642C}"/>
              </a:ext>
            </a:extLst>
          </p:cNvPr>
          <p:cNvSpPr>
            <a:spLocks/>
          </p:cNvSpPr>
          <p:nvPr/>
        </p:nvSpPr>
        <p:spPr>
          <a:xfrm>
            <a:off x="791580" y="2777911"/>
            <a:ext cx="3065189" cy="1254993"/>
          </a:xfrm>
          <a:prstGeom prst="wedgeRoundRectCallout">
            <a:avLst>
              <a:gd name="adj1" fmla="val -19867"/>
              <a:gd name="adj2" fmla="val -885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結晶の格子振動を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音速で示せた！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53B27C8B-7724-49BA-B9A2-3A9B9E849B65}"/>
                  </a:ext>
                </a:extLst>
              </p:cNvPr>
              <p:cNvSpPr/>
              <p:nvPr/>
            </p:nvSpPr>
            <p:spPr>
              <a:xfrm>
                <a:off x="4379652" y="3312880"/>
                <a:ext cx="4087423" cy="164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𝐾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ja-JP" altLang="en-US" dirty="0"/>
                  <a:t>　（各面が反対向きに振動）　</a:t>
                </a:r>
                <a:endParaRPr lang="en-US" altLang="ja-JP" dirty="0"/>
              </a:p>
              <a:p>
                <a:endParaRPr lang="en-US" altLang="ja-JP" dirty="0"/>
              </a:p>
              <a:p>
                <a:pPr>
                  <a:lnSpc>
                    <a:spcPts val="1300"/>
                  </a:lnSpc>
                </a:pPr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53B27C8B-7724-49BA-B9A2-3A9B9E849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52" y="3312880"/>
                <a:ext cx="4087423" cy="1648913"/>
              </a:xfrm>
              <a:prstGeom prst="rect">
                <a:avLst/>
              </a:prstGeom>
              <a:blipFill>
                <a:blip r:embed="rId13"/>
                <a:stretch>
                  <a:fillRect t="-2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それらしい大きさ">
            <a:extLst>
              <a:ext uri="{FF2B5EF4-FFF2-40B4-BE49-F238E27FC236}">
                <a16:creationId xmlns:a16="http://schemas.microsoft.com/office/drawing/2014/main" id="{4BC4C7C2-C5CD-49F1-B4F4-CDE1018CD5B5}"/>
              </a:ext>
            </a:extLst>
          </p:cNvPr>
          <p:cNvSpPr txBox="1"/>
          <p:nvPr/>
        </p:nvSpPr>
        <p:spPr>
          <a:xfrm>
            <a:off x="5674543" y="4232062"/>
            <a:ext cx="199008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この式を使う</a:t>
            </a:r>
          </a:p>
        </p:txBody>
      </p:sp>
      <p:sp>
        <p:nvSpPr>
          <p:cNvPr id="82" name="Rectangle 1">
            <a:extLst>
              <a:ext uri="{FF2B5EF4-FFF2-40B4-BE49-F238E27FC236}">
                <a16:creationId xmlns:a16="http://schemas.microsoft.com/office/drawing/2014/main" id="{B4C8E792-9EAD-4845-9BA8-5F3FAC93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BC337B89-974A-4D99-BE26-C78190005F32}"/>
              </a:ext>
            </a:extLst>
          </p:cNvPr>
          <p:cNvSpPr/>
          <p:nvPr/>
        </p:nvSpPr>
        <p:spPr>
          <a:xfrm>
            <a:off x="7206774" y="1433972"/>
            <a:ext cx="461570" cy="443897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6" name="角丸四角形 52">
            <a:extLst>
              <a:ext uri="{FF2B5EF4-FFF2-40B4-BE49-F238E27FC236}">
                <a16:creationId xmlns:a16="http://schemas.microsoft.com/office/drawing/2014/main" id="{35C330D7-AE43-4591-A460-0411C55E3835}"/>
              </a:ext>
            </a:extLst>
          </p:cNvPr>
          <p:cNvSpPr/>
          <p:nvPr/>
        </p:nvSpPr>
        <p:spPr>
          <a:xfrm>
            <a:off x="4175956" y="3198280"/>
            <a:ext cx="4176464" cy="1577340"/>
          </a:xfrm>
          <a:prstGeom prst="roundRect">
            <a:avLst>
              <a:gd name="adj" fmla="val 11795"/>
            </a:avLst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altLang="ja-JP" dirty="0">
              <a:latin typeface="Cambria Math"/>
            </a:endParaRPr>
          </a:p>
          <a:p>
            <a:endParaRPr lang="en-US" altLang="ja-JP" dirty="0">
              <a:latin typeface="Cambria Math"/>
            </a:endParaRPr>
          </a:p>
          <a:p>
            <a:endParaRPr lang="en-US" altLang="ja-JP" dirty="0">
              <a:latin typeface="Cambria Math"/>
            </a:endParaRPr>
          </a:p>
          <a:p>
            <a:endParaRPr lang="en-US" altLang="ja-JP" dirty="0">
              <a:latin typeface="Cambria Math"/>
            </a:endParaRPr>
          </a:p>
          <a:p>
            <a:endParaRPr lang="en-US" altLang="ja-JP" dirty="0">
              <a:latin typeface="Cambria Math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7E6E0EB-D599-45BC-A0A8-C85F9B1C8BEE}"/>
              </a:ext>
            </a:extLst>
          </p:cNvPr>
          <p:cNvGrpSpPr/>
          <p:nvPr/>
        </p:nvGrpSpPr>
        <p:grpSpPr>
          <a:xfrm>
            <a:off x="4547467" y="3612475"/>
            <a:ext cx="4485492" cy="2218893"/>
            <a:chOff x="4547467" y="3612475"/>
            <a:chExt cx="4485492" cy="2218893"/>
          </a:xfrm>
        </p:grpSpPr>
        <p:sp>
          <p:nvSpPr>
            <p:cNvPr id="115" name="円形吹き出し 68">
              <a:extLst>
                <a:ext uri="{FF2B5EF4-FFF2-40B4-BE49-F238E27FC236}">
                  <a16:creationId xmlns:a16="http://schemas.microsoft.com/office/drawing/2014/main" id="{0E10984F-610F-4823-8BEF-4C06C0B5ECA7}"/>
                </a:ext>
              </a:extLst>
            </p:cNvPr>
            <p:cNvSpPr/>
            <p:nvPr/>
          </p:nvSpPr>
          <p:spPr>
            <a:xfrm>
              <a:off x="7200697" y="3612475"/>
              <a:ext cx="1832262" cy="1124633"/>
            </a:xfrm>
            <a:prstGeom prst="wedgeEllipseCallout">
              <a:avLst>
                <a:gd name="adj1" fmla="val -32386"/>
                <a:gd name="adj2" fmla="val 54027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結晶から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飛び出す方向に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振動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116" name="フリーフォーム 69">
              <a:extLst>
                <a:ext uri="{FF2B5EF4-FFF2-40B4-BE49-F238E27FC236}">
                  <a16:creationId xmlns:a16="http://schemas.microsoft.com/office/drawing/2014/main" id="{2B86AF97-829A-4245-85C3-93280003D48D}"/>
                </a:ext>
              </a:extLst>
            </p:cNvPr>
            <p:cNvSpPr/>
            <p:nvPr/>
          </p:nvSpPr>
          <p:spPr>
            <a:xfrm>
              <a:off x="7360139" y="4929420"/>
              <a:ext cx="461570" cy="90194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7" name="フリーフォーム 69">
              <a:extLst>
                <a:ext uri="{FF2B5EF4-FFF2-40B4-BE49-F238E27FC236}">
                  <a16:creationId xmlns:a16="http://schemas.microsoft.com/office/drawing/2014/main" id="{71EBCCD9-B7D4-47E2-8A20-A431DF405260}"/>
                </a:ext>
              </a:extLst>
            </p:cNvPr>
            <p:cNvSpPr/>
            <p:nvPr/>
          </p:nvSpPr>
          <p:spPr>
            <a:xfrm>
              <a:off x="4547467" y="4911183"/>
              <a:ext cx="461570" cy="90194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9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58" grpId="0"/>
      <p:bldP spid="103" grpId="0" animBg="1"/>
      <p:bldP spid="103" grpId="1" animBg="1"/>
      <p:bldP spid="69" grpId="0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6B2F6A-F3F0-4CAE-8D1A-CF4D97BA5E14}"/>
              </a:ext>
            </a:extLst>
          </p:cNvPr>
          <p:cNvGrpSpPr/>
          <p:nvPr/>
        </p:nvGrpSpPr>
        <p:grpSpPr>
          <a:xfrm>
            <a:off x="4280892" y="1041547"/>
            <a:ext cx="3703482" cy="2085390"/>
            <a:chOff x="4280892" y="1041547"/>
            <a:chExt cx="3703482" cy="20853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4" name="グラフ 53"/>
                <p:cNvGraphicFramePr/>
                <p:nvPr/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54" name="グラフ 5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78789034"/>
                    </p:ext>
                  </p:extLst>
                </p:nvPr>
              </p:nvGraphicFramePr>
              <p:xfrm>
                <a:off x="4644008" y="1041547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A1D6FD08-51A0-4428-97EE-E6F48F393C46}"/>
                </a:ext>
              </a:extLst>
            </p:cNvPr>
            <p:cNvGrpSpPr/>
            <p:nvPr/>
          </p:nvGrpSpPr>
          <p:grpSpPr>
            <a:xfrm>
              <a:off x="4280892" y="1052736"/>
              <a:ext cx="3623544" cy="2074201"/>
              <a:chOff x="4139952" y="3706469"/>
              <a:chExt cx="3623544" cy="20742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b="0" dirty="0"/>
                  </a:p>
                </p:txBody>
              </p:sp>
            </mc:Choice>
            <mc:Fallback xmlns=""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8B11E4F7-6F56-4B53-B934-B787C121F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690" y="3706469"/>
                    <a:ext cx="409343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0" name="テキスト ボックス 109">
                    <a:extLst>
                      <a:ext uri="{FF2B5EF4-FFF2-40B4-BE49-F238E27FC236}">
                        <a16:creationId xmlns:a16="http://schemas.microsoft.com/office/drawing/2014/main" id="{745CFF05-036A-49ED-83E7-411F83188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3109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11" name="テキスト ボックス 110">
                    <a:extLst>
                      <a:ext uri="{FF2B5EF4-FFF2-40B4-BE49-F238E27FC236}">
                        <a16:creationId xmlns:a16="http://schemas.microsoft.com/office/drawing/2014/main" id="{75269A2D-0664-4B53-A988-21A7570CD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40645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kumimoji="1" lang="en-US" altLang="ja-JP" sz="1600" b="0" dirty="0"/>
                  </a:p>
                </p:txBody>
              </p:sp>
            </mc:Choice>
            <mc:Fallback xmlns="">
              <p:sp>
                <p:nvSpPr>
                  <p:cNvPr id="112" name="テキスト ボックス 111">
                    <a:extLst>
                      <a:ext uri="{FF2B5EF4-FFF2-40B4-BE49-F238E27FC236}">
                        <a16:creationId xmlns:a16="http://schemas.microsoft.com/office/drawing/2014/main" id="{1CA1A66A-7822-48D1-B605-E7B8E1767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77209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600" dirty="0"/>
                  </a:p>
                </p:txBody>
              </p:sp>
            </mc:Choice>
            <mc:Fallback xmlns="">
              <p:sp>
                <p:nvSpPr>
                  <p:cNvPr id="113" name="テキスト ボックス 112">
                    <a:extLst>
                      <a:ext uri="{FF2B5EF4-FFF2-40B4-BE49-F238E27FC236}">
                        <a16:creationId xmlns:a16="http://schemas.microsoft.com/office/drawing/2014/main" id="{8541133E-E98C-4FB5-8D9E-E91980C3A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258" y="5436746"/>
                    <a:ext cx="34496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lang="en-US" altLang="ja-JP" dirty="0"/>
          </a:p>
        </p:txBody>
      </p:sp>
      <p:sp>
        <p:nvSpPr>
          <p:cNvPr id="70" name="フリーフォーム 69"/>
          <p:cNvSpPr/>
          <p:nvPr/>
        </p:nvSpPr>
        <p:spPr>
          <a:xfrm>
            <a:off x="7206774" y="1433972"/>
            <a:ext cx="461570" cy="443897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AEEDC089-9C6A-464F-AAA9-857D15B14BEB}"/>
              </a:ext>
            </a:extLst>
          </p:cNvPr>
          <p:cNvGrpSpPr/>
          <p:nvPr/>
        </p:nvGrpSpPr>
        <p:grpSpPr>
          <a:xfrm>
            <a:off x="4475994" y="5036329"/>
            <a:ext cx="3336366" cy="480903"/>
            <a:chOff x="4475994" y="5036329"/>
            <a:chExt cx="3336366" cy="480903"/>
          </a:xfrm>
        </p:grpSpPr>
        <p:sp>
          <p:nvSpPr>
            <p:cNvPr id="82" name="角丸四角形 144">
              <a:extLst>
                <a:ext uri="{FF2B5EF4-FFF2-40B4-BE49-F238E27FC236}">
                  <a16:creationId xmlns:a16="http://schemas.microsoft.com/office/drawing/2014/main" id="{4D1503E0-8B90-47C3-81D2-DB36CA6CA077}"/>
                </a:ext>
              </a:extLst>
            </p:cNvPr>
            <p:cNvSpPr/>
            <p:nvPr/>
          </p:nvSpPr>
          <p:spPr>
            <a:xfrm>
              <a:off x="4475994" y="5036329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円/楕円 166">
              <a:extLst>
                <a:ext uri="{FF2B5EF4-FFF2-40B4-BE49-F238E27FC236}">
                  <a16:creationId xmlns:a16="http://schemas.microsoft.com/office/drawing/2014/main" id="{2CE24ADD-19D7-43C1-9AB3-74658E579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904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167">
              <a:extLst>
                <a:ext uri="{FF2B5EF4-FFF2-40B4-BE49-F238E27FC236}">
                  <a16:creationId xmlns:a16="http://schemas.microsoft.com/office/drawing/2014/main" id="{F6A44019-D61A-4AEB-8FE7-D23414CA17F9}"/>
                </a:ext>
              </a:extLst>
            </p:cNvPr>
            <p:cNvSpPr/>
            <p:nvPr/>
          </p:nvSpPr>
          <p:spPr>
            <a:xfrm rot="10800000">
              <a:off x="4704910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169">
              <a:extLst>
                <a:ext uri="{FF2B5EF4-FFF2-40B4-BE49-F238E27FC236}">
                  <a16:creationId xmlns:a16="http://schemas.microsoft.com/office/drawing/2014/main" id="{0F2D0873-B8DF-44F4-B5F6-D8AACF61E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832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170">
              <a:extLst>
                <a:ext uri="{FF2B5EF4-FFF2-40B4-BE49-F238E27FC236}">
                  <a16:creationId xmlns:a16="http://schemas.microsoft.com/office/drawing/2014/main" id="{90DF655A-F572-40BC-B155-0E9B4D403492}"/>
                </a:ext>
              </a:extLst>
            </p:cNvPr>
            <p:cNvSpPr/>
            <p:nvPr/>
          </p:nvSpPr>
          <p:spPr>
            <a:xfrm>
              <a:off x="736971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73">
              <a:extLst>
                <a:ext uri="{FF2B5EF4-FFF2-40B4-BE49-F238E27FC236}">
                  <a16:creationId xmlns:a16="http://schemas.microsoft.com/office/drawing/2014/main" id="{86B80CE6-4CAB-469F-AD56-3406BF0773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387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174">
              <a:extLst>
                <a:ext uri="{FF2B5EF4-FFF2-40B4-BE49-F238E27FC236}">
                  <a16:creationId xmlns:a16="http://schemas.microsoft.com/office/drawing/2014/main" id="{853CD1BD-8494-43C3-97E3-7EF62CEA91CA}"/>
                </a:ext>
              </a:extLst>
            </p:cNvPr>
            <p:cNvSpPr/>
            <p:nvPr/>
          </p:nvSpPr>
          <p:spPr>
            <a:xfrm rot="10800000">
              <a:off x="5810393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176">
              <a:extLst>
                <a:ext uri="{FF2B5EF4-FFF2-40B4-BE49-F238E27FC236}">
                  <a16:creationId xmlns:a16="http://schemas.microsoft.com/office/drawing/2014/main" id="{B1A4099D-1EB1-466C-AB1B-B51A8E7F8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38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177">
              <a:extLst>
                <a:ext uri="{FF2B5EF4-FFF2-40B4-BE49-F238E27FC236}">
                  <a16:creationId xmlns:a16="http://schemas.microsoft.com/office/drawing/2014/main" id="{98135996-F5AC-4B89-AD5A-3F8D8093D222}"/>
                </a:ext>
              </a:extLst>
            </p:cNvPr>
            <p:cNvSpPr/>
            <p:nvPr/>
          </p:nvSpPr>
          <p:spPr>
            <a:xfrm rot="10800000">
              <a:off x="6853144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179">
              <a:extLst>
                <a:ext uri="{FF2B5EF4-FFF2-40B4-BE49-F238E27FC236}">
                  <a16:creationId xmlns:a16="http://schemas.microsoft.com/office/drawing/2014/main" id="{A886BEBC-A976-4D84-843E-0EBA5426A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076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180">
              <a:extLst>
                <a:ext uri="{FF2B5EF4-FFF2-40B4-BE49-F238E27FC236}">
                  <a16:creationId xmlns:a16="http://schemas.microsoft.com/office/drawing/2014/main" id="{F15F5A07-E358-4C84-A99A-16BBAC7796E1}"/>
                </a:ext>
              </a:extLst>
            </p:cNvPr>
            <p:cNvSpPr/>
            <p:nvPr/>
          </p:nvSpPr>
          <p:spPr>
            <a:xfrm>
              <a:off x="631215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182">
              <a:extLst>
                <a:ext uri="{FF2B5EF4-FFF2-40B4-BE49-F238E27FC236}">
                  <a16:creationId xmlns:a16="http://schemas.microsoft.com/office/drawing/2014/main" id="{0FE0F66B-108A-4E9B-BB9F-C56FCE6AB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013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183">
              <a:extLst>
                <a:ext uri="{FF2B5EF4-FFF2-40B4-BE49-F238E27FC236}">
                  <a16:creationId xmlns:a16="http://schemas.microsoft.com/office/drawing/2014/main" id="{9D3E9BB5-A42F-4914-87C5-1B1C887A8BFA}"/>
                </a:ext>
              </a:extLst>
            </p:cNvPr>
            <p:cNvSpPr/>
            <p:nvPr/>
          </p:nvSpPr>
          <p:spPr>
            <a:xfrm>
              <a:off x="5269399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5ABD40D-C791-497F-B659-E07C888ABAEB}"/>
              </a:ext>
            </a:extLst>
          </p:cNvPr>
          <p:cNvGrpSpPr/>
          <p:nvPr/>
        </p:nvGrpSpPr>
        <p:grpSpPr>
          <a:xfrm>
            <a:off x="4547467" y="3612475"/>
            <a:ext cx="4485492" cy="2218893"/>
            <a:chOff x="4547467" y="3612475"/>
            <a:chExt cx="4485492" cy="2218893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F67C43D-8F4A-438A-AD0E-BDDC2D9581CE}"/>
                </a:ext>
              </a:extLst>
            </p:cNvPr>
            <p:cNvGrpSpPr/>
            <p:nvPr/>
          </p:nvGrpSpPr>
          <p:grpSpPr>
            <a:xfrm>
              <a:off x="7200697" y="3612475"/>
              <a:ext cx="1832262" cy="2218893"/>
              <a:chOff x="7200697" y="3612475"/>
              <a:chExt cx="1832262" cy="2218893"/>
            </a:xfrm>
          </p:grpSpPr>
          <p:sp>
            <p:nvSpPr>
              <p:cNvPr id="60" name="円形吹き出し 68">
                <a:extLst>
                  <a:ext uri="{FF2B5EF4-FFF2-40B4-BE49-F238E27FC236}">
                    <a16:creationId xmlns:a16="http://schemas.microsoft.com/office/drawing/2014/main" id="{C4DBFA40-8F36-4AE9-B320-4FE619374908}"/>
                  </a:ext>
                </a:extLst>
              </p:cNvPr>
              <p:cNvSpPr/>
              <p:nvPr/>
            </p:nvSpPr>
            <p:spPr>
              <a:xfrm>
                <a:off x="7200697" y="3612475"/>
                <a:ext cx="1832262" cy="1124633"/>
              </a:xfrm>
              <a:prstGeom prst="wedgeEllipseCallout">
                <a:avLst>
                  <a:gd name="adj1" fmla="val -32386"/>
                  <a:gd name="adj2" fmla="val 54027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結晶から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  <a:p>
                <a:pPr lvl="0"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飛び出す方向に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  <a:p>
                <a:pPr lvl="0"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振動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  <p:sp>
            <p:nvSpPr>
              <p:cNvPr id="61" name="フリーフォーム 69">
                <a:extLst>
                  <a:ext uri="{FF2B5EF4-FFF2-40B4-BE49-F238E27FC236}">
                    <a16:creationId xmlns:a16="http://schemas.microsoft.com/office/drawing/2014/main" id="{40B50B41-F2EB-4560-A444-622389CDA214}"/>
                  </a:ext>
                </a:extLst>
              </p:cNvPr>
              <p:cNvSpPr/>
              <p:nvPr/>
            </p:nvSpPr>
            <p:spPr>
              <a:xfrm>
                <a:off x="7360139" y="4929420"/>
                <a:ext cx="461570" cy="901948"/>
              </a:xfrm>
              <a:custGeom>
                <a:avLst/>
                <a:gdLst>
                  <a:gd name="connsiteX0" fmla="*/ 920787 w 2024041"/>
                  <a:gd name="connsiteY0" fmla="*/ 1305716 h 1633708"/>
                  <a:gd name="connsiteX1" fmla="*/ 6387 w 2024041"/>
                  <a:gd name="connsiteY1" fmla="*/ 1176508 h 1633708"/>
                  <a:gd name="connsiteX2" fmla="*/ 592795 w 2024041"/>
                  <a:gd name="connsiteY2" fmla="*/ 73264 h 1633708"/>
                  <a:gd name="connsiteX3" fmla="*/ 2024030 w 2024041"/>
                  <a:gd name="connsiteY3" fmla="*/ 272047 h 1633708"/>
                  <a:gd name="connsiteX4" fmla="*/ 612674 w 2024041"/>
                  <a:gd name="connsiteY4" fmla="*/ 1633708 h 1633708"/>
                  <a:gd name="connsiteX0" fmla="*/ 963035 w 2066289"/>
                  <a:gd name="connsiteY0" fmla="*/ 1398476 h 1726468"/>
                  <a:gd name="connsiteX1" fmla="*/ 48635 w 2066289"/>
                  <a:gd name="connsiteY1" fmla="*/ 1269268 h 1726468"/>
                  <a:gd name="connsiteX2" fmla="*/ 635043 w 2066289"/>
                  <a:gd name="connsiteY2" fmla="*/ 166024 h 1726468"/>
                  <a:gd name="connsiteX3" fmla="*/ 2066278 w 2066289"/>
                  <a:gd name="connsiteY3" fmla="*/ 364807 h 1726468"/>
                  <a:gd name="connsiteX4" fmla="*/ 654922 w 2066289"/>
                  <a:gd name="connsiteY4" fmla="*/ 1726468 h 1726468"/>
                  <a:gd name="connsiteX0" fmla="*/ 1007197 w 2110451"/>
                  <a:gd name="connsiteY0" fmla="*/ 1398476 h 1726468"/>
                  <a:gd name="connsiteX1" fmla="*/ 92797 w 2110451"/>
                  <a:gd name="connsiteY1" fmla="*/ 1269268 h 1726468"/>
                  <a:gd name="connsiteX2" fmla="*/ 679205 w 2110451"/>
                  <a:gd name="connsiteY2" fmla="*/ 166024 h 1726468"/>
                  <a:gd name="connsiteX3" fmla="*/ 2110440 w 2110451"/>
                  <a:gd name="connsiteY3" fmla="*/ 364807 h 1726468"/>
                  <a:gd name="connsiteX4" fmla="*/ 699084 w 2110451"/>
                  <a:gd name="connsiteY4" fmla="*/ 1726468 h 1726468"/>
                  <a:gd name="connsiteX0" fmla="*/ 1004962 w 2108216"/>
                  <a:gd name="connsiteY0" fmla="*/ 1296883 h 1624875"/>
                  <a:gd name="connsiteX1" fmla="*/ 30927 w 2108216"/>
                  <a:gd name="connsiteY1" fmla="*/ 1048406 h 1624875"/>
                  <a:gd name="connsiteX2" fmla="*/ 676970 w 2108216"/>
                  <a:gd name="connsiteY2" fmla="*/ 64431 h 1624875"/>
                  <a:gd name="connsiteX3" fmla="*/ 2108205 w 2108216"/>
                  <a:gd name="connsiteY3" fmla="*/ 263214 h 1624875"/>
                  <a:gd name="connsiteX4" fmla="*/ 696849 w 2108216"/>
                  <a:gd name="connsiteY4" fmla="*/ 1624875 h 1624875"/>
                  <a:gd name="connsiteX0" fmla="*/ 1004962 w 2108216"/>
                  <a:gd name="connsiteY0" fmla="*/ 1296883 h 1624875"/>
                  <a:gd name="connsiteX1" fmla="*/ 30927 w 2108216"/>
                  <a:gd name="connsiteY1" fmla="*/ 1048406 h 1624875"/>
                  <a:gd name="connsiteX2" fmla="*/ 676970 w 2108216"/>
                  <a:gd name="connsiteY2" fmla="*/ 64431 h 1624875"/>
                  <a:gd name="connsiteX3" fmla="*/ 2108205 w 2108216"/>
                  <a:gd name="connsiteY3" fmla="*/ 263214 h 1624875"/>
                  <a:gd name="connsiteX4" fmla="*/ 696849 w 2108216"/>
                  <a:gd name="connsiteY4" fmla="*/ 1624875 h 1624875"/>
                  <a:gd name="connsiteX0" fmla="*/ 1019286 w 2122540"/>
                  <a:gd name="connsiteY0" fmla="*/ 1354304 h 1682296"/>
                  <a:gd name="connsiteX1" fmla="*/ 45251 w 2122540"/>
                  <a:gd name="connsiteY1" fmla="*/ 1105827 h 1682296"/>
                  <a:gd name="connsiteX2" fmla="*/ 691294 w 2122540"/>
                  <a:gd name="connsiteY2" fmla="*/ 121852 h 1682296"/>
                  <a:gd name="connsiteX3" fmla="*/ 2122529 w 2122540"/>
                  <a:gd name="connsiteY3" fmla="*/ 320635 h 1682296"/>
                  <a:gd name="connsiteX4" fmla="*/ 711173 w 2122540"/>
                  <a:gd name="connsiteY4" fmla="*/ 1682296 h 1682296"/>
                  <a:gd name="connsiteX0" fmla="*/ 1019286 w 2131418"/>
                  <a:gd name="connsiteY0" fmla="*/ 1401685 h 1729677"/>
                  <a:gd name="connsiteX1" fmla="*/ 45251 w 2131418"/>
                  <a:gd name="connsiteY1" fmla="*/ 1153208 h 1729677"/>
                  <a:gd name="connsiteX2" fmla="*/ 691294 w 2131418"/>
                  <a:gd name="connsiteY2" fmla="*/ 169233 h 1729677"/>
                  <a:gd name="connsiteX3" fmla="*/ 2122529 w 2131418"/>
                  <a:gd name="connsiteY3" fmla="*/ 368016 h 1729677"/>
                  <a:gd name="connsiteX4" fmla="*/ 711173 w 2131418"/>
                  <a:gd name="connsiteY4" fmla="*/ 1729677 h 1729677"/>
                  <a:gd name="connsiteX0" fmla="*/ 1019286 w 2129771"/>
                  <a:gd name="connsiteY0" fmla="*/ 1401685 h 1729677"/>
                  <a:gd name="connsiteX1" fmla="*/ 45251 w 2129771"/>
                  <a:gd name="connsiteY1" fmla="*/ 1153208 h 1729677"/>
                  <a:gd name="connsiteX2" fmla="*/ 691294 w 2129771"/>
                  <a:gd name="connsiteY2" fmla="*/ 169233 h 1729677"/>
                  <a:gd name="connsiteX3" fmla="*/ 2122529 w 2129771"/>
                  <a:gd name="connsiteY3" fmla="*/ 368016 h 1729677"/>
                  <a:gd name="connsiteX4" fmla="*/ 711173 w 2129771"/>
                  <a:gd name="connsiteY4" fmla="*/ 1729677 h 172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71" h="1729677">
                    <a:moveTo>
                      <a:pt x="1019286" y="1401685"/>
                    </a:moveTo>
                    <a:cubicBezTo>
                      <a:pt x="589418" y="1370211"/>
                      <a:pt x="199307" y="1388434"/>
                      <a:pt x="45251" y="1153208"/>
                    </a:cubicBezTo>
                    <a:cubicBezTo>
                      <a:pt x="-108805" y="917982"/>
                      <a:pt x="136359" y="429306"/>
                      <a:pt x="691294" y="169233"/>
                    </a:cubicBezTo>
                    <a:cubicBezTo>
                      <a:pt x="1246229" y="-90840"/>
                      <a:pt x="2019825" y="-70963"/>
                      <a:pt x="2122529" y="368016"/>
                    </a:cubicBezTo>
                    <a:cubicBezTo>
                      <a:pt x="2225233" y="806995"/>
                      <a:pt x="1209785" y="1407483"/>
                      <a:pt x="711173" y="1729677"/>
                    </a:cubicBezTo>
                  </a:path>
                </a:pathLst>
              </a:custGeom>
              <a:noFill/>
              <a:ln w="50800" cap="rnd">
                <a:solidFill>
                  <a:srgbClr val="FF3399">
                    <a:alpha val="4980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62" name="フリーフォーム 69">
              <a:extLst>
                <a:ext uri="{FF2B5EF4-FFF2-40B4-BE49-F238E27FC236}">
                  <a16:creationId xmlns:a16="http://schemas.microsoft.com/office/drawing/2014/main" id="{B6D9859F-DA01-47FC-BBEC-75572E6CD5D2}"/>
                </a:ext>
              </a:extLst>
            </p:cNvPr>
            <p:cNvSpPr/>
            <p:nvPr/>
          </p:nvSpPr>
          <p:spPr>
            <a:xfrm>
              <a:off x="4547467" y="4911183"/>
              <a:ext cx="461570" cy="90194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角丸四角形 52">
                <a:extLst>
                  <a:ext uri="{FF2B5EF4-FFF2-40B4-BE49-F238E27FC236}">
                    <a16:creationId xmlns:a16="http://schemas.microsoft.com/office/drawing/2014/main" id="{642CE087-DFA5-41C0-823D-3526F062A460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4" name="角丸四角形 52">
                <a:extLst>
                  <a:ext uri="{FF2B5EF4-FFF2-40B4-BE49-F238E27FC236}">
                    <a16:creationId xmlns:a16="http://schemas.microsoft.com/office/drawing/2014/main" id="{642CE087-DFA5-41C0-823D-3526F062A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">
            <a:extLst>
              <a:ext uri="{FF2B5EF4-FFF2-40B4-BE49-F238E27FC236}">
                <a16:creationId xmlns:a16="http://schemas.microsoft.com/office/drawing/2014/main" id="{2537167E-7376-434D-8573-D3EFF429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19538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氷から飛び出す</a:t>
            </a:r>
            <a:r>
              <a:rPr kumimoji="1" lang="ja-JP" altLang="en-US" dirty="0"/>
              <a:t>振動数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5703059"/>
            <a:ext cx="806489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参照日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08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br>
              <a:rPr lang="ja-JP" altLang="ja-JP" sz="1000" dirty="0">
                <a:latin typeface="+mn-ea"/>
              </a:rPr>
            </a:b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氷の密度　</a:t>
            </a:r>
            <a:r>
              <a:rPr lang="en-US" altLang="ja-JP" sz="900" dirty="0">
                <a:latin typeface="+mn-ea"/>
                <a:hlinkClick r:id="rId3" tooltip="thermal properties ice property"/>
              </a:rPr>
              <a:t>The Engeenering </a:t>
            </a:r>
            <a:r>
              <a:rPr lang="en-US" altLang="ja-JP" sz="900" dirty="0" err="1">
                <a:latin typeface="+mn-ea"/>
                <a:hlinkClick r:id="rId3" tooltip="thermal properties ice property"/>
              </a:rPr>
              <a:t>ToolBox</a:t>
            </a:r>
            <a:r>
              <a:rPr lang="en-US" altLang="ja-JP" sz="900" dirty="0">
                <a:latin typeface="+mn-ea"/>
                <a:hlinkClick r:id="rId3" tooltip="thermal properties ice property"/>
              </a:rPr>
              <a:t> -  Ice - Thermal Properties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4"/>
              </a:rPr>
              <a:t>Wikipedia – </a:t>
            </a:r>
            <a:r>
              <a:rPr lang="ja-JP" altLang="en-US" sz="900" dirty="0">
                <a:latin typeface="+mn-ea"/>
                <a:hlinkClick r:id="rId4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hlinkClick r:id="rId5"/>
              </a:rPr>
              <a:t>モル質量 </a:t>
            </a:r>
            <a:r>
              <a:rPr lang="en-US" altLang="ja-JP" sz="900" dirty="0">
                <a:latin typeface="+mn-ea"/>
                <a:hlinkClick r:id="rId5"/>
              </a:rPr>
              <a:t>– Wikipedia</a:t>
            </a:r>
            <a:endParaRPr lang="en-US" altLang="ja-JP" sz="900" dirty="0">
              <a:latin typeface="+mn-ea"/>
            </a:endParaRPr>
          </a:p>
          <a:p>
            <a:endParaRPr lang="en-US" altLang="ja-JP" sz="900" dirty="0">
              <a:latin typeface="+mn-ea"/>
            </a:endParaRP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68C3AC0-8980-4957-A0B2-E5D476781EB5}"/>
              </a:ext>
            </a:extLst>
          </p:cNvPr>
          <p:cNvGrpSpPr/>
          <p:nvPr/>
        </p:nvGrpSpPr>
        <p:grpSpPr>
          <a:xfrm>
            <a:off x="4475994" y="5036329"/>
            <a:ext cx="3336366" cy="480903"/>
            <a:chOff x="4475994" y="5036329"/>
            <a:chExt cx="3336366" cy="480903"/>
          </a:xfrm>
        </p:grpSpPr>
        <p:sp>
          <p:nvSpPr>
            <p:cNvPr id="55" name="角丸四角形 144">
              <a:extLst>
                <a:ext uri="{FF2B5EF4-FFF2-40B4-BE49-F238E27FC236}">
                  <a16:creationId xmlns:a16="http://schemas.microsoft.com/office/drawing/2014/main" id="{F499264A-2BC2-4BAF-A20E-829973110A68}"/>
                </a:ext>
              </a:extLst>
            </p:cNvPr>
            <p:cNvSpPr/>
            <p:nvPr/>
          </p:nvSpPr>
          <p:spPr>
            <a:xfrm>
              <a:off x="4475994" y="5036329"/>
              <a:ext cx="3336366" cy="480903"/>
            </a:xfrm>
            <a:prstGeom prst="roundRect">
              <a:avLst>
                <a:gd name="adj" fmla="val 8988"/>
              </a:avLst>
            </a:prstGeom>
            <a:gradFill flip="none" rotWithShape="1">
              <a:gsLst>
                <a:gs pos="71000">
                  <a:schemeClr val="bg1">
                    <a:alpha val="45000"/>
                  </a:schemeClr>
                </a:gs>
                <a:gs pos="91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円/楕円 166">
              <a:extLst>
                <a:ext uri="{FF2B5EF4-FFF2-40B4-BE49-F238E27FC236}">
                  <a16:creationId xmlns:a16="http://schemas.microsoft.com/office/drawing/2014/main" id="{7CF93A78-D137-4768-A597-57FE1753B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904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167">
              <a:extLst>
                <a:ext uri="{FF2B5EF4-FFF2-40B4-BE49-F238E27FC236}">
                  <a16:creationId xmlns:a16="http://schemas.microsoft.com/office/drawing/2014/main" id="{22F698F1-D230-46B7-8F7B-33F442379E76}"/>
                </a:ext>
              </a:extLst>
            </p:cNvPr>
            <p:cNvSpPr/>
            <p:nvPr/>
          </p:nvSpPr>
          <p:spPr>
            <a:xfrm rot="10800000">
              <a:off x="4704910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169">
              <a:extLst>
                <a:ext uri="{FF2B5EF4-FFF2-40B4-BE49-F238E27FC236}">
                  <a16:creationId xmlns:a16="http://schemas.microsoft.com/office/drawing/2014/main" id="{4DD67BF9-5E4D-448D-A4AE-F1D5552BD2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832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170">
              <a:extLst>
                <a:ext uri="{FF2B5EF4-FFF2-40B4-BE49-F238E27FC236}">
                  <a16:creationId xmlns:a16="http://schemas.microsoft.com/office/drawing/2014/main" id="{D8E3025C-E25C-4D32-8476-1F9D283EA11B}"/>
                </a:ext>
              </a:extLst>
            </p:cNvPr>
            <p:cNvSpPr/>
            <p:nvPr/>
          </p:nvSpPr>
          <p:spPr>
            <a:xfrm>
              <a:off x="736971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173">
              <a:extLst>
                <a:ext uri="{FF2B5EF4-FFF2-40B4-BE49-F238E27FC236}">
                  <a16:creationId xmlns:a16="http://schemas.microsoft.com/office/drawing/2014/main" id="{5DE5C826-F104-48A6-88DE-DA83C3038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387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174">
              <a:extLst>
                <a:ext uri="{FF2B5EF4-FFF2-40B4-BE49-F238E27FC236}">
                  <a16:creationId xmlns:a16="http://schemas.microsoft.com/office/drawing/2014/main" id="{7F2FBA3E-B306-4B2D-92D2-32ADDDEA41B3}"/>
                </a:ext>
              </a:extLst>
            </p:cNvPr>
            <p:cNvSpPr/>
            <p:nvPr/>
          </p:nvSpPr>
          <p:spPr>
            <a:xfrm rot="10800000">
              <a:off x="5810393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176">
              <a:extLst>
                <a:ext uri="{FF2B5EF4-FFF2-40B4-BE49-F238E27FC236}">
                  <a16:creationId xmlns:a16="http://schemas.microsoft.com/office/drawing/2014/main" id="{5A1ED7C7-C29E-4AD5-9941-0A4A25C21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9138" y="522038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177">
              <a:extLst>
                <a:ext uri="{FF2B5EF4-FFF2-40B4-BE49-F238E27FC236}">
                  <a16:creationId xmlns:a16="http://schemas.microsoft.com/office/drawing/2014/main" id="{62A28491-E57F-4761-8CCC-52311A4E6802}"/>
                </a:ext>
              </a:extLst>
            </p:cNvPr>
            <p:cNvSpPr/>
            <p:nvPr/>
          </p:nvSpPr>
          <p:spPr>
            <a:xfrm rot="10800000">
              <a:off x="6853144" y="527436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179">
              <a:extLst>
                <a:ext uri="{FF2B5EF4-FFF2-40B4-BE49-F238E27FC236}">
                  <a16:creationId xmlns:a16="http://schemas.microsoft.com/office/drawing/2014/main" id="{A198CD17-ACA2-414E-ABC4-5D4F69ED77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0764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180">
              <a:extLst>
                <a:ext uri="{FF2B5EF4-FFF2-40B4-BE49-F238E27FC236}">
                  <a16:creationId xmlns:a16="http://schemas.microsoft.com/office/drawing/2014/main" id="{F0BED7EF-FEBA-4341-9C72-BB0691A1AAA9}"/>
                </a:ext>
              </a:extLst>
            </p:cNvPr>
            <p:cNvSpPr/>
            <p:nvPr/>
          </p:nvSpPr>
          <p:spPr>
            <a:xfrm>
              <a:off x="6312150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82">
              <a:extLst>
                <a:ext uri="{FF2B5EF4-FFF2-40B4-BE49-F238E27FC236}">
                  <a16:creationId xmlns:a16="http://schemas.microsoft.com/office/drawing/2014/main" id="{B64DCF0E-C114-4BBA-A562-E458AC0441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013" y="5223308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183">
              <a:extLst>
                <a:ext uri="{FF2B5EF4-FFF2-40B4-BE49-F238E27FC236}">
                  <a16:creationId xmlns:a16="http://schemas.microsoft.com/office/drawing/2014/main" id="{C7EAA8D7-0611-42BB-9AF1-E97ECE27D2CD}"/>
                </a:ext>
              </a:extLst>
            </p:cNvPr>
            <p:cNvSpPr/>
            <p:nvPr/>
          </p:nvSpPr>
          <p:spPr>
            <a:xfrm>
              <a:off x="5269399" y="5274381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96B13FF-CAA2-44A5-A8E2-A40093B34206}"/>
              </a:ext>
            </a:extLst>
          </p:cNvPr>
          <p:cNvGrpSpPr/>
          <p:nvPr/>
        </p:nvGrpSpPr>
        <p:grpSpPr>
          <a:xfrm>
            <a:off x="7200697" y="3612475"/>
            <a:ext cx="1832262" cy="2218893"/>
            <a:chOff x="7200697" y="3612475"/>
            <a:chExt cx="1832262" cy="2218893"/>
          </a:xfrm>
        </p:grpSpPr>
        <p:sp>
          <p:nvSpPr>
            <p:cNvPr id="68" name="円形吹き出し 68">
              <a:extLst>
                <a:ext uri="{FF2B5EF4-FFF2-40B4-BE49-F238E27FC236}">
                  <a16:creationId xmlns:a16="http://schemas.microsoft.com/office/drawing/2014/main" id="{BD1EB277-2B2D-4E65-9EDF-125E2220C786}"/>
                </a:ext>
              </a:extLst>
            </p:cNvPr>
            <p:cNvSpPr/>
            <p:nvPr/>
          </p:nvSpPr>
          <p:spPr>
            <a:xfrm>
              <a:off x="7200697" y="3612475"/>
              <a:ext cx="1832262" cy="1124633"/>
            </a:xfrm>
            <a:prstGeom prst="wedgeEllipseCallout">
              <a:avLst>
                <a:gd name="adj1" fmla="val -32386"/>
                <a:gd name="adj2" fmla="val 54027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結晶から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飛び出す方向に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振動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71" name="フリーフォーム 69">
              <a:extLst>
                <a:ext uri="{FF2B5EF4-FFF2-40B4-BE49-F238E27FC236}">
                  <a16:creationId xmlns:a16="http://schemas.microsoft.com/office/drawing/2014/main" id="{24445BB2-0E6B-4553-8DA9-79167BA962BF}"/>
                </a:ext>
              </a:extLst>
            </p:cNvPr>
            <p:cNvSpPr/>
            <p:nvPr/>
          </p:nvSpPr>
          <p:spPr>
            <a:xfrm>
              <a:off x="7360139" y="4929420"/>
              <a:ext cx="461570" cy="90194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263C6B8-1873-48F4-A48F-4AB0D977B8A8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音速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263C6B8-1873-48F4-A48F-4AB0D977B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  <a:blipFill>
                <a:blip r:embed="rId6"/>
                <a:stretch>
                  <a:fillRect t="-849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1D44BE7-5EE8-4B1E-BF11-F635FA79CDBC}"/>
                  </a:ext>
                </a:extLst>
              </p:cNvPr>
              <p:cNvSpPr txBox="1"/>
              <p:nvPr/>
            </p:nvSpPr>
            <p:spPr>
              <a:xfrm>
                <a:off x="538441" y="4631569"/>
                <a:ext cx="2972865" cy="10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en-US" altLang="ja-JP" sz="1050" b="0" dirty="0">
                    <a:latin typeface="+mn-ea"/>
                  </a:rPr>
                  <a:t>0℃</a:t>
                </a:r>
                <a:r>
                  <a:rPr lang="ja-JP" altLang="en-US" sz="1050" b="0" dirty="0">
                    <a:latin typeface="+mn-ea"/>
                  </a:rPr>
                  <a:t>氷の数密度</a:t>
                </a:r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=(916.2×6.02×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)/(18.0×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単純立方格子の場合、</a:t>
                </a:r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050" b="0" i="0" smtClean="0">
                        <a:latin typeface="Cambria Math" panose="02040503050406030204" pitchFamily="18" charset="0"/>
                      </a:rPr>
                      <m:t>3.20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ja-JP" sz="105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[m]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1D44BE7-5EE8-4B1E-BF11-F635FA79C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" y="4631569"/>
                <a:ext cx="2972865" cy="1067921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フリーフォーム 69">
            <a:extLst>
              <a:ext uri="{FF2B5EF4-FFF2-40B4-BE49-F238E27FC236}">
                <a16:creationId xmlns:a16="http://schemas.microsoft.com/office/drawing/2014/main" id="{3DF6639B-2D5A-4A71-89FE-2F102CC7D2C6}"/>
              </a:ext>
            </a:extLst>
          </p:cNvPr>
          <p:cNvSpPr/>
          <p:nvPr/>
        </p:nvSpPr>
        <p:spPr>
          <a:xfrm>
            <a:off x="4547467" y="4911183"/>
            <a:ext cx="461570" cy="901948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0A2C1BA-7531-4257-A7E2-BD2FFB2E2650}"/>
              </a:ext>
            </a:extLst>
          </p:cNvPr>
          <p:cNvGrpSpPr/>
          <p:nvPr/>
        </p:nvGrpSpPr>
        <p:grpSpPr>
          <a:xfrm>
            <a:off x="2394232" y="2815780"/>
            <a:ext cx="4432407" cy="1981372"/>
            <a:chOff x="601184" y="2489693"/>
            <a:chExt cx="4432407" cy="198137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768E3C7-A04E-402D-BA6C-A9DF6E04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82787" y="2489693"/>
              <a:ext cx="2450804" cy="198137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2525E4D-93A9-4BB1-801F-BE1140B3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184" y="2587218"/>
              <a:ext cx="1397613" cy="1422841"/>
            </a:xfrm>
            <a:prstGeom prst="rect">
              <a:avLst/>
            </a:prstGeom>
          </p:spPr>
        </p:pic>
        <p:sp>
          <p:nvSpPr>
            <p:cNvPr id="388" name="フリーフォーム 33">
              <a:extLst>
                <a:ext uri="{FF2B5EF4-FFF2-40B4-BE49-F238E27FC236}">
                  <a16:creationId xmlns:a16="http://schemas.microsoft.com/office/drawing/2014/main" id="{F2513539-7364-4362-9308-FA12F9CCA8B5}"/>
                </a:ext>
              </a:extLst>
            </p:cNvPr>
            <p:cNvSpPr/>
            <p:nvPr/>
          </p:nvSpPr>
          <p:spPr>
            <a:xfrm>
              <a:off x="1951229" y="3297995"/>
              <a:ext cx="923727" cy="240601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474596 w 556882"/>
                <a:gd name="connsiteY0" fmla="*/ 5891 h 284297"/>
                <a:gd name="connsiteX1" fmla="*/ 556883 w 556882"/>
                <a:gd name="connsiteY1" fmla="*/ 284268 h 284297"/>
                <a:gd name="connsiteX0" fmla="*/ 153181 w 1412981"/>
                <a:gd name="connsiteY0" fmla="*/ 26366 h 26366"/>
                <a:gd name="connsiteX1" fmla="*/ 1412980 w 1412981"/>
                <a:gd name="connsiteY1" fmla="*/ 15107 h 26366"/>
                <a:gd name="connsiteX0" fmla="*/ 0 w 1259798"/>
                <a:gd name="connsiteY0" fmla="*/ 132839 h 132839"/>
                <a:gd name="connsiteX1" fmla="*/ 1259799 w 1259798"/>
                <a:gd name="connsiteY1" fmla="*/ 121580 h 132839"/>
                <a:gd name="connsiteX0" fmla="*/ 0 w 1259799"/>
                <a:gd name="connsiteY0" fmla="*/ 190120 h 190120"/>
                <a:gd name="connsiteX1" fmla="*/ 1259799 w 1259799"/>
                <a:gd name="connsiteY1" fmla="*/ 178861 h 190120"/>
                <a:gd name="connsiteX0" fmla="*/ 0 w 1259799"/>
                <a:gd name="connsiteY0" fmla="*/ 251910 h 251910"/>
                <a:gd name="connsiteX1" fmla="*/ 1259799 w 1259799"/>
                <a:gd name="connsiteY1" fmla="*/ 240651 h 251910"/>
                <a:gd name="connsiteX0" fmla="*/ 0 w 1328259"/>
                <a:gd name="connsiteY0" fmla="*/ 234176 h 272569"/>
                <a:gd name="connsiteX1" fmla="*/ 1328259 w 1328259"/>
                <a:gd name="connsiteY1" fmla="*/ 272568 h 272569"/>
                <a:gd name="connsiteX0" fmla="*/ 0 w 1547331"/>
                <a:gd name="connsiteY0" fmla="*/ 255085 h 255085"/>
                <a:gd name="connsiteX1" fmla="*/ 1547331 w 1547331"/>
                <a:gd name="connsiteY1" fmla="*/ 235550 h 255085"/>
                <a:gd name="connsiteX0" fmla="*/ 0 w 1547331"/>
                <a:gd name="connsiteY0" fmla="*/ 227413 h 227413"/>
                <a:gd name="connsiteX1" fmla="*/ 1547331 w 1547331"/>
                <a:gd name="connsiteY1" fmla="*/ 207878 h 227413"/>
                <a:gd name="connsiteX0" fmla="*/ 0 w 1040727"/>
                <a:gd name="connsiteY0" fmla="*/ 551386 h 551386"/>
                <a:gd name="connsiteX1" fmla="*/ 1040727 w 1040727"/>
                <a:gd name="connsiteY1" fmla="*/ 60157 h 551386"/>
                <a:gd name="connsiteX0" fmla="*/ 0 w 1369334"/>
                <a:gd name="connsiteY0" fmla="*/ 160886 h 356509"/>
                <a:gd name="connsiteX1" fmla="*/ 1369334 w 1369334"/>
                <a:gd name="connsiteY1" fmla="*/ 356509 h 356509"/>
                <a:gd name="connsiteX0" fmla="*/ 0 w 1369334"/>
                <a:gd name="connsiteY0" fmla="*/ 138886 h 334509"/>
                <a:gd name="connsiteX1" fmla="*/ 1369334 w 1369334"/>
                <a:gd name="connsiteY1" fmla="*/ 334509 h 334509"/>
                <a:gd name="connsiteX0" fmla="*/ 0 w 1369334"/>
                <a:gd name="connsiteY0" fmla="*/ 15145 h 210768"/>
                <a:gd name="connsiteX1" fmla="*/ 1369334 w 1369334"/>
                <a:gd name="connsiteY1" fmla="*/ 210768 h 210768"/>
                <a:gd name="connsiteX0" fmla="*/ 0 w 1369334"/>
                <a:gd name="connsiteY0" fmla="*/ 19944 h 215567"/>
                <a:gd name="connsiteX1" fmla="*/ 1369334 w 1369334"/>
                <a:gd name="connsiteY1" fmla="*/ 215567 h 21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9334" h="215567">
                  <a:moveTo>
                    <a:pt x="0" y="19944"/>
                  </a:moveTo>
                  <a:cubicBezTo>
                    <a:pt x="456151" y="-50688"/>
                    <a:pt x="911004" y="78538"/>
                    <a:pt x="1369334" y="215567"/>
                  </a:cubicBez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角丸四角形 52">
                <a:extLst>
                  <a:ext uri="{FF2B5EF4-FFF2-40B4-BE49-F238E27FC236}">
                    <a16:creationId xmlns:a16="http://schemas.microsoft.com/office/drawing/2014/main" id="{41407619-4D26-4C15-81CE-12CAD89DD39A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90" name="角丸四角形 52">
                <a:extLst>
                  <a:ext uri="{FF2B5EF4-FFF2-40B4-BE49-F238E27FC236}">
                    <a16:creationId xmlns:a16="http://schemas.microsoft.com/office/drawing/2014/main" id="{41407619-4D26-4C15-81CE-12CAD89DD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3" name="円形吹き出し 42">
            <a:extLst>
              <a:ext uri="{FF2B5EF4-FFF2-40B4-BE49-F238E27FC236}">
                <a16:creationId xmlns:a16="http://schemas.microsoft.com/office/drawing/2014/main" id="{28F2CBB9-12F8-4438-99B7-0A721BD7CFB0}"/>
              </a:ext>
            </a:extLst>
          </p:cNvPr>
          <p:cNvSpPr/>
          <p:nvPr/>
        </p:nvSpPr>
        <p:spPr>
          <a:xfrm>
            <a:off x="5719394" y="2330039"/>
            <a:ext cx="1770540" cy="672261"/>
          </a:xfrm>
          <a:prstGeom prst="wedgeEllipseCallout">
            <a:avLst>
              <a:gd name="adj1" fmla="val -42493"/>
              <a:gd name="adj2" fmla="val 64702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単純立方格子</a:t>
            </a:r>
          </a:p>
        </p:txBody>
      </p:sp>
      <p:sp>
        <p:nvSpPr>
          <p:cNvPr id="33" name="円形吹き出し 15">
            <a:extLst>
              <a:ext uri="{FF2B5EF4-FFF2-40B4-BE49-F238E27FC236}">
                <a16:creationId xmlns:a16="http://schemas.microsoft.com/office/drawing/2014/main" id="{5578F7A6-B9D8-46C7-8073-BA999CBB5071}"/>
              </a:ext>
            </a:extLst>
          </p:cNvPr>
          <p:cNvSpPr/>
          <p:nvPr/>
        </p:nvSpPr>
        <p:spPr>
          <a:xfrm>
            <a:off x="7275783" y="1713216"/>
            <a:ext cx="1557710" cy="759747"/>
          </a:xfrm>
          <a:prstGeom prst="wedgeEllipseCallout">
            <a:avLst>
              <a:gd name="adj1" fmla="val -54455"/>
              <a:gd name="adj2" fmla="val 46881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オーダー計算</a:t>
            </a:r>
          </a:p>
        </p:txBody>
      </p:sp>
    </p:spTree>
    <p:extLst>
      <p:ext uri="{BB962C8B-B14F-4D97-AF65-F5344CB8AC3E}">
        <p14:creationId xmlns:p14="http://schemas.microsoft.com/office/powerpoint/2010/main" val="4471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3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結晶の格子振動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6241668"/>
            <a:ext cx="8064896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1000" dirty="0">
                <a:latin typeface="+mn-ea"/>
              </a:rPr>
            </a:br>
            <a:br>
              <a:rPr lang="ja-JP" altLang="ja-JP" sz="10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grpSp>
        <p:nvGrpSpPr>
          <p:cNvPr id="1030" name="グループ化 1029">
            <a:extLst>
              <a:ext uri="{FF2B5EF4-FFF2-40B4-BE49-F238E27FC236}">
                <a16:creationId xmlns:a16="http://schemas.microsoft.com/office/drawing/2014/main" id="{65FCEFE7-EBA5-45DF-9D4E-142CFD2A5E6C}"/>
              </a:ext>
            </a:extLst>
          </p:cNvPr>
          <p:cNvGrpSpPr/>
          <p:nvPr/>
        </p:nvGrpSpPr>
        <p:grpSpPr>
          <a:xfrm>
            <a:off x="3262650" y="1170386"/>
            <a:ext cx="108012" cy="1348679"/>
            <a:chOff x="5702567" y="3803121"/>
            <a:chExt cx="108012" cy="1348679"/>
          </a:xfrm>
        </p:grpSpPr>
        <p:sp>
          <p:nvSpPr>
            <p:cNvPr id="76" name="円/楕円 23">
              <a:extLst>
                <a:ext uri="{FF2B5EF4-FFF2-40B4-BE49-F238E27FC236}">
                  <a16:creationId xmlns:a16="http://schemas.microsoft.com/office/drawing/2014/main" id="{1F250AC4-7437-49D1-81A1-EA1DB0913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567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0" name="円/楕円 23">
              <a:extLst>
                <a:ext uri="{FF2B5EF4-FFF2-40B4-BE49-F238E27FC236}">
                  <a16:creationId xmlns:a16="http://schemas.microsoft.com/office/drawing/2014/main" id="{6F5EC297-F22B-4367-9A47-8832DE865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567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23">
              <a:extLst>
                <a:ext uri="{FF2B5EF4-FFF2-40B4-BE49-F238E27FC236}">
                  <a16:creationId xmlns:a16="http://schemas.microsoft.com/office/drawing/2014/main" id="{8D2BBAB5-7B34-4826-8753-8F39B96939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567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23">
              <a:extLst>
                <a:ext uri="{FF2B5EF4-FFF2-40B4-BE49-F238E27FC236}">
                  <a16:creationId xmlns:a16="http://schemas.microsoft.com/office/drawing/2014/main" id="{CE302209-7180-4A20-8BD6-E5F461D1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567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23">
              <a:extLst>
                <a:ext uri="{FF2B5EF4-FFF2-40B4-BE49-F238E27FC236}">
                  <a16:creationId xmlns:a16="http://schemas.microsoft.com/office/drawing/2014/main" id="{7C8AD2F1-5CF0-460F-A62B-01D8B683C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2567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9" name="グループ化 1028">
            <a:extLst>
              <a:ext uri="{FF2B5EF4-FFF2-40B4-BE49-F238E27FC236}">
                <a16:creationId xmlns:a16="http://schemas.microsoft.com/office/drawing/2014/main" id="{D586ED69-A2B4-43DF-9859-F72EAA826805}"/>
              </a:ext>
            </a:extLst>
          </p:cNvPr>
          <p:cNvGrpSpPr/>
          <p:nvPr/>
        </p:nvGrpSpPr>
        <p:grpSpPr>
          <a:xfrm>
            <a:off x="2736925" y="1170386"/>
            <a:ext cx="108012" cy="1348679"/>
            <a:chOff x="5176842" y="3803121"/>
            <a:chExt cx="108012" cy="1348679"/>
          </a:xfrm>
        </p:grpSpPr>
        <p:sp>
          <p:nvSpPr>
            <p:cNvPr id="105" name="円/楕円 23">
              <a:extLst>
                <a:ext uri="{FF2B5EF4-FFF2-40B4-BE49-F238E27FC236}">
                  <a16:creationId xmlns:a16="http://schemas.microsoft.com/office/drawing/2014/main" id="{243C84A4-4630-45ED-A270-FBC4BD942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6842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6" name="円/楕円 23">
              <a:extLst>
                <a:ext uri="{FF2B5EF4-FFF2-40B4-BE49-F238E27FC236}">
                  <a16:creationId xmlns:a16="http://schemas.microsoft.com/office/drawing/2014/main" id="{72A7EA15-0DE1-4BC1-B77E-299D4C35F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6842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23">
              <a:extLst>
                <a:ext uri="{FF2B5EF4-FFF2-40B4-BE49-F238E27FC236}">
                  <a16:creationId xmlns:a16="http://schemas.microsoft.com/office/drawing/2014/main" id="{E299C36D-B8BC-4E0A-ACB5-67E62F2053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6842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23">
              <a:extLst>
                <a:ext uri="{FF2B5EF4-FFF2-40B4-BE49-F238E27FC236}">
                  <a16:creationId xmlns:a16="http://schemas.microsoft.com/office/drawing/2014/main" id="{5AAA7B49-B2D9-42C2-8DB9-EF82190E6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6842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23">
              <a:extLst>
                <a:ext uri="{FF2B5EF4-FFF2-40B4-BE49-F238E27FC236}">
                  <a16:creationId xmlns:a16="http://schemas.microsoft.com/office/drawing/2014/main" id="{7AA3EF84-B90C-4BA2-90DA-1FD155D47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6842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FDCD3DFE-D7A3-4AC2-94E2-5D069E7F4383}"/>
              </a:ext>
            </a:extLst>
          </p:cNvPr>
          <p:cNvGrpSpPr/>
          <p:nvPr/>
        </p:nvGrpSpPr>
        <p:grpSpPr>
          <a:xfrm>
            <a:off x="2211202" y="1170386"/>
            <a:ext cx="108012" cy="1348679"/>
            <a:chOff x="4651119" y="3803121"/>
            <a:chExt cx="108012" cy="1348679"/>
          </a:xfrm>
        </p:grpSpPr>
        <p:sp>
          <p:nvSpPr>
            <p:cNvPr id="111" name="円/楕円 23">
              <a:extLst>
                <a:ext uri="{FF2B5EF4-FFF2-40B4-BE49-F238E27FC236}">
                  <a16:creationId xmlns:a16="http://schemas.microsoft.com/office/drawing/2014/main" id="{CAD5B524-D2CE-48A2-992B-11345CAC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19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2" name="円/楕円 23">
              <a:extLst>
                <a:ext uri="{FF2B5EF4-FFF2-40B4-BE49-F238E27FC236}">
                  <a16:creationId xmlns:a16="http://schemas.microsoft.com/office/drawing/2014/main" id="{A4C931D2-E2E1-40D6-AA7E-B4DE1CDFC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19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23">
              <a:extLst>
                <a:ext uri="{FF2B5EF4-FFF2-40B4-BE49-F238E27FC236}">
                  <a16:creationId xmlns:a16="http://schemas.microsoft.com/office/drawing/2014/main" id="{D92E7572-F79A-4A39-98AA-7DB6CB408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19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23">
              <a:extLst>
                <a:ext uri="{FF2B5EF4-FFF2-40B4-BE49-F238E27FC236}">
                  <a16:creationId xmlns:a16="http://schemas.microsoft.com/office/drawing/2014/main" id="{67059112-6572-46AC-A229-9077A42A2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19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円/楕円 23">
              <a:extLst>
                <a:ext uri="{FF2B5EF4-FFF2-40B4-BE49-F238E27FC236}">
                  <a16:creationId xmlns:a16="http://schemas.microsoft.com/office/drawing/2014/main" id="{70BA7045-98F3-4F07-9512-DA1374F25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19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7" name="グループ化 1026">
            <a:extLst>
              <a:ext uri="{FF2B5EF4-FFF2-40B4-BE49-F238E27FC236}">
                <a16:creationId xmlns:a16="http://schemas.microsoft.com/office/drawing/2014/main" id="{A486C219-27AA-4A46-B2DC-C45BFD029042}"/>
              </a:ext>
            </a:extLst>
          </p:cNvPr>
          <p:cNvGrpSpPr/>
          <p:nvPr/>
        </p:nvGrpSpPr>
        <p:grpSpPr>
          <a:xfrm>
            <a:off x="1685479" y="1170386"/>
            <a:ext cx="108012" cy="1348679"/>
            <a:chOff x="4125396" y="3803121"/>
            <a:chExt cx="108012" cy="1348679"/>
          </a:xfrm>
        </p:grpSpPr>
        <p:sp>
          <p:nvSpPr>
            <p:cNvPr id="117" name="円/楕円 23">
              <a:extLst>
                <a:ext uri="{FF2B5EF4-FFF2-40B4-BE49-F238E27FC236}">
                  <a16:creationId xmlns:a16="http://schemas.microsoft.com/office/drawing/2014/main" id="{F6BD9D01-C183-4FEB-AF93-FBFBF474F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396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8" name="円/楕円 23">
              <a:extLst>
                <a:ext uri="{FF2B5EF4-FFF2-40B4-BE49-F238E27FC236}">
                  <a16:creationId xmlns:a16="http://schemas.microsoft.com/office/drawing/2014/main" id="{AF6EECAB-90F0-458B-B05A-E5EF54CDAB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396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23">
              <a:extLst>
                <a:ext uri="{FF2B5EF4-FFF2-40B4-BE49-F238E27FC236}">
                  <a16:creationId xmlns:a16="http://schemas.microsoft.com/office/drawing/2014/main" id="{A35D3F92-8DC4-4EC5-80F2-65F9F235C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396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23">
              <a:extLst>
                <a:ext uri="{FF2B5EF4-FFF2-40B4-BE49-F238E27FC236}">
                  <a16:creationId xmlns:a16="http://schemas.microsoft.com/office/drawing/2014/main" id="{17DE2424-316D-4517-8A59-98107FD6C9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396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23">
              <a:extLst>
                <a:ext uri="{FF2B5EF4-FFF2-40B4-BE49-F238E27FC236}">
                  <a16:creationId xmlns:a16="http://schemas.microsoft.com/office/drawing/2014/main" id="{5DAC5F6D-04CF-4451-89B5-6C49F0C27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396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5" name="グループ化 1024">
            <a:extLst>
              <a:ext uri="{FF2B5EF4-FFF2-40B4-BE49-F238E27FC236}">
                <a16:creationId xmlns:a16="http://schemas.microsoft.com/office/drawing/2014/main" id="{CC103524-FF27-4377-AC23-BAEC43E9DD03}"/>
              </a:ext>
            </a:extLst>
          </p:cNvPr>
          <p:cNvGrpSpPr/>
          <p:nvPr/>
        </p:nvGrpSpPr>
        <p:grpSpPr>
          <a:xfrm>
            <a:off x="1159756" y="1170386"/>
            <a:ext cx="108012" cy="1348679"/>
            <a:chOff x="3599673" y="3803121"/>
            <a:chExt cx="108012" cy="1348679"/>
          </a:xfrm>
        </p:grpSpPr>
        <p:sp>
          <p:nvSpPr>
            <p:cNvPr id="123" name="円/楕円 23">
              <a:extLst>
                <a:ext uri="{FF2B5EF4-FFF2-40B4-BE49-F238E27FC236}">
                  <a16:creationId xmlns:a16="http://schemas.microsoft.com/office/drawing/2014/main" id="{E604D75D-BCA5-4084-AB8E-684F9938A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73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4" name="円/楕円 23">
              <a:extLst>
                <a:ext uri="{FF2B5EF4-FFF2-40B4-BE49-F238E27FC236}">
                  <a16:creationId xmlns:a16="http://schemas.microsoft.com/office/drawing/2014/main" id="{1CDF0BCC-BD76-4497-8544-209883A2A9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73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23">
              <a:extLst>
                <a:ext uri="{FF2B5EF4-FFF2-40B4-BE49-F238E27FC236}">
                  <a16:creationId xmlns:a16="http://schemas.microsoft.com/office/drawing/2014/main" id="{BCFB0D21-0BD1-42FE-B071-2BB2A045B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73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23">
              <a:extLst>
                <a:ext uri="{FF2B5EF4-FFF2-40B4-BE49-F238E27FC236}">
                  <a16:creationId xmlns:a16="http://schemas.microsoft.com/office/drawing/2014/main" id="{43A351B4-9966-49A8-A1F5-B233ACE9A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73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23">
              <a:extLst>
                <a:ext uri="{FF2B5EF4-FFF2-40B4-BE49-F238E27FC236}">
                  <a16:creationId xmlns:a16="http://schemas.microsoft.com/office/drawing/2014/main" id="{22E856B8-07CF-4BD4-A0D8-956D2B82D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9673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301675C3-6190-4657-8109-533630A4795C}"/>
              </a:ext>
            </a:extLst>
          </p:cNvPr>
          <p:cNvGrpSpPr/>
          <p:nvPr/>
        </p:nvGrpSpPr>
        <p:grpSpPr>
          <a:xfrm>
            <a:off x="634033" y="1170386"/>
            <a:ext cx="108012" cy="1348679"/>
            <a:chOff x="3073950" y="3803121"/>
            <a:chExt cx="108012" cy="1348679"/>
          </a:xfrm>
        </p:grpSpPr>
        <p:sp>
          <p:nvSpPr>
            <p:cNvPr id="129" name="円/楕円 23">
              <a:extLst>
                <a:ext uri="{FF2B5EF4-FFF2-40B4-BE49-F238E27FC236}">
                  <a16:creationId xmlns:a16="http://schemas.microsoft.com/office/drawing/2014/main" id="{A740B089-6A66-447B-B42E-00AFC0DE4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950" y="442346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0" name="円/楕円 23">
              <a:extLst>
                <a:ext uri="{FF2B5EF4-FFF2-40B4-BE49-F238E27FC236}">
                  <a16:creationId xmlns:a16="http://schemas.microsoft.com/office/drawing/2014/main" id="{9A1DA3CF-5CFD-4FB0-A3DD-B1C187224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950" y="411329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23">
              <a:extLst>
                <a:ext uri="{FF2B5EF4-FFF2-40B4-BE49-F238E27FC236}">
                  <a16:creationId xmlns:a16="http://schemas.microsoft.com/office/drawing/2014/main" id="{ECB1ADC0-CFBC-403A-9CDC-A919DD613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950" y="380312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23">
              <a:extLst>
                <a:ext uri="{FF2B5EF4-FFF2-40B4-BE49-F238E27FC236}">
                  <a16:creationId xmlns:a16="http://schemas.microsoft.com/office/drawing/2014/main" id="{E9295BE6-5590-446F-A748-E771CA41DE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950" y="4733631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23">
              <a:extLst>
                <a:ext uri="{FF2B5EF4-FFF2-40B4-BE49-F238E27FC236}">
                  <a16:creationId xmlns:a16="http://schemas.microsoft.com/office/drawing/2014/main" id="{EF1C2F70-D5CB-4EEF-AD85-3E2AEBFE5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950" y="5043800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動作設定ボタン : 進む/次へ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6755E0-D23D-4CFE-88BF-4C08DFBB1FA5}"/>
              </a:ext>
            </a:extLst>
          </p:cNvPr>
          <p:cNvSpPr/>
          <p:nvPr/>
        </p:nvSpPr>
        <p:spPr>
          <a:xfrm>
            <a:off x="2267744" y="3181657"/>
            <a:ext cx="432048" cy="448791"/>
          </a:xfrm>
          <a:prstGeom prst="actionButtonForwardNex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FE6C0C-5937-4143-8BAD-7D850BE640CA}"/>
              </a:ext>
            </a:extLst>
          </p:cNvPr>
          <p:cNvSpPr txBox="1"/>
          <p:nvPr/>
        </p:nvSpPr>
        <p:spPr>
          <a:xfrm>
            <a:off x="926380" y="32213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分子の振動</a:t>
            </a:r>
          </a:p>
        </p:txBody>
      </p:sp>
      <p:sp>
        <p:nvSpPr>
          <p:cNvPr id="44" name="角丸四角形吹き出し 25">
            <a:extLst>
              <a:ext uri="{FF2B5EF4-FFF2-40B4-BE49-F238E27FC236}">
                <a16:creationId xmlns:a16="http://schemas.microsoft.com/office/drawing/2014/main" id="{B85CFC53-F848-4C55-92A6-AC6F98D41138}"/>
              </a:ext>
            </a:extLst>
          </p:cNvPr>
          <p:cNvSpPr>
            <a:spLocks/>
          </p:cNvSpPr>
          <p:nvPr/>
        </p:nvSpPr>
        <p:spPr>
          <a:xfrm>
            <a:off x="4788024" y="1405483"/>
            <a:ext cx="2886521" cy="1254993"/>
          </a:xfrm>
          <a:prstGeom prst="wedgeRoundRectCallout">
            <a:avLst>
              <a:gd name="adj1" fmla="val -80494"/>
              <a:gd name="adj2" fmla="val -192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結晶の格子振動の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周波数を概算する</a:t>
            </a:r>
          </a:p>
        </p:txBody>
      </p:sp>
      <p:sp>
        <p:nvSpPr>
          <p:cNvPr id="46" name="円形吹き出し 47">
            <a:extLst>
              <a:ext uri="{FF2B5EF4-FFF2-40B4-BE49-F238E27FC236}">
                <a16:creationId xmlns:a16="http://schemas.microsoft.com/office/drawing/2014/main" id="{A38379AB-D304-4B40-957E-292DE60E2B2A}"/>
              </a:ext>
            </a:extLst>
          </p:cNvPr>
          <p:cNvSpPr/>
          <p:nvPr/>
        </p:nvSpPr>
        <p:spPr>
          <a:xfrm>
            <a:off x="5211868" y="3118807"/>
            <a:ext cx="2038832" cy="914207"/>
          </a:xfrm>
          <a:prstGeom prst="wedgeEllipseCallout">
            <a:avLst>
              <a:gd name="adj1" fmla="val -13893"/>
              <a:gd name="adj2" fmla="val -7866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音速から求めたい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042 -0.00023 L -0.01076 0.00023 L 0.01077 0.00023 L -0.01059 0.0007 L 0.01007 -1.48148E-6 L -0.01059 0.00023 L 0.01007 -1.48148E-6 L -0.01076 0.0007 L -3.61111E-6 -1.48148E-6 Z " pathEditMode="relative" rAng="0" ptsTypes="AAAAAAAAAA">
                                      <p:cBhvr>
                                        <p:cTn id="11" dur="4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1.48148E-6 L 0.01042 -0.00023 L -0.01076 0.00023 L 0.01077 0.00023 L -0.01059 0.0007 L 0.01007 -1.48148E-6 L -0.01059 0.00023 L 0.01007 -1.48148E-6 L -0.01076 0.0007 L -2.5E-6 -1.48148E-6 Z " pathEditMode="relative" rAng="0" ptsTypes="AAAAAAAAAA">
                                      <p:cBhvr>
                                        <p:cTn id="13" dur="4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1.48148E-6 L 0.01041 -0.00023 L -0.01077 0.00023 L 0.01076 0.00023 L -0.01059 0.0007 L 0.01007 -1.48148E-6 L -0.01059 0.00023 L 0.01007 -1.48148E-6 L -0.01077 0.0007 L 2.22222E-6 -1.48148E-6 Z " pathEditMode="relative" rAng="0" ptsTypes="AAAAAAAAAA">
                                      <p:cBhvr>
                                        <p:cTn id="15" dur="4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-1.48148E-6 L 0.01042 -0.00023 L -0.01076 0.00023 L 0.01077 0.00023 L -0.01059 0.0007 L 0.01007 -1.48148E-6 L -0.01059 0.00023 L 0.01007 -1.48148E-6 L -0.01076 0.0007 L -3.05556E-6 -1.48148E-6 Z " pathEditMode="relative" rAng="0" ptsTypes="AAAAAAAAAA">
                                      <p:cBhvr>
                                        <p:cTn id="17" dur="4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48148E-6 L 0.01042 -0.00023 L -0.01077 0.00023 L 0.01076 0.00023 L -0.01059 0.0007 L 0.01007 -1.48148E-6 L -0.01059 0.00023 L 0.01007 -1.48148E-6 L -0.01077 0.0007 L 1.66667E-6 -1.48148E-6 Z " pathEditMode="relative" rAng="0" ptsTypes="AAAAAAAAAA">
                                      <p:cBhvr>
                                        <p:cTn id="19" dur="4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61111E-6 -1.48148E-6 L 0.01042 -0.00023 L -0.01076 0.00023 L 0.01077 0.00023 L -0.01059 0.0007 L 0.01007 -1.48148E-6 L -0.01059 0.00023 L 0.01007 -1.48148E-6 L -0.01076 0.0007 L -3.61111E-6 -1.48148E-6 Z " pathEditMode="relative" rAng="0" ptsTypes="AAAAAAAAAA">
                                      <p:cBhvr>
                                        <p:cTn id="21" dur="4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8" name="角丸四角形 52">
                <a:extLst>
                  <a:ext uri="{FF2B5EF4-FFF2-40B4-BE49-F238E27FC236}">
                    <a16:creationId xmlns:a16="http://schemas.microsoft.com/office/drawing/2014/main" id="{5396C328-7935-4308-9776-540A70C7AA98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08" name="角丸四角形 52">
                <a:extLst>
                  <a:ext uri="{FF2B5EF4-FFF2-40B4-BE49-F238E27FC236}">
                    <a16:creationId xmlns:a16="http://schemas.microsoft.com/office/drawing/2014/main" id="{5396C328-7935-4308-9776-540A70C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氷から飛び出す振動数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5826170"/>
            <a:ext cx="806489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参照日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08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br>
              <a:rPr lang="ja-JP" altLang="ja-JP" sz="1000" dirty="0">
                <a:latin typeface="+mn-ea"/>
              </a:rPr>
            </a:br>
            <a:br>
              <a:rPr lang="ja-JP" altLang="ja-JP" sz="1000" dirty="0">
                <a:latin typeface="+mn-ea"/>
              </a:rPr>
            </a:br>
            <a:r>
              <a:rPr lang="ja-JP" altLang="en-US" sz="900" dirty="0">
                <a:latin typeface="+mn-ea"/>
              </a:rPr>
              <a:t>氷の密度　</a:t>
            </a:r>
            <a:r>
              <a:rPr lang="en-US" altLang="ja-JP" sz="900" dirty="0">
                <a:latin typeface="+mn-ea"/>
                <a:hlinkClick r:id="rId4" tooltip="thermal properties ice property"/>
              </a:rPr>
              <a:t>The Engeenering </a:t>
            </a:r>
            <a:r>
              <a:rPr lang="en-US" altLang="ja-JP" sz="900" dirty="0" err="1">
                <a:latin typeface="+mn-ea"/>
                <a:hlinkClick r:id="rId4" tooltip="thermal properties ice property"/>
              </a:rPr>
              <a:t>ToolBox</a:t>
            </a:r>
            <a:r>
              <a:rPr lang="en-US" altLang="ja-JP" sz="900" dirty="0">
                <a:latin typeface="+mn-ea"/>
                <a:hlinkClick r:id="rId4" tooltip="thermal properties ice property"/>
              </a:rPr>
              <a:t> -  Ice - Thermal Properties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5"/>
              </a:rPr>
              <a:t>Wikipedia – </a:t>
            </a:r>
            <a:r>
              <a:rPr lang="ja-JP" altLang="en-US" sz="900" dirty="0">
                <a:latin typeface="+mn-ea"/>
                <a:hlinkClick r:id="rId5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hlinkClick r:id="rId6"/>
              </a:rPr>
              <a:t>モル質量 </a:t>
            </a:r>
            <a:r>
              <a:rPr lang="en-US" altLang="ja-JP" sz="900" dirty="0">
                <a:latin typeface="+mn-ea"/>
                <a:hlinkClick r:id="rId6"/>
              </a:rPr>
              <a:t>– Wikipedia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氷の音速　</a:t>
            </a:r>
            <a:r>
              <a:rPr lang="en-US" altLang="ja-JP" sz="900" u="sng" dirty="0">
                <a:solidFill>
                  <a:srgbClr val="660099"/>
                </a:solidFill>
                <a:latin typeface="arial" panose="020B0604020202020204" pitchFamily="34" charset="0"/>
                <a:hlinkClick r:id="rId7"/>
              </a:rPr>
              <a:t>2019:</a:t>
            </a:r>
            <a:r>
              <a:rPr lang="ja-JP" altLang="en-US" sz="900" u="sng" dirty="0">
                <a:solidFill>
                  <a:srgbClr val="660099"/>
                </a:solidFill>
                <a:latin typeface="arial" panose="020B0604020202020204" pitchFamily="34" charset="0"/>
                <a:hlinkClick r:id="rId7"/>
              </a:rPr>
              <a:t>固体中の音速 </a:t>
            </a:r>
            <a:r>
              <a:rPr lang="en-US" altLang="ja-JP" sz="900" u="sng" dirty="0">
                <a:solidFill>
                  <a:srgbClr val="660099"/>
                </a:solidFill>
                <a:latin typeface="arial" panose="020B0604020202020204" pitchFamily="34" charset="0"/>
                <a:hlinkClick r:id="rId7"/>
              </a:rPr>
              <a:t>- </a:t>
            </a:r>
            <a:r>
              <a:rPr lang="ja-JP" altLang="en-US" sz="900" u="sng" dirty="0">
                <a:solidFill>
                  <a:srgbClr val="660099"/>
                </a:solidFill>
                <a:latin typeface="arial" panose="020B0604020202020204" pitchFamily="34" charset="0"/>
                <a:hlinkClick r:id="rId7"/>
              </a:rPr>
              <a:t>理科年表</a:t>
            </a:r>
            <a:endParaRPr lang="ja-JP" altLang="en-US" sz="900" u="sng" dirty="0">
              <a:solidFill>
                <a:srgbClr val="660099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F9E8176-CCE8-4182-892C-2659B1EB0141}"/>
              </a:ext>
            </a:extLst>
          </p:cNvPr>
          <p:cNvGrpSpPr/>
          <p:nvPr/>
        </p:nvGrpSpPr>
        <p:grpSpPr>
          <a:xfrm>
            <a:off x="4968960" y="619169"/>
            <a:ext cx="3923520" cy="1006362"/>
            <a:chOff x="4968960" y="619169"/>
            <a:chExt cx="3923520" cy="1006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A334F82C-74E4-4783-84D7-7AF31A64BA4A}"/>
                    </a:ext>
                  </a:extLst>
                </p:cNvPr>
                <p:cNvSpPr/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[m]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　</a:t>
                  </a:r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=3230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[m/s] </a:t>
                  </a:r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/>
                    </a:rPr>
                    <a:t>　　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A334F82C-74E4-4783-84D7-7AF31A64BA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  <a:blipFill>
                  <a:blip r:embed="rId8"/>
                  <a:stretch>
                    <a:fillRect t="-7547" b="-132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AEB76B7-61CA-4CB7-8928-25C4ED778B11}"/>
                </a:ext>
              </a:extLst>
            </p:cNvPr>
            <p:cNvSpPr/>
            <p:nvPr/>
          </p:nvSpPr>
          <p:spPr>
            <a:xfrm>
              <a:off x="4968960" y="619169"/>
              <a:ext cx="3191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氷（</a:t>
              </a:r>
              <a:r>
                <a:rPr lang="en-US" altLang="ja-JP" dirty="0"/>
                <a:t>0℃</a:t>
              </a:r>
              <a:r>
                <a:rPr lang="ja-JP" altLang="en-US" dirty="0"/>
                <a:t>）、単純立方格子を仮定</a:t>
              </a:r>
              <a:endParaRPr lang="en-US" altLang="ja-JP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0B36EB6-93FB-4D86-904B-B7DAFE2D011E}"/>
                  </a:ext>
                </a:extLst>
              </p:cNvPr>
              <p:cNvSpPr txBox="1"/>
              <p:nvPr/>
            </p:nvSpPr>
            <p:spPr>
              <a:xfrm>
                <a:off x="538441" y="4631569"/>
                <a:ext cx="2972865" cy="10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en-US" altLang="ja-JP" sz="1050" b="0" dirty="0">
                    <a:latin typeface="+mn-ea"/>
                  </a:rPr>
                  <a:t>0℃</a:t>
                </a:r>
                <a:r>
                  <a:rPr lang="ja-JP" altLang="en-US" sz="1050" b="0" dirty="0">
                    <a:latin typeface="+mn-ea"/>
                  </a:rPr>
                  <a:t>氷の数密度</a:t>
                </a:r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=(916.2×6.02×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)/(18.0×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単純立方格子の場合、</a:t>
                </a:r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050" b="0" i="0" smtClean="0">
                        <a:latin typeface="Cambria Math" panose="02040503050406030204" pitchFamily="18" charset="0"/>
                      </a:rPr>
                      <m:t>3.20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ja-JP" sz="105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[m]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0B36EB6-93FB-4D86-904B-B7DAFE2D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" y="4631569"/>
                <a:ext cx="2972865" cy="1067921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角丸四角形 52">
                <a:extLst>
                  <a:ext uri="{FF2B5EF4-FFF2-40B4-BE49-F238E27FC236}">
                    <a16:creationId xmlns:a16="http://schemas.microsoft.com/office/drawing/2014/main" id="{2A26883D-289E-4C51-9A6D-C2BC6EFF3A8B}"/>
                  </a:ext>
                </a:extLst>
              </p:cNvPr>
              <p:cNvSpPr/>
              <p:nvPr/>
            </p:nvSpPr>
            <p:spPr>
              <a:xfrm>
                <a:off x="299530" y="2525905"/>
                <a:ext cx="417646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/>
                  </a:rPr>
                  <a:t>氷のパラメータを代入</a:t>
                </a:r>
                <a:endParaRPr lang="en-US" altLang="ja-JP" dirty="0">
                  <a:latin typeface="Cambria Math"/>
                </a:endParaRPr>
              </a:p>
              <a:p>
                <a:endParaRPr lang="en-US" altLang="ja-JP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=2.02×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5" name="角丸四角形 52">
                <a:extLst>
                  <a:ext uri="{FF2B5EF4-FFF2-40B4-BE49-F238E27FC236}">
                    <a16:creationId xmlns:a16="http://schemas.microsoft.com/office/drawing/2014/main" id="{2A26883D-289E-4C51-9A6D-C2BC6EFF3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0" y="2525905"/>
                <a:ext cx="4176464" cy="923330"/>
              </a:xfrm>
              <a:prstGeom prst="rect">
                <a:avLst/>
              </a:prstGeom>
              <a:blipFill>
                <a:blip r:embed="rId10"/>
                <a:stretch>
                  <a:fillRect l="-1168" t="-4605" b="-5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形吹き出し 15">
            <a:extLst>
              <a:ext uri="{FF2B5EF4-FFF2-40B4-BE49-F238E27FC236}">
                <a16:creationId xmlns:a16="http://schemas.microsoft.com/office/drawing/2014/main" id="{D9ABAFC9-638B-4EDC-9BEB-D560E251C76A}"/>
              </a:ext>
            </a:extLst>
          </p:cNvPr>
          <p:cNvSpPr/>
          <p:nvPr/>
        </p:nvSpPr>
        <p:spPr>
          <a:xfrm>
            <a:off x="7092280" y="1790865"/>
            <a:ext cx="1390379" cy="646331"/>
          </a:xfrm>
          <a:prstGeom prst="wedgeEllipseCallout">
            <a:avLst>
              <a:gd name="adj1" fmla="val -43040"/>
              <a:gd name="adj2" fmla="val -7249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縦波の場合</a:t>
            </a:r>
          </a:p>
        </p:txBody>
      </p:sp>
    </p:spTree>
    <p:extLst>
      <p:ext uri="{BB962C8B-B14F-4D97-AF65-F5344CB8AC3E}">
        <p14:creationId xmlns:p14="http://schemas.microsoft.com/office/powerpoint/2010/main" val="40374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8" name="角丸四角形 52">
                <a:extLst>
                  <a:ext uri="{FF2B5EF4-FFF2-40B4-BE49-F238E27FC236}">
                    <a16:creationId xmlns:a16="http://schemas.microsoft.com/office/drawing/2014/main" id="{5396C328-7935-4308-9776-540A70C7AA98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08" name="角丸四角形 52">
                <a:extLst>
                  <a:ext uri="{FF2B5EF4-FFF2-40B4-BE49-F238E27FC236}">
                    <a16:creationId xmlns:a16="http://schemas.microsoft.com/office/drawing/2014/main" id="{5396C328-7935-4308-9776-540A70C7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水から飛び出す振動数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5826170"/>
            <a:ext cx="806489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参照日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08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br>
              <a:rPr lang="ja-JP" altLang="ja-JP" sz="1000" dirty="0">
                <a:latin typeface="+mn-ea"/>
              </a:rPr>
            </a:br>
            <a:br>
              <a:rPr lang="ja-JP" altLang="ja-JP" sz="1000" dirty="0">
                <a:latin typeface="+mn-ea"/>
              </a:rPr>
            </a:br>
            <a:r>
              <a:rPr lang="ja-JP" altLang="en-US" sz="900" dirty="0">
                <a:latin typeface="+mn-ea"/>
              </a:rPr>
              <a:t>水の密度　</a:t>
            </a:r>
            <a:r>
              <a:rPr lang="en-US" altLang="ja-JP" sz="900" dirty="0">
                <a:latin typeface="+mn-ea"/>
                <a:hlinkClick r:id="rId4" tooltip="thermal properties ice property"/>
              </a:rPr>
              <a:t>The Engeenering ToolBox -  Water - Density, Specific Weight and Thermal Expansion Coefficient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5"/>
              </a:rPr>
              <a:t>Wikipedia – </a:t>
            </a:r>
            <a:r>
              <a:rPr lang="ja-JP" altLang="en-US" sz="900" dirty="0">
                <a:latin typeface="+mn-ea"/>
                <a:hlinkClick r:id="rId5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hlinkClick r:id="rId6"/>
              </a:rPr>
              <a:t>モル質量 </a:t>
            </a:r>
            <a:r>
              <a:rPr lang="en-US" altLang="ja-JP" sz="900" dirty="0">
                <a:latin typeface="+mn-ea"/>
                <a:hlinkClick r:id="rId6"/>
              </a:rPr>
              <a:t>– Wikipedia</a:t>
            </a:r>
            <a:endParaRPr lang="ja-JP" altLang="en-US" sz="900" u="sng" dirty="0">
              <a:solidFill>
                <a:srgbClr val="660099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ja-JP" altLang="en-US" sz="900" dirty="0">
                <a:latin typeface="+mn-ea"/>
              </a:rPr>
              <a:t>水の音速　</a:t>
            </a:r>
            <a:r>
              <a:rPr lang="en-US" altLang="ja-JP" sz="900" dirty="0">
                <a:latin typeface="+mn-ea"/>
                <a:hlinkClick r:id="rId8" tooltip="thermal properties ice property"/>
              </a:rPr>
              <a:t> The Engeenering ToolBox -  Speed of Sound in Water</a:t>
            </a:r>
            <a:endParaRPr lang="en-US" altLang="ja-JP" sz="900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03AFB4B-7B91-41B2-9C15-EB7117124F7F}"/>
              </a:ext>
            </a:extLst>
          </p:cNvPr>
          <p:cNvGrpSpPr/>
          <p:nvPr/>
        </p:nvGrpSpPr>
        <p:grpSpPr>
          <a:xfrm>
            <a:off x="4968960" y="1702558"/>
            <a:ext cx="3923520" cy="1006362"/>
            <a:chOff x="4968960" y="619169"/>
            <a:chExt cx="3923520" cy="1006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A334F82C-74E4-4783-84D7-7AF31A64BA4A}"/>
                    </a:ext>
                  </a:extLst>
                </p:cNvPr>
                <p:cNvSpPr/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[m]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　</a:t>
                  </a:r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[m/s] </a:t>
                  </a:r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/>
                    </a:rPr>
                    <a:t>　　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A334F82C-74E4-4783-84D7-7AF31A64BA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  <a:blipFill>
                  <a:blip r:embed="rId9"/>
                  <a:stretch>
                    <a:fillRect t="-6604" b="-132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AEB76B7-61CA-4CB7-8928-25C4ED778B11}"/>
                </a:ext>
              </a:extLst>
            </p:cNvPr>
            <p:cNvSpPr/>
            <p:nvPr/>
          </p:nvSpPr>
          <p:spPr>
            <a:xfrm>
              <a:off x="4968960" y="619169"/>
              <a:ext cx="3348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水（</a:t>
              </a:r>
              <a:r>
                <a:rPr lang="en-US" altLang="ja-JP" dirty="0"/>
                <a:t>30℃</a:t>
              </a:r>
              <a:r>
                <a:rPr lang="ja-JP" altLang="en-US" dirty="0"/>
                <a:t>）、単純立方格子を仮定</a:t>
              </a:r>
              <a:endParaRPr lang="en-US" altLang="ja-JP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0B36EB6-93FB-4D86-904B-B7DAFE2D011E}"/>
                  </a:ext>
                </a:extLst>
              </p:cNvPr>
              <p:cNvSpPr txBox="1"/>
              <p:nvPr/>
            </p:nvSpPr>
            <p:spPr>
              <a:xfrm>
                <a:off x="538441" y="4631569"/>
                <a:ext cx="3096297" cy="10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b="0" dirty="0">
                    <a:latin typeface="+mn-ea"/>
                  </a:rPr>
                  <a:t>３</a:t>
                </a:r>
                <a:r>
                  <a:rPr lang="en-US" altLang="ja-JP" sz="1050" b="0" dirty="0">
                    <a:latin typeface="+mn-ea"/>
                  </a:rPr>
                  <a:t>0℃</a:t>
                </a:r>
                <a:r>
                  <a:rPr lang="ja-JP" altLang="en-US" sz="1050" dirty="0">
                    <a:latin typeface="+mn-ea"/>
                  </a:rPr>
                  <a:t>水</a:t>
                </a:r>
                <a:r>
                  <a:rPr lang="ja-JP" altLang="en-US" sz="1050" b="0" dirty="0">
                    <a:latin typeface="+mn-ea"/>
                  </a:rPr>
                  <a:t>の数密度</a:t>
                </a:r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=(995.65×6.02×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)/(18.0×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単純立方格子の場合、</a:t>
                </a:r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050" b="0" i="0" smtClean="0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altLang="ja-JP" sz="1050" b="0" i="1" smtClean="0">
                        <a:latin typeface="Cambria Math" panose="02040503050406030204" pitchFamily="18" charset="0"/>
                      </a:rPr>
                      <m:t>11×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altLang="ja-JP" sz="105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[m]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0B36EB6-93FB-4D86-904B-B7DAFE2D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" y="4631569"/>
                <a:ext cx="3096297" cy="1067921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角丸四角形 52">
                <a:extLst>
                  <a:ext uri="{FF2B5EF4-FFF2-40B4-BE49-F238E27FC236}">
                    <a16:creationId xmlns:a16="http://schemas.microsoft.com/office/drawing/2014/main" id="{2A26883D-289E-4C51-9A6D-C2BC6EFF3A8B}"/>
                  </a:ext>
                </a:extLst>
              </p:cNvPr>
              <p:cNvSpPr/>
              <p:nvPr/>
            </p:nvSpPr>
            <p:spPr>
              <a:xfrm>
                <a:off x="299530" y="2525905"/>
                <a:ext cx="417646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/>
                  </a:rPr>
                  <a:t>氷のパラメータを代入</a:t>
                </a:r>
                <a:endParaRPr lang="en-US" altLang="ja-JP" dirty="0">
                  <a:latin typeface="Cambria Math"/>
                </a:endParaRPr>
              </a:p>
              <a:p>
                <a:endParaRPr lang="en-US" altLang="ja-JP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=2.02×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dirty="0">
                  <a:latin typeface="Cambria Math"/>
                </a:endParaRPr>
              </a:p>
              <a:p>
                <a:pPr lvl="1"/>
                <a:endParaRPr lang="en-US" altLang="ja-JP" dirty="0">
                  <a:latin typeface="Cambria Math"/>
                </a:endParaRPr>
              </a:p>
              <a:p>
                <a:r>
                  <a:rPr lang="ja-JP" altLang="en-US" dirty="0">
                    <a:latin typeface="Cambria Math"/>
                  </a:rPr>
                  <a:t>水のパラメータを代入</a:t>
                </a:r>
                <a:endParaRPr lang="en-US" altLang="ja-JP" dirty="0">
                  <a:latin typeface="Cambria Math"/>
                </a:endParaRPr>
              </a:p>
              <a:p>
                <a:endParaRPr lang="en-US" altLang="ja-JP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9.69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5" name="角丸四角形 52">
                <a:extLst>
                  <a:ext uri="{FF2B5EF4-FFF2-40B4-BE49-F238E27FC236}">
                    <a16:creationId xmlns:a16="http://schemas.microsoft.com/office/drawing/2014/main" id="{2A26883D-289E-4C51-9A6D-C2BC6EFF3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0" y="2525905"/>
                <a:ext cx="4176464" cy="2031325"/>
              </a:xfrm>
              <a:prstGeom prst="rect">
                <a:avLst/>
              </a:prstGeom>
              <a:blipFill>
                <a:blip r:embed="rId11"/>
                <a:stretch>
                  <a:fillRect l="-1168" t="-2096" b="-2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形吹き出し 42">
            <a:extLst>
              <a:ext uri="{FF2B5EF4-FFF2-40B4-BE49-F238E27FC236}">
                <a16:creationId xmlns:a16="http://schemas.microsoft.com/office/drawing/2014/main" id="{87E4A014-4093-4D7D-90B0-367F9609798E}"/>
              </a:ext>
            </a:extLst>
          </p:cNvPr>
          <p:cNvSpPr/>
          <p:nvPr/>
        </p:nvSpPr>
        <p:spPr>
          <a:xfrm>
            <a:off x="3190874" y="3415527"/>
            <a:ext cx="1770540" cy="672261"/>
          </a:xfrm>
          <a:prstGeom prst="wedgeEllipseCallout">
            <a:avLst>
              <a:gd name="adj1" fmla="val -66667"/>
              <a:gd name="adj2" fmla="val 6822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単純立方格子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94B08AF-383C-410E-93AC-E3DEA299758D}"/>
              </a:ext>
            </a:extLst>
          </p:cNvPr>
          <p:cNvGrpSpPr/>
          <p:nvPr/>
        </p:nvGrpSpPr>
        <p:grpSpPr>
          <a:xfrm>
            <a:off x="4968960" y="619169"/>
            <a:ext cx="3923520" cy="1006362"/>
            <a:chOff x="4968960" y="619169"/>
            <a:chExt cx="3923520" cy="1006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5E017AF2-D60C-45C6-A8EC-173BE85A86C0}"/>
                    </a:ext>
                  </a:extLst>
                </p:cNvPr>
                <p:cNvSpPr/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3.</m:t>
                      </m:r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[m]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　</a:t>
                  </a:r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=3230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[m/s] </a:t>
                  </a:r>
                  <a:r>
                    <a:rPr lang="ja-JP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ＭＳ Ｐゴシック"/>
                    </a:rPr>
                    <a:t>　　</a:t>
                  </a:r>
                  <a:endPara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5E017AF2-D60C-45C6-A8EC-173BE85A8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979200"/>
                  <a:ext cx="3888432" cy="646331"/>
                </a:xfrm>
                <a:prstGeom prst="rect">
                  <a:avLst/>
                </a:prstGeom>
                <a:blipFill>
                  <a:blip r:embed="rId12"/>
                  <a:stretch>
                    <a:fillRect t="-7547" b="-132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AF5BACA-7B5E-4FEF-AC4A-E15B9859707D}"/>
                </a:ext>
              </a:extLst>
            </p:cNvPr>
            <p:cNvSpPr/>
            <p:nvPr/>
          </p:nvSpPr>
          <p:spPr>
            <a:xfrm>
              <a:off x="4968960" y="619169"/>
              <a:ext cx="3191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氷（</a:t>
              </a:r>
              <a:r>
                <a:rPr lang="en-US" altLang="ja-JP" dirty="0"/>
                <a:t>0℃</a:t>
              </a:r>
              <a:r>
                <a:rPr lang="ja-JP" altLang="en-US" dirty="0"/>
                <a:t>）、単純立方格子を仮定</a:t>
              </a:r>
              <a:endParaRPr lang="en-US" altLang="ja-JP" dirty="0"/>
            </a:p>
          </p:txBody>
        </p:sp>
      </p:grpSp>
      <p:sp>
        <p:nvSpPr>
          <p:cNvPr id="20" name="それらしい大きさ">
            <a:extLst>
              <a:ext uri="{FF2B5EF4-FFF2-40B4-BE49-F238E27FC236}">
                <a16:creationId xmlns:a16="http://schemas.microsoft.com/office/drawing/2014/main" id="{62495700-BBC3-43AF-A4D5-7D4C4769DE64}"/>
              </a:ext>
            </a:extLst>
          </p:cNvPr>
          <p:cNvSpPr txBox="1"/>
          <p:nvPr/>
        </p:nvSpPr>
        <p:spPr>
          <a:xfrm>
            <a:off x="6610402" y="2723874"/>
            <a:ext cx="249299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液体は音速が小さい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1" name="フリーフォーム 54">
            <a:extLst>
              <a:ext uri="{FF2B5EF4-FFF2-40B4-BE49-F238E27FC236}">
                <a16:creationId xmlns:a16="http://schemas.microsoft.com/office/drawing/2014/main" id="{7B59D2ED-4851-438A-8114-F623B0DFABE4}"/>
              </a:ext>
            </a:extLst>
          </p:cNvPr>
          <p:cNvSpPr/>
          <p:nvPr/>
        </p:nvSpPr>
        <p:spPr>
          <a:xfrm>
            <a:off x="6191415" y="2339588"/>
            <a:ext cx="746988" cy="423232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フリーフォーム 54">
            <a:extLst>
              <a:ext uri="{FF2B5EF4-FFF2-40B4-BE49-F238E27FC236}">
                <a16:creationId xmlns:a16="http://schemas.microsoft.com/office/drawing/2014/main" id="{67674068-562D-4B02-8393-9D0598A64D6E}"/>
              </a:ext>
            </a:extLst>
          </p:cNvPr>
          <p:cNvSpPr/>
          <p:nvPr/>
        </p:nvSpPr>
        <p:spPr>
          <a:xfrm>
            <a:off x="6111012" y="1282619"/>
            <a:ext cx="746988" cy="423232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3" name="円形吹き出し 15">
            <a:extLst>
              <a:ext uri="{FF2B5EF4-FFF2-40B4-BE49-F238E27FC236}">
                <a16:creationId xmlns:a16="http://schemas.microsoft.com/office/drawing/2014/main" id="{3F56F299-DC2D-4102-9C42-3F2F6EAB97ED}"/>
              </a:ext>
            </a:extLst>
          </p:cNvPr>
          <p:cNvSpPr/>
          <p:nvPr/>
        </p:nvSpPr>
        <p:spPr>
          <a:xfrm>
            <a:off x="4926796" y="3013267"/>
            <a:ext cx="1557710" cy="759747"/>
          </a:xfrm>
          <a:prstGeom prst="wedgeEllipseCallout">
            <a:avLst>
              <a:gd name="adj1" fmla="val -54455"/>
              <a:gd name="adj2" fmla="val 46881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オーダー計算</a:t>
            </a:r>
          </a:p>
        </p:txBody>
      </p:sp>
    </p:spTree>
    <p:extLst>
      <p:ext uri="{BB962C8B-B14F-4D97-AF65-F5344CB8AC3E}">
        <p14:creationId xmlns:p14="http://schemas.microsoft.com/office/powerpoint/2010/main" val="12289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5687670"/>
            <a:ext cx="8064896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参照日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08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br>
              <a:rPr lang="ja-JP" altLang="ja-JP" sz="1000" dirty="0">
                <a:latin typeface="+mn-ea"/>
              </a:rPr>
            </a:br>
            <a:br>
              <a:rPr lang="ja-JP" altLang="ja-JP" sz="1000" dirty="0">
                <a:latin typeface="+mn-ea"/>
              </a:rPr>
            </a:br>
            <a:r>
              <a:rPr lang="ja-JP" altLang="en-US" sz="900" dirty="0">
                <a:latin typeface="+mn-ea"/>
              </a:rPr>
              <a:t>水の密度　</a:t>
            </a:r>
            <a:r>
              <a:rPr lang="en-US" altLang="ja-JP" sz="900" dirty="0">
                <a:latin typeface="+mn-ea"/>
                <a:hlinkClick r:id="rId4" tooltip="thermal properties ice property"/>
              </a:rPr>
              <a:t>The Engeenering ToolBox -  Water - Density, Specific Weight and Thermal Expansion Coefficient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水の密度　</a:t>
            </a:r>
            <a:r>
              <a:rPr lang="ja-JP" altLang="en-US" sz="900" dirty="0">
                <a:latin typeface="+mn-ea"/>
                <a:hlinkClick r:id="rId5"/>
              </a:rPr>
              <a:t>理科年表プレミアム </a:t>
            </a:r>
            <a:r>
              <a:rPr lang="en-US" altLang="ja-JP" sz="900" dirty="0">
                <a:latin typeface="+mn-ea"/>
                <a:hlinkClick r:id="rId5"/>
              </a:rPr>
              <a:t>- </a:t>
            </a:r>
            <a:r>
              <a:rPr lang="ja-JP" altLang="en-US" sz="900" dirty="0">
                <a:latin typeface="+mn-ea"/>
                <a:hlinkClick r:id="rId5"/>
              </a:rPr>
              <a:t>水の密度</a:t>
            </a:r>
            <a:r>
              <a:rPr lang="en-US" altLang="ja-JP" sz="900" dirty="0">
                <a:latin typeface="+mn-ea"/>
                <a:hlinkClick r:id="rId5"/>
              </a:rPr>
              <a:t>(</a:t>
            </a:r>
            <a:r>
              <a:rPr lang="ja-JP" altLang="en-US" sz="900" dirty="0">
                <a:latin typeface="+mn-ea"/>
                <a:hlinkClick r:id="rId5"/>
              </a:rPr>
              <a:t>液相だけの単相</a:t>
            </a:r>
            <a:r>
              <a:rPr lang="en-US" altLang="ja-JP" sz="900" dirty="0">
                <a:latin typeface="+mn-ea"/>
                <a:hlinkClick r:id="rId5"/>
              </a:rPr>
              <a:t>)</a:t>
            </a:r>
            <a:r>
              <a:rPr lang="en-US" altLang="ja-JP" sz="900" dirty="0">
                <a:latin typeface="+mn-ea"/>
                <a:hlinkClick r:id="rId4" tooltip="thermal properties ice property"/>
              </a:rPr>
              <a:t>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6"/>
              </a:rPr>
              <a:t>Wikipedia – </a:t>
            </a:r>
            <a:r>
              <a:rPr lang="ja-JP" altLang="en-US" sz="900" dirty="0">
                <a:latin typeface="+mn-ea"/>
                <a:hlinkClick r:id="rId6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hlinkClick r:id="rId7"/>
              </a:rPr>
              <a:t>モル質量 </a:t>
            </a:r>
            <a:r>
              <a:rPr lang="en-US" altLang="ja-JP" sz="900" dirty="0">
                <a:latin typeface="+mn-ea"/>
                <a:hlinkClick r:id="rId7"/>
              </a:rPr>
              <a:t>– Wikipedia</a:t>
            </a:r>
            <a:endParaRPr lang="ja-JP" altLang="en-US" sz="900" u="sng" dirty="0">
              <a:solidFill>
                <a:srgbClr val="660099"/>
              </a:solidFill>
              <a:latin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ja-JP" altLang="en-US" sz="900" dirty="0">
                <a:latin typeface="+mn-ea"/>
              </a:rPr>
              <a:t>水の音速　</a:t>
            </a:r>
            <a:r>
              <a:rPr lang="en-US" altLang="ja-JP" sz="900" dirty="0">
                <a:latin typeface="+mn-ea"/>
                <a:hlinkClick r:id="rId9" tooltip="thermal properties ice property"/>
              </a:rPr>
              <a:t> The Engeenering ToolBox -  Speed of Sound in Water</a:t>
            </a:r>
            <a:endParaRPr lang="en-US" altLang="ja-JP" sz="900" dirty="0">
              <a:latin typeface="+mn-ea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4AA19DF0-4A6B-42D6-8017-F2CE1D92D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23524"/>
              </p:ext>
            </p:extLst>
          </p:nvPr>
        </p:nvGraphicFramePr>
        <p:xfrm>
          <a:off x="1187450" y="2695575"/>
          <a:ext cx="70135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10" imgW="4676800" imgH="1219149" progId="Excel.Sheet.12">
                  <p:embed/>
                </p:oleObj>
              </mc:Choice>
              <mc:Fallback>
                <p:oleObj name="Worksheet" r:id="rId10" imgW="4676800" imgH="1219149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4AA19DF0-4A6B-42D6-8017-F2CE1D92D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7450" y="2695575"/>
                        <a:ext cx="701357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52">
                <a:extLst>
                  <a:ext uri="{FF2B5EF4-FFF2-40B4-BE49-F238E27FC236}">
                    <a16:creationId xmlns:a16="http://schemas.microsoft.com/office/drawing/2014/main" id="{C1991705-5150-4DFB-9FE4-0FB05B08E320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角丸四角形 52">
                <a:extLst>
                  <a:ext uri="{FF2B5EF4-FFF2-40B4-BE49-F238E27FC236}">
                    <a16:creationId xmlns:a16="http://schemas.microsoft.com/office/drawing/2014/main" id="{C1991705-5150-4DFB-9FE4-0FB05B08E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F381551-51B8-469D-9B6F-42D2D7FA6E7C}"/>
                  </a:ext>
                </a:extLst>
              </p:cNvPr>
              <p:cNvSpPr txBox="1"/>
              <p:nvPr/>
            </p:nvSpPr>
            <p:spPr>
              <a:xfrm>
                <a:off x="538441" y="4631569"/>
                <a:ext cx="2723502" cy="10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b="0" dirty="0">
                    <a:latin typeface="+mn-ea"/>
                  </a:rPr>
                  <a:t>数密度</a:t>
                </a:r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×6.02×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)/(18.0×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単純立方格子</a:t>
                </a:r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1050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</m:oMath>
                  </m:oMathPara>
                </a14:m>
                <a:endParaRPr lang="en-US" altLang="ja-JP" sz="105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F381551-51B8-469D-9B6F-42D2D7F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" y="4631569"/>
                <a:ext cx="2723502" cy="10679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B26A2E1-D14D-4C3B-944F-7C3C59EFC832}"/>
              </a:ext>
            </a:extLst>
          </p:cNvPr>
          <p:cNvSpPr/>
          <p:nvPr/>
        </p:nvSpPr>
        <p:spPr>
          <a:xfrm>
            <a:off x="4968960" y="619169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各種、単純立方格子を仮定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EFA3C-5468-41C8-BC2D-55EA6BDF073C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格子定数（桁のみ有効）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　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（桁のみ有効）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EFA3C-5468-41C8-BC2D-55EA6BDF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  <a:blipFill>
                <a:blip r:embed="rId14"/>
                <a:stretch>
                  <a:fillRect t="-849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角丸四角形吹き出し 25">
            <a:extLst>
              <a:ext uri="{FF2B5EF4-FFF2-40B4-BE49-F238E27FC236}">
                <a16:creationId xmlns:a16="http://schemas.microsoft.com/office/drawing/2014/main" id="{F987C9F9-9F42-42D0-8E7F-52FD97F1A357}"/>
              </a:ext>
            </a:extLst>
          </p:cNvPr>
          <p:cNvSpPr>
            <a:spLocks/>
          </p:cNvSpPr>
          <p:nvPr/>
        </p:nvSpPr>
        <p:spPr>
          <a:xfrm>
            <a:off x="4572000" y="4857929"/>
            <a:ext cx="2723501" cy="1163359"/>
          </a:xfrm>
          <a:prstGeom prst="wedgeRoundRectCallout">
            <a:avLst>
              <a:gd name="adj1" fmla="val -32127"/>
              <a:gd name="adj2" fmla="val -7623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格子振動から求めた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分子の飛び出す回数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9" name="円形吹き出し 15">
            <a:extLst>
              <a:ext uri="{FF2B5EF4-FFF2-40B4-BE49-F238E27FC236}">
                <a16:creationId xmlns:a16="http://schemas.microsoft.com/office/drawing/2014/main" id="{242A2F02-82DB-44A6-991E-728A8C6AE19F}"/>
              </a:ext>
            </a:extLst>
          </p:cNvPr>
          <p:cNvSpPr/>
          <p:nvPr/>
        </p:nvSpPr>
        <p:spPr>
          <a:xfrm>
            <a:off x="7334770" y="1653702"/>
            <a:ext cx="1557710" cy="759747"/>
          </a:xfrm>
          <a:prstGeom prst="wedgeEllipseCallout">
            <a:avLst>
              <a:gd name="adj1" fmla="val -53844"/>
              <a:gd name="adj2" fmla="val -53416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オーダー計算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FAB7190-10BD-4C2F-9CFE-A3AEAD23CD62}"/>
              </a:ext>
            </a:extLst>
          </p:cNvPr>
          <p:cNvGrpSpPr/>
          <p:nvPr/>
        </p:nvGrpSpPr>
        <p:grpSpPr>
          <a:xfrm>
            <a:off x="1648513" y="2747551"/>
            <a:ext cx="1055878" cy="1692695"/>
            <a:chOff x="1648513" y="2747551"/>
            <a:chExt cx="1055878" cy="1692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C2B29C1B-9311-4F92-AB4F-430A30F39520}"/>
                    </a:ext>
                  </a:extLst>
                </p:cNvPr>
                <p:cNvSpPr/>
                <p:nvPr/>
              </p:nvSpPr>
              <p:spPr>
                <a:xfrm>
                  <a:off x="2060128" y="3451527"/>
                  <a:ext cx="61054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[m]</a:t>
                  </a:r>
                  <a:endPara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C2B29C1B-9311-4F92-AB4F-430A30F395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128" y="3451527"/>
                  <a:ext cx="610543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4000" t="-30435" r="-18000" b="-478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C4302E9D-8038-4F00-ADA7-0B4355EEFAF3}"/>
                    </a:ext>
                  </a:extLst>
                </p:cNvPr>
                <p:cNvSpPr/>
                <p:nvPr/>
              </p:nvSpPr>
              <p:spPr>
                <a:xfrm>
                  <a:off x="1648513" y="3812655"/>
                  <a:ext cx="102841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anchor="ctr" anchorCtr="1">
                  <a:spAutoFit/>
                </a:bodyPr>
                <a:lstStyle/>
                <a:p>
                  <a:r>
                    <a:rPr lang="en-US" altLang="ja-JP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[m/s]</a:t>
                  </a:r>
                  <a:endPara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C4302E9D-8038-4F00-ADA7-0B4355EEFA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513" y="3812655"/>
                  <a:ext cx="1028414" cy="276999"/>
                </a:xfrm>
                <a:prstGeom prst="rect">
                  <a:avLst/>
                </a:prstGeom>
                <a:blipFill>
                  <a:blip r:embed="rId16"/>
                  <a:stretch>
                    <a:fillRect t="-30435" r="-10651" b="-456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C66E2D31-3CC7-47F8-9489-9EA09EAD24AB}"/>
                    </a:ext>
                  </a:extLst>
                </p:cNvPr>
                <p:cNvSpPr/>
                <p:nvPr/>
              </p:nvSpPr>
              <p:spPr>
                <a:xfrm>
                  <a:off x="1903070" y="4163247"/>
                  <a:ext cx="79193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]</a:t>
                  </a:r>
                  <a:endPara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C66E2D31-3CC7-47F8-9489-9EA09EAD24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070" y="4163247"/>
                  <a:ext cx="791939" cy="276999"/>
                </a:xfrm>
                <a:prstGeom prst="rect">
                  <a:avLst/>
                </a:prstGeom>
                <a:blipFill>
                  <a:blip r:embed="rId17"/>
                  <a:stretch>
                    <a:fillRect t="-31111" r="-13077" b="-5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C84C551D-0807-4378-88C1-B77F01B66005}"/>
                    </a:ext>
                  </a:extLst>
                </p:cNvPr>
                <p:cNvSpPr/>
                <p:nvPr/>
              </p:nvSpPr>
              <p:spPr>
                <a:xfrm>
                  <a:off x="1681856" y="3100935"/>
                  <a:ext cx="101315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[kg/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]</a:t>
                  </a:r>
                  <a:endPara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C84C551D-0807-4378-88C1-B77F01B660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856" y="3100935"/>
                  <a:ext cx="101315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4217" t="-31111" r="-11446" b="-4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432B209-68A0-4EC4-85D4-A366D38A9811}"/>
                    </a:ext>
                  </a:extLst>
                </p:cNvPr>
                <p:cNvSpPr/>
                <p:nvPr/>
              </p:nvSpPr>
              <p:spPr>
                <a:xfrm>
                  <a:off x="1708037" y="2747551"/>
                  <a:ext cx="99635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36000" tIns="0" rIns="36000" bIns="0" anchor="ctr" anchorCtr="1">
                  <a:spAutoFit/>
                </a:bodyPr>
                <a:lstStyle/>
                <a:p>
                  <a:r>
                    <a:rPr lang="en-US" altLang="ja-JP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Cambria Math" panose="020405030504060302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[</a:t>
                  </a:r>
                  <a14:m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a14:m>
                  <a:r>
                    <a:rPr lang="en-US" altLang="ja-JP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]</a:t>
                  </a:r>
                  <a:endPara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432B209-68A0-4EC4-85D4-A366D38A98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037" y="2747551"/>
                  <a:ext cx="996354" cy="276999"/>
                </a:xfrm>
                <a:prstGeom prst="rect">
                  <a:avLst/>
                </a:prstGeom>
                <a:blipFill>
                  <a:blip r:embed="rId19"/>
                  <a:stretch>
                    <a:fillRect t="-33333" r="-9756" b="-4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円形吹き出し 15">
            <a:extLst>
              <a:ext uri="{FF2B5EF4-FFF2-40B4-BE49-F238E27FC236}">
                <a16:creationId xmlns:a16="http://schemas.microsoft.com/office/drawing/2014/main" id="{1A9850E8-5364-46B3-AB14-8D788B86D962}"/>
              </a:ext>
            </a:extLst>
          </p:cNvPr>
          <p:cNvSpPr/>
          <p:nvPr/>
        </p:nvSpPr>
        <p:spPr>
          <a:xfrm>
            <a:off x="3308093" y="1769287"/>
            <a:ext cx="1390379" cy="646331"/>
          </a:xfrm>
          <a:prstGeom prst="wedgeEllipseCallout">
            <a:avLst>
              <a:gd name="adj1" fmla="val -27969"/>
              <a:gd name="adj2" fmla="val 83720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縦波の場合</a:t>
            </a:r>
          </a:p>
        </p:txBody>
      </p:sp>
    </p:spTree>
    <p:extLst>
      <p:ext uri="{BB962C8B-B14F-4D97-AF65-F5344CB8AC3E}">
        <p14:creationId xmlns:p14="http://schemas.microsoft.com/office/powerpoint/2010/main" val="166791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表面から飛び出す振動数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5687670"/>
            <a:ext cx="8064896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0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10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(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参照日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08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29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日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  <a:br>
              <a:rPr lang="ja-JP" altLang="ja-JP" sz="1000" dirty="0">
                <a:latin typeface="+mn-ea"/>
              </a:rPr>
            </a:br>
            <a:br>
              <a:rPr lang="ja-JP" altLang="ja-JP" sz="1000" dirty="0">
                <a:latin typeface="+mn-ea"/>
              </a:rPr>
            </a:br>
            <a:r>
              <a:rPr lang="ja-JP" altLang="en-US" sz="900" dirty="0">
                <a:latin typeface="+mn-ea"/>
              </a:rPr>
              <a:t>水の密度　</a:t>
            </a:r>
            <a:r>
              <a:rPr lang="en-US" altLang="ja-JP" sz="900" dirty="0">
                <a:latin typeface="+mn-ea"/>
                <a:hlinkClick r:id="rId3" tooltip="thermal properties ice property"/>
              </a:rPr>
              <a:t>The Engeenering ToolBox -  Water - Density, Specific Weight and Thermal Expansion Coefficient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水の密度　</a:t>
            </a:r>
            <a:r>
              <a:rPr lang="ja-JP" altLang="en-US" sz="900" dirty="0">
                <a:latin typeface="+mn-ea"/>
                <a:hlinkClick r:id="rId4"/>
              </a:rPr>
              <a:t>理科年表プレミアム </a:t>
            </a:r>
            <a:r>
              <a:rPr lang="en-US" altLang="ja-JP" sz="900" dirty="0">
                <a:latin typeface="+mn-ea"/>
                <a:hlinkClick r:id="rId4"/>
              </a:rPr>
              <a:t>- </a:t>
            </a:r>
            <a:r>
              <a:rPr lang="ja-JP" altLang="en-US" sz="900" dirty="0">
                <a:latin typeface="+mn-ea"/>
                <a:hlinkClick r:id="rId4"/>
              </a:rPr>
              <a:t>水の密度</a:t>
            </a:r>
            <a:r>
              <a:rPr lang="en-US" altLang="ja-JP" sz="900" dirty="0">
                <a:latin typeface="+mn-ea"/>
                <a:hlinkClick r:id="rId4"/>
              </a:rPr>
              <a:t>(</a:t>
            </a:r>
            <a:r>
              <a:rPr lang="ja-JP" altLang="en-US" sz="900" dirty="0">
                <a:latin typeface="+mn-ea"/>
                <a:hlinkClick r:id="rId4"/>
              </a:rPr>
              <a:t>液相だけの単相</a:t>
            </a:r>
            <a:r>
              <a:rPr lang="en-US" altLang="ja-JP" sz="900" dirty="0">
                <a:latin typeface="+mn-ea"/>
                <a:hlinkClick r:id="rId4"/>
              </a:rPr>
              <a:t>)</a:t>
            </a:r>
            <a:r>
              <a:rPr lang="en-US" altLang="ja-JP" sz="900" dirty="0">
                <a:latin typeface="+mn-ea"/>
                <a:hlinkClick r:id="rId3" tooltip="thermal properties ice property"/>
              </a:rPr>
              <a:t>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5"/>
              </a:rPr>
              <a:t>Wikipedia – </a:t>
            </a:r>
            <a:r>
              <a:rPr lang="ja-JP" altLang="en-US" sz="900" dirty="0">
                <a:latin typeface="+mn-ea"/>
                <a:hlinkClick r:id="rId5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hlinkClick r:id="rId6"/>
              </a:rPr>
              <a:t>モル質量 </a:t>
            </a:r>
            <a:r>
              <a:rPr lang="en-US" altLang="ja-JP" sz="900" dirty="0">
                <a:latin typeface="+mn-ea"/>
                <a:hlinkClick r:id="rId6"/>
              </a:rPr>
              <a:t>– Wikipedia</a:t>
            </a:r>
            <a:endParaRPr lang="ja-JP" altLang="en-US" sz="900" u="sng" dirty="0">
              <a:solidFill>
                <a:srgbClr val="660099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ja-JP" altLang="en-US" sz="900" dirty="0">
                <a:latin typeface="+mn-ea"/>
              </a:rPr>
              <a:t>水の音速　</a:t>
            </a:r>
            <a:r>
              <a:rPr lang="en-US" altLang="ja-JP" sz="900" dirty="0">
                <a:latin typeface="+mn-ea"/>
                <a:hlinkClick r:id="rId8" tooltip="thermal properties ice property"/>
              </a:rPr>
              <a:t> The Engeenering ToolBox -  Speed of Sound in Water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52">
                <a:extLst>
                  <a:ext uri="{FF2B5EF4-FFF2-40B4-BE49-F238E27FC236}">
                    <a16:creationId xmlns:a16="http://schemas.microsoft.com/office/drawing/2014/main" id="{C1991705-5150-4DFB-9FE4-0FB05B08E320}"/>
                  </a:ext>
                </a:extLst>
              </p:cNvPr>
              <p:cNvSpPr/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結晶から飛び出す振動数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/>
                        </a:rPr>
                        <m:t>𝜔</m:t>
                      </m:r>
                      <m:r>
                        <a:rPr lang="en-US" altLang="ja-JP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a:rPr lang="en-US" altLang="ja-JP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角丸四角形 52">
                <a:extLst>
                  <a:ext uri="{FF2B5EF4-FFF2-40B4-BE49-F238E27FC236}">
                    <a16:creationId xmlns:a16="http://schemas.microsoft.com/office/drawing/2014/main" id="{C1991705-5150-4DFB-9FE4-0FB05B08E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97317"/>
              </a:xfrm>
              <a:prstGeom prst="roundRect">
                <a:avLst>
                  <a:gd name="adj" fmla="val 11795"/>
                </a:avLst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B26A2E1-D14D-4C3B-944F-7C3C59EFC832}"/>
              </a:ext>
            </a:extLst>
          </p:cNvPr>
          <p:cNvSpPr/>
          <p:nvPr/>
        </p:nvSpPr>
        <p:spPr>
          <a:xfrm>
            <a:off x="4968960" y="619169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各種、単純立方格子を仮定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EFA3C-5468-41C8-BC2D-55EA6BDF073C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格子定数（桁のみ有効）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　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（桁のみ有効）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EFA3C-5468-41C8-BC2D-55EA6BDF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646331"/>
              </a:xfrm>
              <a:prstGeom prst="rect">
                <a:avLst/>
              </a:prstGeom>
              <a:blipFill>
                <a:blip r:embed="rId14"/>
                <a:stretch>
                  <a:fillRect t="-849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CA83083-7F8B-4C21-A6A9-50000A24E08E}"/>
              </a:ext>
            </a:extLst>
          </p:cNvPr>
          <p:cNvGrpSpPr/>
          <p:nvPr/>
        </p:nvGrpSpPr>
        <p:grpSpPr>
          <a:xfrm>
            <a:off x="1691949" y="2276872"/>
            <a:ext cx="5506772" cy="3601928"/>
            <a:chOff x="1691949" y="2276872"/>
            <a:chExt cx="5506772" cy="3601928"/>
          </a:xfrm>
        </p:grpSpPr>
        <p:graphicFrame>
          <p:nvGraphicFramePr>
            <p:cNvPr id="18" name="グラフ 17">
              <a:extLst>
                <a:ext uri="{FF2B5EF4-FFF2-40B4-BE49-F238E27FC236}">
                  <a16:creationId xmlns:a16="http://schemas.microsoft.com/office/drawing/2014/main" id="{A830C32A-5A60-462C-9FD5-58EE724BE5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6201862"/>
                </p:ext>
              </p:extLst>
            </p:nvPr>
          </p:nvGraphicFramePr>
          <p:xfrm>
            <a:off x="2311200" y="2408400"/>
            <a:ext cx="4813200" cy="32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017CC0F-CBAD-4823-A60A-B39272B69466}"/>
                </a:ext>
              </a:extLst>
            </p:cNvPr>
            <p:cNvSpPr/>
            <p:nvPr/>
          </p:nvSpPr>
          <p:spPr>
            <a:xfrm>
              <a:off x="6333101" y="5568727"/>
              <a:ext cx="865620" cy="310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温度</a:t>
              </a:r>
              <a:r>
                <a: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[</a:t>
              </a:r>
              <a:r>
                <a:rPr lang="ja-JP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℃</a:t>
              </a:r>
              <a:r>
                <a: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</a:rPr>
                <a:t>]</a:t>
              </a:r>
              <a:endParaRPr lang="ja-JP" altLang="en-US" dirty="0"/>
            </a:p>
          </p:txBody>
        </p:sp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083457C9-A475-49D1-ABC2-A959CEAA0C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2147831"/>
                </p:ext>
              </p:extLst>
            </p:nvPr>
          </p:nvGraphicFramePr>
          <p:xfrm>
            <a:off x="1691949" y="2276872"/>
            <a:ext cx="5117901" cy="34119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sp>
        <p:nvSpPr>
          <p:cNvPr id="22" name="円形吹き出し 68">
            <a:extLst>
              <a:ext uri="{FF2B5EF4-FFF2-40B4-BE49-F238E27FC236}">
                <a16:creationId xmlns:a16="http://schemas.microsoft.com/office/drawing/2014/main" id="{4961D13A-D414-4173-9D2F-C841F356752B}"/>
              </a:ext>
            </a:extLst>
          </p:cNvPr>
          <p:cNvSpPr/>
          <p:nvPr/>
        </p:nvSpPr>
        <p:spPr>
          <a:xfrm>
            <a:off x="2843808" y="2980209"/>
            <a:ext cx="572527" cy="448791"/>
          </a:xfrm>
          <a:prstGeom prst="wedgeEllipseCallout">
            <a:avLst>
              <a:gd name="adj1" fmla="val -76663"/>
              <a:gd name="adj2" fmla="val 15698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氷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25" name="円形吹き出し 68">
            <a:extLst>
              <a:ext uri="{FF2B5EF4-FFF2-40B4-BE49-F238E27FC236}">
                <a16:creationId xmlns:a16="http://schemas.microsoft.com/office/drawing/2014/main" id="{3179B06A-0C8E-4375-9E76-71755CDF50B8}"/>
              </a:ext>
            </a:extLst>
          </p:cNvPr>
          <p:cNvSpPr/>
          <p:nvPr/>
        </p:nvSpPr>
        <p:spPr>
          <a:xfrm>
            <a:off x="2843808" y="4594693"/>
            <a:ext cx="572527" cy="448791"/>
          </a:xfrm>
          <a:prstGeom prst="wedgeEllipseCallout">
            <a:avLst>
              <a:gd name="adj1" fmla="val -84569"/>
              <a:gd name="adj2" fmla="val -48855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26" name="円形吹き出し 15">
            <a:extLst>
              <a:ext uri="{FF2B5EF4-FFF2-40B4-BE49-F238E27FC236}">
                <a16:creationId xmlns:a16="http://schemas.microsoft.com/office/drawing/2014/main" id="{8E02C55B-21FB-40ED-B845-2BE15E1A9D23}"/>
              </a:ext>
            </a:extLst>
          </p:cNvPr>
          <p:cNvSpPr/>
          <p:nvPr/>
        </p:nvSpPr>
        <p:spPr>
          <a:xfrm>
            <a:off x="4779266" y="4591431"/>
            <a:ext cx="1557710" cy="858727"/>
          </a:xfrm>
          <a:prstGeom prst="wedgeEllipseCallout">
            <a:avLst>
              <a:gd name="adj1" fmla="val -35507"/>
              <a:gd name="adj2" fmla="val -67211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水の振動数と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音速をそろえて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プロット</a:t>
            </a:r>
          </a:p>
        </p:txBody>
      </p:sp>
      <p:sp>
        <p:nvSpPr>
          <p:cNvPr id="32" name="角丸四角形吹き出し 25">
            <a:extLst>
              <a:ext uri="{FF2B5EF4-FFF2-40B4-BE49-F238E27FC236}">
                <a16:creationId xmlns:a16="http://schemas.microsoft.com/office/drawing/2014/main" id="{332529BB-4D8F-4F35-904C-6AFE5071BAE5}"/>
              </a:ext>
            </a:extLst>
          </p:cNvPr>
          <p:cNvSpPr>
            <a:spLocks/>
          </p:cNvSpPr>
          <p:nvPr/>
        </p:nvSpPr>
        <p:spPr>
          <a:xfrm>
            <a:off x="3213573" y="5615476"/>
            <a:ext cx="2723501" cy="1163359"/>
          </a:xfrm>
          <a:prstGeom prst="wedgeRoundRectCallout">
            <a:avLst>
              <a:gd name="adj1" fmla="val -58722"/>
              <a:gd name="adj2" fmla="val -419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氷の振動数は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水の約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2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倍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3" name="円形吹き出し 15">
            <a:extLst>
              <a:ext uri="{FF2B5EF4-FFF2-40B4-BE49-F238E27FC236}">
                <a16:creationId xmlns:a16="http://schemas.microsoft.com/office/drawing/2014/main" id="{C1405255-C850-47C0-BEAF-FE9FE55DC7A9}"/>
              </a:ext>
            </a:extLst>
          </p:cNvPr>
          <p:cNvSpPr/>
          <p:nvPr/>
        </p:nvSpPr>
        <p:spPr>
          <a:xfrm>
            <a:off x="368043" y="3359516"/>
            <a:ext cx="1467654" cy="1048047"/>
          </a:xfrm>
          <a:prstGeom prst="wedgeEllipseCallout">
            <a:avLst>
              <a:gd name="adj1" fmla="val 83625"/>
              <a:gd name="adj2" fmla="val -43742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水と氷で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格子定数が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ちょっと違う</a:t>
            </a:r>
          </a:p>
        </p:txBody>
      </p:sp>
      <p:sp>
        <p:nvSpPr>
          <p:cNvPr id="34" name="円形吹き出し 15">
            <a:extLst>
              <a:ext uri="{FF2B5EF4-FFF2-40B4-BE49-F238E27FC236}">
                <a16:creationId xmlns:a16="http://schemas.microsoft.com/office/drawing/2014/main" id="{AE64399E-024F-4744-9DF1-5322C66FF319}"/>
              </a:ext>
            </a:extLst>
          </p:cNvPr>
          <p:cNvSpPr/>
          <p:nvPr/>
        </p:nvSpPr>
        <p:spPr>
          <a:xfrm>
            <a:off x="3732794" y="2877757"/>
            <a:ext cx="1390379" cy="646331"/>
          </a:xfrm>
          <a:prstGeom prst="wedgeEllipseCallout">
            <a:avLst>
              <a:gd name="adj1" fmla="val -67017"/>
              <a:gd name="adj2" fmla="val 561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縦波の場合</a:t>
            </a:r>
          </a:p>
        </p:txBody>
      </p:sp>
      <p:sp>
        <p:nvSpPr>
          <p:cNvPr id="21" name="動作設定ボタン : 戻る/前へ 3">
            <a:hlinkClick r:id="rId17" action="ppaction://hlinkpres?slideindex=18&amp;slidetitle=蒸発頻度の計算" highlightClick="1"/>
            <a:extLst>
              <a:ext uri="{FF2B5EF4-FFF2-40B4-BE49-F238E27FC236}">
                <a16:creationId xmlns:a16="http://schemas.microsoft.com/office/drawing/2014/main" id="{18B9AE83-6B88-43B0-8A45-2C987CE2E0EF}"/>
              </a:ext>
            </a:extLst>
          </p:cNvPr>
          <p:cNvSpPr/>
          <p:nvPr/>
        </p:nvSpPr>
        <p:spPr>
          <a:xfrm>
            <a:off x="8604448" y="6309320"/>
            <a:ext cx="432048" cy="448791"/>
          </a:xfrm>
          <a:prstGeom prst="actionButtonBackPrevious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1B8B4C8-988E-42C3-A279-D35A643FC167}"/>
              </a:ext>
            </a:extLst>
          </p:cNvPr>
          <p:cNvGrpSpPr/>
          <p:nvPr/>
        </p:nvGrpSpPr>
        <p:grpSpPr>
          <a:xfrm>
            <a:off x="7164288" y="6309320"/>
            <a:ext cx="1309212" cy="448791"/>
            <a:chOff x="2444632" y="4410349"/>
            <a:chExt cx="1309212" cy="448791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5F54874-BC61-4BD0-A024-2825F5255DB8}"/>
                </a:ext>
              </a:extLst>
            </p:cNvPr>
            <p:cNvSpPr txBox="1"/>
            <p:nvPr/>
          </p:nvSpPr>
          <p:spPr>
            <a:xfrm>
              <a:off x="2444632" y="4450079"/>
              <a:ext cx="877164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目次へ</a:t>
              </a:r>
            </a:p>
          </p:txBody>
        </p:sp>
        <p:sp>
          <p:nvSpPr>
            <p:cNvPr id="30" name="動作設定ボタン : 進む/次へ 18">
              <a:hlinkClick r:id="rId18" action="ppaction://hlinkpres?slideindex=2&amp;slidetitle=気化熱の計算" highlightClick="1"/>
              <a:extLst>
                <a:ext uri="{FF2B5EF4-FFF2-40B4-BE49-F238E27FC236}">
                  <a16:creationId xmlns:a16="http://schemas.microsoft.com/office/drawing/2014/main" id="{558B024E-EA67-4361-80A3-F9542F35D9CD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DC50B41C-F729-476C-BAF1-9EC41AA52897}"/>
              </a:ext>
            </a:extLst>
          </p:cNvPr>
          <p:cNvGrpSpPr/>
          <p:nvPr/>
        </p:nvGrpSpPr>
        <p:grpSpPr>
          <a:xfrm>
            <a:off x="688696" y="1124744"/>
            <a:ext cx="2627960" cy="1440000"/>
            <a:chOff x="1584000" y="3240000"/>
            <a:chExt cx="2627960" cy="1440000"/>
          </a:xfrm>
        </p:grpSpPr>
        <p:sp>
          <p:nvSpPr>
            <p:cNvPr id="97" name="フリーフォーム 3">
              <a:extLst>
                <a:ext uri="{FF2B5EF4-FFF2-40B4-BE49-F238E27FC236}">
                  <a16:creationId xmlns:a16="http://schemas.microsoft.com/office/drawing/2014/main" id="{9400883B-34CA-498A-B03D-9A6D63120689}"/>
                </a:ext>
              </a:extLst>
            </p:cNvPr>
            <p:cNvSpPr/>
            <p:nvPr/>
          </p:nvSpPr>
          <p:spPr>
            <a:xfrm>
              <a:off x="158400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11">
              <a:extLst>
                <a:ext uri="{FF2B5EF4-FFF2-40B4-BE49-F238E27FC236}">
                  <a16:creationId xmlns:a16="http://schemas.microsoft.com/office/drawing/2014/main" id="{3BCEB167-54B0-4ECA-B4E3-DADA8EB7B785}"/>
                </a:ext>
              </a:extLst>
            </p:cNvPr>
            <p:cNvSpPr/>
            <p:nvPr/>
          </p:nvSpPr>
          <p:spPr>
            <a:xfrm>
              <a:off x="2109592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13">
              <a:extLst>
                <a:ext uri="{FF2B5EF4-FFF2-40B4-BE49-F238E27FC236}">
                  <a16:creationId xmlns:a16="http://schemas.microsoft.com/office/drawing/2014/main" id="{8BF25496-4E48-4F7A-B517-A1D745BE84DB}"/>
                </a:ext>
              </a:extLst>
            </p:cNvPr>
            <p:cNvSpPr/>
            <p:nvPr/>
          </p:nvSpPr>
          <p:spPr>
            <a:xfrm>
              <a:off x="2635184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16">
              <a:extLst>
                <a:ext uri="{FF2B5EF4-FFF2-40B4-BE49-F238E27FC236}">
                  <a16:creationId xmlns:a16="http://schemas.microsoft.com/office/drawing/2014/main" id="{5DFFC9D3-1BFF-4BE0-BADC-1EAAB739524B}"/>
                </a:ext>
              </a:extLst>
            </p:cNvPr>
            <p:cNvSpPr/>
            <p:nvPr/>
          </p:nvSpPr>
          <p:spPr>
            <a:xfrm>
              <a:off x="3160776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7">
              <a:extLst>
                <a:ext uri="{FF2B5EF4-FFF2-40B4-BE49-F238E27FC236}">
                  <a16:creationId xmlns:a16="http://schemas.microsoft.com/office/drawing/2014/main" id="{6E64B51F-E869-4469-A55D-7AE7D59D043C}"/>
                </a:ext>
              </a:extLst>
            </p:cNvPr>
            <p:cNvSpPr/>
            <p:nvPr/>
          </p:nvSpPr>
          <p:spPr>
            <a:xfrm>
              <a:off x="3686368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">
              <a:extLst>
                <a:ext uri="{FF2B5EF4-FFF2-40B4-BE49-F238E27FC236}">
                  <a16:creationId xmlns:a16="http://schemas.microsoft.com/office/drawing/2014/main" id="{5A734547-F598-4A2A-99F6-EF4C384D9853}"/>
                </a:ext>
              </a:extLst>
            </p:cNvPr>
            <p:cNvSpPr/>
            <p:nvPr/>
          </p:nvSpPr>
          <p:spPr>
            <a:xfrm>
              <a:off x="421196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結晶を面の集合と考える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7F26AF-A55A-407F-ADDD-C893A24024E3}"/>
              </a:ext>
            </a:extLst>
          </p:cNvPr>
          <p:cNvGrpSpPr/>
          <p:nvPr/>
        </p:nvGrpSpPr>
        <p:grpSpPr>
          <a:xfrm>
            <a:off x="634033" y="1170386"/>
            <a:ext cx="2736629" cy="1348679"/>
            <a:chOff x="634033" y="1170386"/>
            <a:chExt cx="2736629" cy="1348679"/>
          </a:xfrm>
        </p:grpSpPr>
        <p:grpSp>
          <p:nvGrpSpPr>
            <p:cNvPr id="185" name="グループ化 184">
              <a:extLst>
                <a:ext uri="{FF2B5EF4-FFF2-40B4-BE49-F238E27FC236}">
                  <a16:creationId xmlns:a16="http://schemas.microsoft.com/office/drawing/2014/main" id="{E89D0873-792F-4993-BF49-46896BEF79DE}"/>
                </a:ext>
              </a:extLst>
            </p:cNvPr>
            <p:cNvGrpSpPr/>
            <p:nvPr/>
          </p:nvGrpSpPr>
          <p:grpSpPr>
            <a:xfrm>
              <a:off x="3262650" y="1170386"/>
              <a:ext cx="108012" cy="1348679"/>
              <a:chOff x="5702567" y="3803121"/>
              <a:chExt cx="108012" cy="1348679"/>
            </a:xfrm>
          </p:grpSpPr>
          <p:sp>
            <p:nvSpPr>
              <p:cNvPr id="186" name="円/楕円 23">
                <a:extLst>
                  <a:ext uri="{FF2B5EF4-FFF2-40B4-BE49-F238E27FC236}">
                    <a16:creationId xmlns:a16="http://schemas.microsoft.com/office/drawing/2014/main" id="{11253EFD-08AD-48BE-AD44-0E3631360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87" name="円/楕円 23">
                <a:extLst>
                  <a:ext uri="{FF2B5EF4-FFF2-40B4-BE49-F238E27FC236}">
                    <a16:creationId xmlns:a16="http://schemas.microsoft.com/office/drawing/2014/main" id="{FEE8A911-C99F-4C1B-AB7D-68CA1E1D26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/楕円 23">
                <a:extLst>
                  <a:ext uri="{FF2B5EF4-FFF2-40B4-BE49-F238E27FC236}">
                    <a16:creationId xmlns:a16="http://schemas.microsoft.com/office/drawing/2014/main" id="{B0E3D981-B088-4862-A856-40BC7C50F9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/楕円 23">
                <a:extLst>
                  <a:ext uri="{FF2B5EF4-FFF2-40B4-BE49-F238E27FC236}">
                    <a16:creationId xmlns:a16="http://schemas.microsoft.com/office/drawing/2014/main" id="{13CD69AF-B469-456E-8C92-1924DEEF4B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/楕円 23">
                <a:extLst>
                  <a:ext uri="{FF2B5EF4-FFF2-40B4-BE49-F238E27FC236}">
                    <a16:creationId xmlns:a16="http://schemas.microsoft.com/office/drawing/2014/main" id="{ACB25588-805A-493F-9F2C-64C9239FB8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5912F0E5-A4E1-4461-BFBD-560A99AF709E}"/>
                </a:ext>
              </a:extLst>
            </p:cNvPr>
            <p:cNvGrpSpPr/>
            <p:nvPr/>
          </p:nvGrpSpPr>
          <p:grpSpPr>
            <a:xfrm>
              <a:off x="2736925" y="1170386"/>
              <a:ext cx="108012" cy="1348679"/>
              <a:chOff x="5176842" y="3803121"/>
              <a:chExt cx="108012" cy="1348679"/>
            </a:xfrm>
          </p:grpSpPr>
          <p:sp>
            <p:nvSpPr>
              <p:cNvPr id="192" name="円/楕円 23">
                <a:extLst>
                  <a:ext uri="{FF2B5EF4-FFF2-40B4-BE49-F238E27FC236}">
                    <a16:creationId xmlns:a16="http://schemas.microsoft.com/office/drawing/2014/main" id="{B15BCA49-E0AA-45E2-944E-0D039AE160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93" name="円/楕円 23">
                <a:extLst>
                  <a:ext uri="{FF2B5EF4-FFF2-40B4-BE49-F238E27FC236}">
                    <a16:creationId xmlns:a16="http://schemas.microsoft.com/office/drawing/2014/main" id="{888C3A6E-A0A3-4317-9511-61C32DDDCB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円/楕円 23">
                <a:extLst>
                  <a:ext uri="{FF2B5EF4-FFF2-40B4-BE49-F238E27FC236}">
                    <a16:creationId xmlns:a16="http://schemas.microsoft.com/office/drawing/2014/main" id="{524D5036-4678-43D6-B7DF-404B95721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円/楕円 23">
                <a:extLst>
                  <a:ext uri="{FF2B5EF4-FFF2-40B4-BE49-F238E27FC236}">
                    <a16:creationId xmlns:a16="http://schemas.microsoft.com/office/drawing/2014/main" id="{393EF4A2-66D4-4044-B3D8-B66740AD0A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円/楕円 23">
                <a:extLst>
                  <a:ext uri="{FF2B5EF4-FFF2-40B4-BE49-F238E27FC236}">
                    <a16:creationId xmlns:a16="http://schemas.microsoft.com/office/drawing/2014/main" id="{488B4775-3F49-4FAC-99B6-30A3A49E0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0E5AD790-4450-4CB3-B75B-EDA8C184F5D7}"/>
                </a:ext>
              </a:extLst>
            </p:cNvPr>
            <p:cNvGrpSpPr/>
            <p:nvPr/>
          </p:nvGrpSpPr>
          <p:grpSpPr>
            <a:xfrm>
              <a:off x="2211202" y="1170386"/>
              <a:ext cx="108012" cy="1348679"/>
              <a:chOff x="4651119" y="3803121"/>
              <a:chExt cx="108012" cy="1348679"/>
            </a:xfrm>
          </p:grpSpPr>
          <p:sp>
            <p:nvSpPr>
              <p:cNvPr id="198" name="円/楕円 23">
                <a:extLst>
                  <a:ext uri="{FF2B5EF4-FFF2-40B4-BE49-F238E27FC236}">
                    <a16:creationId xmlns:a16="http://schemas.microsoft.com/office/drawing/2014/main" id="{FA9F2817-04ED-41A1-983B-02EE0C3D54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99" name="円/楕円 23">
                <a:extLst>
                  <a:ext uri="{FF2B5EF4-FFF2-40B4-BE49-F238E27FC236}">
                    <a16:creationId xmlns:a16="http://schemas.microsoft.com/office/drawing/2014/main" id="{A8D55EF6-FCB2-415C-B879-C334595A2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円/楕円 23">
                <a:extLst>
                  <a:ext uri="{FF2B5EF4-FFF2-40B4-BE49-F238E27FC236}">
                    <a16:creationId xmlns:a16="http://schemas.microsoft.com/office/drawing/2014/main" id="{CC6F17E3-1DBA-4E2B-919B-D89EFAB24A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円/楕円 23">
                <a:extLst>
                  <a:ext uri="{FF2B5EF4-FFF2-40B4-BE49-F238E27FC236}">
                    <a16:creationId xmlns:a16="http://schemas.microsoft.com/office/drawing/2014/main" id="{263FCCD6-6A08-47DF-ABAD-AB567B9B6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2" name="円/楕円 23">
                <a:extLst>
                  <a:ext uri="{FF2B5EF4-FFF2-40B4-BE49-F238E27FC236}">
                    <a16:creationId xmlns:a16="http://schemas.microsoft.com/office/drawing/2014/main" id="{D942E170-B305-4B59-8994-B399D9BD60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3" name="グループ化 202">
              <a:extLst>
                <a:ext uri="{FF2B5EF4-FFF2-40B4-BE49-F238E27FC236}">
                  <a16:creationId xmlns:a16="http://schemas.microsoft.com/office/drawing/2014/main" id="{1DFB1EC6-50F3-490D-A93F-E6906FE11996}"/>
                </a:ext>
              </a:extLst>
            </p:cNvPr>
            <p:cNvGrpSpPr/>
            <p:nvPr/>
          </p:nvGrpSpPr>
          <p:grpSpPr>
            <a:xfrm>
              <a:off x="1685479" y="1170386"/>
              <a:ext cx="108012" cy="1348679"/>
              <a:chOff x="4125396" y="3803121"/>
              <a:chExt cx="108012" cy="1348679"/>
            </a:xfrm>
          </p:grpSpPr>
          <p:sp>
            <p:nvSpPr>
              <p:cNvPr id="204" name="円/楕円 23">
                <a:extLst>
                  <a:ext uri="{FF2B5EF4-FFF2-40B4-BE49-F238E27FC236}">
                    <a16:creationId xmlns:a16="http://schemas.microsoft.com/office/drawing/2014/main" id="{AEEF0061-C0C9-4280-BBB8-24201EDB9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5" name="円/楕円 23">
                <a:extLst>
                  <a:ext uri="{FF2B5EF4-FFF2-40B4-BE49-F238E27FC236}">
                    <a16:creationId xmlns:a16="http://schemas.microsoft.com/office/drawing/2014/main" id="{D8F7C105-E9E9-44A5-BCDF-341F3A990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円/楕円 23">
                <a:extLst>
                  <a:ext uri="{FF2B5EF4-FFF2-40B4-BE49-F238E27FC236}">
                    <a16:creationId xmlns:a16="http://schemas.microsoft.com/office/drawing/2014/main" id="{3632CE98-2466-45BB-970E-5A1624155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円/楕円 23">
                <a:extLst>
                  <a:ext uri="{FF2B5EF4-FFF2-40B4-BE49-F238E27FC236}">
                    <a16:creationId xmlns:a16="http://schemas.microsoft.com/office/drawing/2014/main" id="{C5BA9F5E-54A3-4E42-B13A-74497B3920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円/楕円 23">
                <a:extLst>
                  <a:ext uri="{FF2B5EF4-FFF2-40B4-BE49-F238E27FC236}">
                    <a16:creationId xmlns:a16="http://schemas.microsoft.com/office/drawing/2014/main" id="{88A53D13-99A1-4A72-A037-81C7E5A1E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9" name="グループ化 208">
              <a:extLst>
                <a:ext uri="{FF2B5EF4-FFF2-40B4-BE49-F238E27FC236}">
                  <a16:creationId xmlns:a16="http://schemas.microsoft.com/office/drawing/2014/main" id="{D430C8EE-548E-4E4C-9238-B716DA14A99E}"/>
                </a:ext>
              </a:extLst>
            </p:cNvPr>
            <p:cNvGrpSpPr/>
            <p:nvPr/>
          </p:nvGrpSpPr>
          <p:grpSpPr>
            <a:xfrm>
              <a:off x="1159756" y="1170386"/>
              <a:ext cx="108012" cy="1348679"/>
              <a:chOff x="3599673" y="3803121"/>
              <a:chExt cx="108012" cy="1348679"/>
            </a:xfrm>
          </p:grpSpPr>
          <p:sp>
            <p:nvSpPr>
              <p:cNvPr id="210" name="円/楕円 23">
                <a:extLst>
                  <a:ext uri="{FF2B5EF4-FFF2-40B4-BE49-F238E27FC236}">
                    <a16:creationId xmlns:a16="http://schemas.microsoft.com/office/drawing/2014/main" id="{FF9A5C21-0427-4615-9996-63F9E6391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1" name="円/楕円 23">
                <a:extLst>
                  <a:ext uri="{FF2B5EF4-FFF2-40B4-BE49-F238E27FC236}">
                    <a16:creationId xmlns:a16="http://schemas.microsoft.com/office/drawing/2014/main" id="{46665567-C28D-454A-94CF-DBED9AB58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/楕円 23">
                <a:extLst>
                  <a:ext uri="{FF2B5EF4-FFF2-40B4-BE49-F238E27FC236}">
                    <a16:creationId xmlns:a16="http://schemas.microsoft.com/office/drawing/2014/main" id="{BD2C2B6C-0560-4957-B121-FD0F67AF43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円/楕円 23">
                <a:extLst>
                  <a:ext uri="{FF2B5EF4-FFF2-40B4-BE49-F238E27FC236}">
                    <a16:creationId xmlns:a16="http://schemas.microsoft.com/office/drawing/2014/main" id="{20E67234-FAC6-4A39-956D-1E10D9AA63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円/楕円 23">
                <a:extLst>
                  <a:ext uri="{FF2B5EF4-FFF2-40B4-BE49-F238E27FC236}">
                    <a16:creationId xmlns:a16="http://schemas.microsoft.com/office/drawing/2014/main" id="{59759A7E-0C86-4739-BC52-CE6F19F1D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5" name="グループ化 214">
              <a:extLst>
                <a:ext uri="{FF2B5EF4-FFF2-40B4-BE49-F238E27FC236}">
                  <a16:creationId xmlns:a16="http://schemas.microsoft.com/office/drawing/2014/main" id="{9AE4E0F5-3F6B-4A23-A887-4F82046FF4D9}"/>
                </a:ext>
              </a:extLst>
            </p:cNvPr>
            <p:cNvGrpSpPr/>
            <p:nvPr/>
          </p:nvGrpSpPr>
          <p:grpSpPr>
            <a:xfrm>
              <a:off x="634033" y="1170386"/>
              <a:ext cx="108012" cy="1348679"/>
              <a:chOff x="3073950" y="3803121"/>
              <a:chExt cx="108012" cy="1348679"/>
            </a:xfrm>
          </p:grpSpPr>
          <p:sp>
            <p:nvSpPr>
              <p:cNvPr id="216" name="円/楕円 23">
                <a:extLst>
                  <a:ext uri="{FF2B5EF4-FFF2-40B4-BE49-F238E27FC236}">
                    <a16:creationId xmlns:a16="http://schemas.microsoft.com/office/drawing/2014/main" id="{CFA8BDA7-C0F5-4FCD-BB16-CEB07EAFDE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7" name="円/楕円 23">
                <a:extLst>
                  <a:ext uri="{FF2B5EF4-FFF2-40B4-BE49-F238E27FC236}">
                    <a16:creationId xmlns:a16="http://schemas.microsoft.com/office/drawing/2014/main" id="{37C7FEDE-0DE1-4B45-89A6-AF1BD2657C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円/楕円 23">
                <a:extLst>
                  <a:ext uri="{FF2B5EF4-FFF2-40B4-BE49-F238E27FC236}">
                    <a16:creationId xmlns:a16="http://schemas.microsoft.com/office/drawing/2014/main" id="{DA5BB455-9A90-4392-918E-0820C8C8B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/楕円 23">
                <a:extLst>
                  <a:ext uri="{FF2B5EF4-FFF2-40B4-BE49-F238E27FC236}">
                    <a16:creationId xmlns:a16="http://schemas.microsoft.com/office/drawing/2014/main" id="{A4BD7D1D-A859-4594-A689-EA5D8AA8EE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3">
                <a:extLst>
                  <a:ext uri="{FF2B5EF4-FFF2-40B4-BE49-F238E27FC236}">
                    <a16:creationId xmlns:a16="http://schemas.microsoft.com/office/drawing/2014/main" id="{15436501-A07C-41C3-8E3B-54F5EF689E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19A58B3-7E55-4F92-9736-009651C6FCA9}"/>
              </a:ext>
            </a:extLst>
          </p:cNvPr>
          <p:cNvGrpSpPr/>
          <p:nvPr/>
        </p:nvGrpSpPr>
        <p:grpSpPr>
          <a:xfrm>
            <a:off x="300833" y="2633551"/>
            <a:ext cx="3213240" cy="169277"/>
            <a:chOff x="300833" y="2633551"/>
            <a:chExt cx="3213240" cy="169277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30E42A1A-C084-4811-AACB-3AD5DBBD77BE}"/>
                </a:ext>
              </a:extLst>
            </p:cNvPr>
            <p:cNvGrpSpPr/>
            <p:nvPr/>
          </p:nvGrpSpPr>
          <p:grpSpPr>
            <a:xfrm>
              <a:off x="539552" y="2633551"/>
              <a:ext cx="2974521" cy="169277"/>
              <a:chOff x="1363555" y="4797086"/>
              <a:chExt cx="2974521" cy="16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647AC29D-04EF-470F-BF70-535703DA9D8D}"/>
                      </a:ext>
                    </a:extLst>
                  </p:cNvPr>
                  <p:cNvSpPr txBox="1"/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57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テキスト ボックス 53">
                    <a:extLst>
                      <a:ext uri="{FF2B5EF4-FFF2-40B4-BE49-F238E27FC236}">
                        <a16:creationId xmlns:a16="http://schemas.microsoft.com/office/drawing/2014/main" id="{0AD39628-FBD0-47EA-A49D-2D10793B268A}"/>
                      </a:ext>
                    </a:extLst>
                  </p:cNvPr>
                  <p:cNvSpPr txBox="1"/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テキスト ボックス 54">
                    <a:extLst>
                      <a:ext uri="{FF2B5EF4-FFF2-40B4-BE49-F238E27FC236}">
                        <a16:creationId xmlns:a16="http://schemas.microsoft.com/office/drawing/2014/main" id="{F68F278E-8077-4D27-ABA2-AEE5D47AAC54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4118" t="-10714" r="-70588" b="-3928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テキスト ボックス 55">
                    <a:extLst>
                      <a:ext uri="{FF2B5EF4-FFF2-40B4-BE49-F238E27FC236}">
                        <a16:creationId xmlns:a16="http://schemas.microsoft.com/office/drawing/2014/main" id="{FBADE6EE-CA79-4F73-B9A0-4F7DFD591ED0}"/>
                      </a:ext>
                    </a:extLst>
                  </p:cNvPr>
                  <p:cNvSpPr txBox="1"/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テキスト ボックス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テキスト ボックス 56">
                    <a:extLst>
                      <a:ext uri="{FF2B5EF4-FFF2-40B4-BE49-F238E27FC236}">
                        <a16:creationId xmlns:a16="http://schemas.microsoft.com/office/drawing/2014/main" id="{D0CBCE4D-49F6-4158-B421-30645381222A}"/>
                      </a:ext>
                    </a:extLst>
                  </p:cNvPr>
                  <p:cNvSpPr txBox="1"/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kumimoji="1" lang="en-US" altLang="ja-JP" sz="1100" dirty="0">
                        <a:solidFill>
                          <a:schemeClr val="tx1"/>
                        </a:solidFill>
                        <a:effectLst>
                          <a:glow rad="2286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a:t>+3</a:t>
                    </a:r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8095" t="-67857" r="-59524" b="-85714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テキスト ボックス 57">
                    <a:extLst>
                      <a:ext uri="{FF2B5EF4-FFF2-40B4-BE49-F238E27FC236}">
                        <a16:creationId xmlns:a16="http://schemas.microsoft.com/office/drawing/2014/main" id="{E5EA0B4A-C604-47B1-87A6-8C8CF1755B3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+4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D1A3414-8BA4-42C9-92BD-E700ED9B6AF3}"/>
                </a:ext>
              </a:extLst>
            </p:cNvPr>
            <p:cNvSpPr txBox="1"/>
            <p:nvPr/>
          </p:nvSpPr>
          <p:spPr>
            <a:xfrm>
              <a:off x="300833" y="2633551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</a:rPr>
                <a:t>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4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DC50B41C-F729-476C-BAF1-9EC41AA52897}"/>
              </a:ext>
            </a:extLst>
          </p:cNvPr>
          <p:cNvGrpSpPr/>
          <p:nvPr/>
        </p:nvGrpSpPr>
        <p:grpSpPr>
          <a:xfrm>
            <a:off x="688696" y="1124744"/>
            <a:ext cx="2627960" cy="1440000"/>
            <a:chOff x="1584000" y="3240000"/>
            <a:chExt cx="2627960" cy="1440000"/>
          </a:xfrm>
        </p:grpSpPr>
        <p:sp>
          <p:nvSpPr>
            <p:cNvPr id="97" name="フリーフォーム 3">
              <a:extLst>
                <a:ext uri="{FF2B5EF4-FFF2-40B4-BE49-F238E27FC236}">
                  <a16:creationId xmlns:a16="http://schemas.microsoft.com/office/drawing/2014/main" id="{9400883B-34CA-498A-B03D-9A6D63120689}"/>
                </a:ext>
              </a:extLst>
            </p:cNvPr>
            <p:cNvSpPr/>
            <p:nvPr/>
          </p:nvSpPr>
          <p:spPr>
            <a:xfrm>
              <a:off x="158400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11">
              <a:extLst>
                <a:ext uri="{FF2B5EF4-FFF2-40B4-BE49-F238E27FC236}">
                  <a16:creationId xmlns:a16="http://schemas.microsoft.com/office/drawing/2014/main" id="{3BCEB167-54B0-4ECA-B4E3-DADA8EB7B785}"/>
                </a:ext>
              </a:extLst>
            </p:cNvPr>
            <p:cNvSpPr/>
            <p:nvPr/>
          </p:nvSpPr>
          <p:spPr>
            <a:xfrm>
              <a:off x="2109592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13">
              <a:extLst>
                <a:ext uri="{FF2B5EF4-FFF2-40B4-BE49-F238E27FC236}">
                  <a16:creationId xmlns:a16="http://schemas.microsoft.com/office/drawing/2014/main" id="{8BF25496-4E48-4F7A-B517-A1D745BE84DB}"/>
                </a:ext>
              </a:extLst>
            </p:cNvPr>
            <p:cNvSpPr/>
            <p:nvPr/>
          </p:nvSpPr>
          <p:spPr>
            <a:xfrm>
              <a:off x="2635184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16">
              <a:extLst>
                <a:ext uri="{FF2B5EF4-FFF2-40B4-BE49-F238E27FC236}">
                  <a16:creationId xmlns:a16="http://schemas.microsoft.com/office/drawing/2014/main" id="{5DFFC9D3-1BFF-4BE0-BADC-1EAAB739524B}"/>
                </a:ext>
              </a:extLst>
            </p:cNvPr>
            <p:cNvSpPr/>
            <p:nvPr/>
          </p:nvSpPr>
          <p:spPr>
            <a:xfrm>
              <a:off x="3160776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7">
              <a:extLst>
                <a:ext uri="{FF2B5EF4-FFF2-40B4-BE49-F238E27FC236}">
                  <a16:creationId xmlns:a16="http://schemas.microsoft.com/office/drawing/2014/main" id="{6E64B51F-E869-4469-A55D-7AE7D59D043C}"/>
                </a:ext>
              </a:extLst>
            </p:cNvPr>
            <p:cNvSpPr/>
            <p:nvPr/>
          </p:nvSpPr>
          <p:spPr>
            <a:xfrm>
              <a:off x="3686368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">
              <a:extLst>
                <a:ext uri="{FF2B5EF4-FFF2-40B4-BE49-F238E27FC236}">
                  <a16:creationId xmlns:a16="http://schemas.microsoft.com/office/drawing/2014/main" id="{5A734547-F598-4A2A-99F6-EF4C384D9853}"/>
                </a:ext>
              </a:extLst>
            </p:cNvPr>
            <p:cNvSpPr/>
            <p:nvPr/>
          </p:nvSpPr>
          <p:spPr>
            <a:xfrm>
              <a:off x="421196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871D453-798C-4E54-AAA3-A404956F3F53}"/>
              </a:ext>
            </a:extLst>
          </p:cNvPr>
          <p:cNvGrpSpPr/>
          <p:nvPr/>
        </p:nvGrpSpPr>
        <p:grpSpPr>
          <a:xfrm>
            <a:off x="634033" y="1170405"/>
            <a:ext cx="2627579" cy="1348679"/>
            <a:chOff x="634033" y="1170405"/>
            <a:chExt cx="2627579" cy="1348679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E04B1B50-05E2-44AC-A2EC-B2EB11FDEDB1}"/>
                </a:ext>
              </a:extLst>
            </p:cNvPr>
            <p:cNvGrpSpPr/>
            <p:nvPr/>
          </p:nvGrpSpPr>
          <p:grpSpPr>
            <a:xfrm>
              <a:off x="3153600" y="1170405"/>
              <a:ext cx="108012" cy="1348679"/>
              <a:chOff x="5702567" y="3803121"/>
              <a:chExt cx="108012" cy="1348679"/>
            </a:xfrm>
          </p:grpSpPr>
          <p:sp>
            <p:nvSpPr>
              <p:cNvPr id="132" name="円/楕円 23">
                <a:extLst>
                  <a:ext uri="{FF2B5EF4-FFF2-40B4-BE49-F238E27FC236}">
                    <a16:creationId xmlns:a16="http://schemas.microsoft.com/office/drawing/2014/main" id="{8BE7F5A7-C705-4503-A48C-A2F381DCB4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3" name="円/楕円 23">
                <a:extLst>
                  <a:ext uri="{FF2B5EF4-FFF2-40B4-BE49-F238E27FC236}">
                    <a16:creationId xmlns:a16="http://schemas.microsoft.com/office/drawing/2014/main" id="{15FA9672-0117-48D3-AE6A-511838CD5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/楕円 23">
                <a:extLst>
                  <a:ext uri="{FF2B5EF4-FFF2-40B4-BE49-F238E27FC236}">
                    <a16:creationId xmlns:a16="http://schemas.microsoft.com/office/drawing/2014/main" id="{C22E67FA-0894-4284-8BD6-56AE32091B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/楕円 23">
                <a:extLst>
                  <a:ext uri="{FF2B5EF4-FFF2-40B4-BE49-F238E27FC236}">
                    <a16:creationId xmlns:a16="http://schemas.microsoft.com/office/drawing/2014/main" id="{7ECAC2B2-74C1-4B28-BF9F-F5DE5CE0CE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/楕円 23">
                <a:extLst>
                  <a:ext uri="{FF2B5EF4-FFF2-40B4-BE49-F238E27FC236}">
                    <a16:creationId xmlns:a16="http://schemas.microsoft.com/office/drawing/2014/main" id="{0EA287B5-BDFB-46CE-8F9F-46AEC9FFA2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36256F7A-6DA7-4A8B-8B7A-E0F8174FF42C}"/>
                </a:ext>
              </a:extLst>
            </p:cNvPr>
            <p:cNvGrpSpPr/>
            <p:nvPr/>
          </p:nvGrpSpPr>
          <p:grpSpPr>
            <a:xfrm>
              <a:off x="2736925" y="1170405"/>
              <a:ext cx="108012" cy="1348679"/>
              <a:chOff x="5176842" y="3803121"/>
              <a:chExt cx="108012" cy="1348679"/>
            </a:xfrm>
          </p:grpSpPr>
          <p:sp>
            <p:nvSpPr>
              <p:cNvPr id="127" name="円/楕円 23">
                <a:extLst>
                  <a:ext uri="{FF2B5EF4-FFF2-40B4-BE49-F238E27FC236}">
                    <a16:creationId xmlns:a16="http://schemas.microsoft.com/office/drawing/2014/main" id="{9660635E-82D4-4D75-81F4-8B43D1937F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8" name="円/楕円 23">
                <a:extLst>
                  <a:ext uri="{FF2B5EF4-FFF2-40B4-BE49-F238E27FC236}">
                    <a16:creationId xmlns:a16="http://schemas.microsoft.com/office/drawing/2014/main" id="{B96C766A-C489-4FD8-9159-D2DDF8CD2F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/楕円 23">
                <a:extLst>
                  <a:ext uri="{FF2B5EF4-FFF2-40B4-BE49-F238E27FC236}">
                    <a16:creationId xmlns:a16="http://schemas.microsoft.com/office/drawing/2014/main" id="{7494CC23-D19D-4A74-A943-083C0FA7EE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円/楕円 23">
                <a:extLst>
                  <a:ext uri="{FF2B5EF4-FFF2-40B4-BE49-F238E27FC236}">
                    <a16:creationId xmlns:a16="http://schemas.microsoft.com/office/drawing/2014/main" id="{030E85B6-DC22-4578-83C9-C4D538AB7D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円/楕円 23">
                <a:extLst>
                  <a:ext uri="{FF2B5EF4-FFF2-40B4-BE49-F238E27FC236}">
                    <a16:creationId xmlns:a16="http://schemas.microsoft.com/office/drawing/2014/main" id="{9FFF98E3-5B6C-4D83-BB50-9DE8D165E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C7F909B4-B318-46E3-A88F-79D843937799}"/>
                </a:ext>
              </a:extLst>
            </p:cNvPr>
            <p:cNvGrpSpPr/>
            <p:nvPr/>
          </p:nvGrpSpPr>
          <p:grpSpPr>
            <a:xfrm>
              <a:off x="2322000" y="1170405"/>
              <a:ext cx="108012" cy="1348679"/>
              <a:chOff x="4651119" y="3803121"/>
              <a:chExt cx="108012" cy="1348679"/>
            </a:xfrm>
          </p:grpSpPr>
          <p:sp>
            <p:nvSpPr>
              <p:cNvPr id="122" name="円/楕円 23">
                <a:extLst>
                  <a:ext uri="{FF2B5EF4-FFF2-40B4-BE49-F238E27FC236}">
                    <a16:creationId xmlns:a16="http://schemas.microsoft.com/office/drawing/2014/main" id="{ED687793-3274-4C37-A197-2655CDD441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3" name="円/楕円 23">
                <a:extLst>
                  <a:ext uri="{FF2B5EF4-FFF2-40B4-BE49-F238E27FC236}">
                    <a16:creationId xmlns:a16="http://schemas.microsoft.com/office/drawing/2014/main" id="{A544AC3F-1535-46C0-B05D-3DE7C720D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23">
                <a:extLst>
                  <a:ext uri="{FF2B5EF4-FFF2-40B4-BE49-F238E27FC236}">
                    <a16:creationId xmlns:a16="http://schemas.microsoft.com/office/drawing/2014/main" id="{ABE5C013-A5B4-45AD-B4C5-B6435C2FB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23">
                <a:extLst>
                  <a:ext uri="{FF2B5EF4-FFF2-40B4-BE49-F238E27FC236}">
                    <a16:creationId xmlns:a16="http://schemas.microsoft.com/office/drawing/2014/main" id="{6722C75E-52A8-483C-AB7E-77C37DE9B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6" name="円/楕円 23">
                <a:extLst>
                  <a:ext uri="{FF2B5EF4-FFF2-40B4-BE49-F238E27FC236}">
                    <a16:creationId xmlns:a16="http://schemas.microsoft.com/office/drawing/2014/main" id="{0B74771A-4486-4AC1-A34E-3E7AA217A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5FFA9E94-1C66-4877-A1B4-AE2E5C7F24A0}"/>
                </a:ext>
              </a:extLst>
            </p:cNvPr>
            <p:cNvGrpSpPr/>
            <p:nvPr/>
          </p:nvGrpSpPr>
          <p:grpSpPr>
            <a:xfrm>
              <a:off x="1857600" y="1170405"/>
              <a:ext cx="108012" cy="1348679"/>
              <a:chOff x="4125396" y="3803121"/>
              <a:chExt cx="108012" cy="1348679"/>
            </a:xfrm>
          </p:grpSpPr>
          <p:sp>
            <p:nvSpPr>
              <p:cNvPr id="117" name="円/楕円 23">
                <a:extLst>
                  <a:ext uri="{FF2B5EF4-FFF2-40B4-BE49-F238E27FC236}">
                    <a16:creationId xmlns:a16="http://schemas.microsoft.com/office/drawing/2014/main" id="{76CCFF9D-C159-4D65-97E5-7F7020463F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8" name="円/楕円 23">
                <a:extLst>
                  <a:ext uri="{FF2B5EF4-FFF2-40B4-BE49-F238E27FC236}">
                    <a16:creationId xmlns:a16="http://schemas.microsoft.com/office/drawing/2014/main" id="{5A533467-2A48-4867-AA9D-4C30C090D7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/楕円 23">
                <a:extLst>
                  <a:ext uri="{FF2B5EF4-FFF2-40B4-BE49-F238E27FC236}">
                    <a16:creationId xmlns:a16="http://schemas.microsoft.com/office/drawing/2014/main" id="{51D42C8F-14EA-4348-9531-808148B44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23">
                <a:extLst>
                  <a:ext uri="{FF2B5EF4-FFF2-40B4-BE49-F238E27FC236}">
                    <a16:creationId xmlns:a16="http://schemas.microsoft.com/office/drawing/2014/main" id="{5BC73ABB-2C38-4E05-B7DF-B20338895C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23">
                <a:extLst>
                  <a:ext uri="{FF2B5EF4-FFF2-40B4-BE49-F238E27FC236}">
                    <a16:creationId xmlns:a16="http://schemas.microsoft.com/office/drawing/2014/main" id="{FC8846B9-16A9-4E96-BDDB-5EBE8974BD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F441CDBE-AFE4-4C22-A9B5-BE24BE3F1B52}"/>
                </a:ext>
              </a:extLst>
            </p:cNvPr>
            <p:cNvGrpSpPr/>
            <p:nvPr/>
          </p:nvGrpSpPr>
          <p:grpSpPr>
            <a:xfrm>
              <a:off x="1267200" y="1170405"/>
              <a:ext cx="108012" cy="1348679"/>
              <a:chOff x="3599673" y="3803121"/>
              <a:chExt cx="108012" cy="1348679"/>
            </a:xfrm>
          </p:grpSpPr>
          <p:sp>
            <p:nvSpPr>
              <p:cNvPr id="112" name="円/楕円 23">
                <a:extLst>
                  <a:ext uri="{FF2B5EF4-FFF2-40B4-BE49-F238E27FC236}">
                    <a16:creationId xmlns:a16="http://schemas.microsoft.com/office/drawing/2014/main" id="{339091F1-25A8-43FE-B7C0-28F34A7A4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3" name="円/楕円 23">
                <a:extLst>
                  <a:ext uri="{FF2B5EF4-FFF2-40B4-BE49-F238E27FC236}">
                    <a16:creationId xmlns:a16="http://schemas.microsoft.com/office/drawing/2014/main" id="{6917820F-AE42-4C7E-904D-0D68D376B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/楕円 23">
                <a:extLst>
                  <a:ext uri="{FF2B5EF4-FFF2-40B4-BE49-F238E27FC236}">
                    <a16:creationId xmlns:a16="http://schemas.microsoft.com/office/drawing/2014/main" id="{863C78D8-97DF-4411-8119-8D4C2202F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23">
                <a:extLst>
                  <a:ext uri="{FF2B5EF4-FFF2-40B4-BE49-F238E27FC236}">
                    <a16:creationId xmlns:a16="http://schemas.microsoft.com/office/drawing/2014/main" id="{C375DEDE-C8D2-49A0-AC71-33455E3AC5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23">
                <a:extLst>
                  <a:ext uri="{FF2B5EF4-FFF2-40B4-BE49-F238E27FC236}">
                    <a16:creationId xmlns:a16="http://schemas.microsoft.com/office/drawing/2014/main" id="{9EEACCB8-0877-4A3C-B2C9-756B53C88E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9332C425-530A-4B59-B0FE-101C29420DF6}"/>
                </a:ext>
              </a:extLst>
            </p:cNvPr>
            <p:cNvGrpSpPr/>
            <p:nvPr/>
          </p:nvGrpSpPr>
          <p:grpSpPr>
            <a:xfrm>
              <a:off x="634033" y="1170405"/>
              <a:ext cx="108012" cy="1348679"/>
              <a:chOff x="3073950" y="3803121"/>
              <a:chExt cx="108012" cy="1348679"/>
            </a:xfrm>
          </p:grpSpPr>
          <p:sp>
            <p:nvSpPr>
              <p:cNvPr id="107" name="円/楕円 23">
                <a:extLst>
                  <a:ext uri="{FF2B5EF4-FFF2-40B4-BE49-F238E27FC236}">
                    <a16:creationId xmlns:a16="http://schemas.microsoft.com/office/drawing/2014/main" id="{6B715E63-3F56-4407-920A-6A2FB6867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8" name="円/楕円 23">
                <a:extLst>
                  <a:ext uri="{FF2B5EF4-FFF2-40B4-BE49-F238E27FC236}">
                    <a16:creationId xmlns:a16="http://schemas.microsoft.com/office/drawing/2014/main" id="{32CF932D-FD48-4CB6-9B25-8914AF0B49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23">
                <a:extLst>
                  <a:ext uri="{FF2B5EF4-FFF2-40B4-BE49-F238E27FC236}">
                    <a16:creationId xmlns:a16="http://schemas.microsoft.com/office/drawing/2014/main" id="{E9374138-DA75-4A07-BCA1-B5A10CDC8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23">
                <a:extLst>
                  <a:ext uri="{FF2B5EF4-FFF2-40B4-BE49-F238E27FC236}">
                    <a16:creationId xmlns:a16="http://schemas.microsoft.com/office/drawing/2014/main" id="{BA60D316-2372-4DDE-A58D-24B290B0B0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23">
                <a:extLst>
                  <a:ext uri="{FF2B5EF4-FFF2-40B4-BE49-F238E27FC236}">
                    <a16:creationId xmlns:a16="http://schemas.microsoft.com/office/drawing/2014/main" id="{B90F2BDD-CE0D-459F-B5CA-AA6BAEEDBD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結晶を面の集合と考える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p:sp>
        <p:nvSpPr>
          <p:cNvPr id="51" name="円形吹き出し 47">
            <a:extLst>
              <a:ext uri="{FF2B5EF4-FFF2-40B4-BE49-F238E27FC236}">
                <a16:creationId xmlns:a16="http://schemas.microsoft.com/office/drawing/2014/main" id="{D1FA3039-90FF-4719-A95A-00CB36ECA05D}"/>
              </a:ext>
            </a:extLst>
          </p:cNvPr>
          <p:cNvSpPr/>
          <p:nvPr/>
        </p:nvSpPr>
        <p:spPr>
          <a:xfrm>
            <a:off x="1267200" y="3002024"/>
            <a:ext cx="1750800" cy="1147056"/>
          </a:xfrm>
          <a:prstGeom prst="wedgeEllipseCallout">
            <a:avLst>
              <a:gd name="adj1" fmla="val -15295"/>
              <a:gd name="adj2" fmla="val -66157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面内の分子が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すべて同じ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動きをする場合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993BE33B-96E4-4649-AAD0-FC23691B0A85}"/>
              </a:ext>
            </a:extLst>
          </p:cNvPr>
          <p:cNvGrpSpPr/>
          <p:nvPr/>
        </p:nvGrpSpPr>
        <p:grpSpPr>
          <a:xfrm>
            <a:off x="300833" y="2633551"/>
            <a:ext cx="3213240" cy="169277"/>
            <a:chOff x="300833" y="2633551"/>
            <a:chExt cx="3213240" cy="169277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5C2BFA63-EFB8-4BA2-AF91-0A7B12EA5326}"/>
                </a:ext>
              </a:extLst>
            </p:cNvPr>
            <p:cNvGrpSpPr/>
            <p:nvPr/>
          </p:nvGrpSpPr>
          <p:grpSpPr>
            <a:xfrm>
              <a:off x="539552" y="2633551"/>
              <a:ext cx="2974521" cy="169277"/>
              <a:chOff x="1363555" y="4797086"/>
              <a:chExt cx="2974521" cy="16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テキスト ボックス 54">
                    <a:extLst>
                      <a:ext uri="{FF2B5EF4-FFF2-40B4-BE49-F238E27FC236}">
                        <a16:creationId xmlns:a16="http://schemas.microsoft.com/office/drawing/2014/main" id="{D3461EAA-1623-4179-9DA7-17AB0E3B6317}"/>
                      </a:ext>
                    </a:extLst>
                  </p:cNvPr>
                  <p:cNvSpPr txBox="1"/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57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テキスト ボックス 55">
                    <a:extLst>
                      <a:ext uri="{FF2B5EF4-FFF2-40B4-BE49-F238E27FC236}">
                        <a16:creationId xmlns:a16="http://schemas.microsoft.com/office/drawing/2014/main" id="{3975E623-3C2B-4A40-B6BE-1CAE452D1A81}"/>
                      </a:ext>
                    </a:extLst>
                  </p:cNvPr>
                  <p:cNvSpPr txBox="1"/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テキスト ボックス 56">
                    <a:extLst>
                      <a:ext uri="{FF2B5EF4-FFF2-40B4-BE49-F238E27FC236}">
                        <a16:creationId xmlns:a16="http://schemas.microsoft.com/office/drawing/2014/main" id="{5BDF5CBB-5D2C-4D03-B647-4F25909C2A3A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4118" t="-10714" r="-70588" b="-3928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テキスト ボックス 57">
                    <a:extLst>
                      <a:ext uri="{FF2B5EF4-FFF2-40B4-BE49-F238E27FC236}">
                        <a16:creationId xmlns:a16="http://schemas.microsoft.com/office/drawing/2014/main" id="{323DBF9B-9270-4997-AAFA-44D12E2A3157}"/>
                      </a:ext>
                    </a:extLst>
                  </p:cNvPr>
                  <p:cNvSpPr txBox="1"/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テキスト ボックス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テキスト ボックス 58">
                    <a:extLst>
                      <a:ext uri="{FF2B5EF4-FFF2-40B4-BE49-F238E27FC236}">
                        <a16:creationId xmlns:a16="http://schemas.microsoft.com/office/drawing/2014/main" id="{26ECB933-9B2D-45E1-98D4-BE6EC11F59A9}"/>
                      </a:ext>
                    </a:extLst>
                  </p:cNvPr>
                  <p:cNvSpPr txBox="1"/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kumimoji="1" lang="en-US" altLang="ja-JP" sz="1100" dirty="0">
                        <a:solidFill>
                          <a:schemeClr val="tx1"/>
                        </a:solidFill>
                        <a:effectLst>
                          <a:glow rad="2286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a:t>+3</a:t>
                    </a:r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8095" t="-67857" r="-59524" b="-85714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テキスト ボックス 59">
                    <a:extLst>
                      <a:ext uri="{FF2B5EF4-FFF2-40B4-BE49-F238E27FC236}">
                        <a16:creationId xmlns:a16="http://schemas.microsoft.com/office/drawing/2014/main" id="{05FAB729-D29C-4A9E-9442-175B2E543106}"/>
                      </a:ext>
                    </a:extLst>
                  </p:cNvPr>
                  <p:cNvSpPr txBox="1"/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+4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29FC35EA-FBA1-4273-9629-0FC68FDEE68B}"/>
                </a:ext>
              </a:extLst>
            </p:cNvPr>
            <p:cNvSpPr txBox="1"/>
            <p:nvPr/>
          </p:nvSpPr>
          <p:spPr>
            <a:xfrm>
              <a:off x="300833" y="2633551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</a:rPr>
                <a:t>面</a:t>
              </a:r>
            </a:p>
          </p:txBody>
        </p:sp>
      </p:grpSp>
      <p:sp>
        <p:nvSpPr>
          <p:cNvPr id="61" name="Rectangle 1">
            <a:extLst>
              <a:ext uri="{FF2B5EF4-FFF2-40B4-BE49-F238E27FC236}">
                <a16:creationId xmlns:a16="http://schemas.microsoft.com/office/drawing/2014/main" id="{B48DE9B5-D0C3-49D5-A189-DAEA6E5D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93495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結晶面の変位　（</a:t>
            </a:r>
            <a:r>
              <a:rPr lang="en-US" altLang="ja-JP" dirty="0"/>
              <a:t>1</a:t>
            </a:r>
            <a:r>
              <a:rPr lang="ja-JP" altLang="en-US" dirty="0"/>
              <a:t>列あたり）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004048" y="979200"/>
                <a:ext cx="38884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369332"/>
              </a:xfrm>
              <a:prstGeom prst="rect">
                <a:avLst/>
              </a:prstGeom>
              <a:blipFill>
                <a:blip r:embed="rId3"/>
                <a:stretch>
                  <a:fillRect t="-15000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点線グループ化 5"/>
          <p:cNvGrpSpPr/>
          <p:nvPr/>
        </p:nvGrpSpPr>
        <p:grpSpPr>
          <a:xfrm>
            <a:off x="688696" y="1124744"/>
            <a:ext cx="2627960" cy="1440000"/>
            <a:chOff x="1584000" y="3240000"/>
            <a:chExt cx="2627960" cy="1440000"/>
          </a:xfrm>
        </p:grpSpPr>
        <p:sp>
          <p:nvSpPr>
            <p:cNvPr id="4" name="フリーフォーム 3"/>
            <p:cNvSpPr/>
            <p:nvPr/>
          </p:nvSpPr>
          <p:spPr>
            <a:xfrm>
              <a:off x="158400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109592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2635184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160776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686368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21196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3EAF07D2-21E1-435B-81F9-FE3AA541E3C3}"/>
              </a:ext>
            </a:extLst>
          </p:cNvPr>
          <p:cNvGrpSpPr/>
          <p:nvPr/>
        </p:nvGrpSpPr>
        <p:grpSpPr>
          <a:xfrm>
            <a:off x="634033" y="1170405"/>
            <a:ext cx="2627579" cy="1348679"/>
            <a:chOff x="634033" y="1170405"/>
            <a:chExt cx="2627579" cy="1348679"/>
          </a:xfrm>
        </p:grpSpPr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19CF560A-57A0-47DB-8018-CB1CF3D09F44}"/>
                </a:ext>
              </a:extLst>
            </p:cNvPr>
            <p:cNvGrpSpPr/>
            <p:nvPr/>
          </p:nvGrpSpPr>
          <p:grpSpPr>
            <a:xfrm>
              <a:off x="3153600" y="1170405"/>
              <a:ext cx="108012" cy="1348679"/>
              <a:chOff x="5702567" y="3803121"/>
              <a:chExt cx="108012" cy="1348679"/>
            </a:xfrm>
          </p:grpSpPr>
          <p:sp>
            <p:nvSpPr>
              <p:cNvPr id="125" name="円/楕円 23">
                <a:extLst>
                  <a:ext uri="{FF2B5EF4-FFF2-40B4-BE49-F238E27FC236}">
                    <a16:creationId xmlns:a16="http://schemas.microsoft.com/office/drawing/2014/main" id="{F160073E-9FDC-4A2B-A6EF-0B3E7D9F3B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6" name="円/楕円 23">
                <a:extLst>
                  <a:ext uri="{FF2B5EF4-FFF2-40B4-BE49-F238E27FC236}">
                    <a16:creationId xmlns:a16="http://schemas.microsoft.com/office/drawing/2014/main" id="{8205CFA6-754D-4F44-8D60-FDD809375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23">
                <a:extLst>
                  <a:ext uri="{FF2B5EF4-FFF2-40B4-BE49-F238E27FC236}">
                    <a16:creationId xmlns:a16="http://schemas.microsoft.com/office/drawing/2014/main" id="{FBC430D2-AA88-409F-BEE8-16173D9E67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8" name="円/楕円 23">
                <a:extLst>
                  <a:ext uri="{FF2B5EF4-FFF2-40B4-BE49-F238E27FC236}">
                    <a16:creationId xmlns:a16="http://schemas.microsoft.com/office/drawing/2014/main" id="{E9DD2642-C6E5-40C7-9722-B6D494DE1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/楕円 23">
                <a:extLst>
                  <a:ext uri="{FF2B5EF4-FFF2-40B4-BE49-F238E27FC236}">
                    <a16:creationId xmlns:a16="http://schemas.microsoft.com/office/drawing/2014/main" id="{45C27AB8-F7DF-4ED4-9754-6F0979EC81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02567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82581D31-49CB-438C-ACE4-F369D394DC69}"/>
                </a:ext>
              </a:extLst>
            </p:cNvPr>
            <p:cNvGrpSpPr/>
            <p:nvPr/>
          </p:nvGrpSpPr>
          <p:grpSpPr>
            <a:xfrm>
              <a:off x="2736925" y="1170405"/>
              <a:ext cx="108012" cy="1348679"/>
              <a:chOff x="5176842" y="3803121"/>
              <a:chExt cx="108012" cy="1348679"/>
            </a:xfrm>
          </p:grpSpPr>
          <p:sp>
            <p:nvSpPr>
              <p:cNvPr id="120" name="円/楕円 23">
                <a:extLst>
                  <a:ext uri="{FF2B5EF4-FFF2-40B4-BE49-F238E27FC236}">
                    <a16:creationId xmlns:a16="http://schemas.microsoft.com/office/drawing/2014/main" id="{8F35D175-4B8D-4EA0-8C68-AD0EF1B094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1" name="円/楕円 23">
                <a:extLst>
                  <a:ext uri="{FF2B5EF4-FFF2-40B4-BE49-F238E27FC236}">
                    <a16:creationId xmlns:a16="http://schemas.microsoft.com/office/drawing/2014/main" id="{A307BE7F-C2AF-4CC1-B634-3C0CBF8346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23">
                <a:extLst>
                  <a:ext uri="{FF2B5EF4-FFF2-40B4-BE49-F238E27FC236}">
                    <a16:creationId xmlns:a16="http://schemas.microsoft.com/office/drawing/2014/main" id="{B8550FAF-F5DB-4F48-A813-1916DA80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円/楕円 23">
                <a:extLst>
                  <a:ext uri="{FF2B5EF4-FFF2-40B4-BE49-F238E27FC236}">
                    <a16:creationId xmlns:a16="http://schemas.microsoft.com/office/drawing/2014/main" id="{AB1528FC-3414-4E72-9A6C-08B17CDE08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23">
                <a:extLst>
                  <a:ext uri="{FF2B5EF4-FFF2-40B4-BE49-F238E27FC236}">
                    <a16:creationId xmlns:a16="http://schemas.microsoft.com/office/drawing/2014/main" id="{38D56AA7-6E57-4784-A10C-AACA3AAD0D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6842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C6BFD4D0-0D30-4B6C-AEB9-0DE756D0F2C5}"/>
                </a:ext>
              </a:extLst>
            </p:cNvPr>
            <p:cNvGrpSpPr/>
            <p:nvPr/>
          </p:nvGrpSpPr>
          <p:grpSpPr>
            <a:xfrm>
              <a:off x="2322000" y="1170405"/>
              <a:ext cx="108012" cy="1348679"/>
              <a:chOff x="4651119" y="3803121"/>
              <a:chExt cx="108012" cy="1348679"/>
            </a:xfrm>
          </p:grpSpPr>
          <p:sp>
            <p:nvSpPr>
              <p:cNvPr id="115" name="円/楕円 23">
                <a:extLst>
                  <a:ext uri="{FF2B5EF4-FFF2-40B4-BE49-F238E27FC236}">
                    <a16:creationId xmlns:a16="http://schemas.microsoft.com/office/drawing/2014/main" id="{746F099F-83F0-483C-8D1A-4FFEFCC06E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6" name="円/楕円 23">
                <a:extLst>
                  <a:ext uri="{FF2B5EF4-FFF2-40B4-BE49-F238E27FC236}">
                    <a16:creationId xmlns:a16="http://schemas.microsoft.com/office/drawing/2014/main" id="{517A597B-F8B4-4AE4-B71F-8C396A288C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23">
                <a:extLst>
                  <a:ext uri="{FF2B5EF4-FFF2-40B4-BE49-F238E27FC236}">
                    <a16:creationId xmlns:a16="http://schemas.microsoft.com/office/drawing/2014/main" id="{7556BDE4-29D3-4931-AFC8-18AA60E41D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" name="円/楕円 23">
                <a:extLst>
                  <a:ext uri="{FF2B5EF4-FFF2-40B4-BE49-F238E27FC236}">
                    <a16:creationId xmlns:a16="http://schemas.microsoft.com/office/drawing/2014/main" id="{061F5FF7-C4EB-45DB-BA19-21A3A9153F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円/楕円 23">
                <a:extLst>
                  <a:ext uri="{FF2B5EF4-FFF2-40B4-BE49-F238E27FC236}">
                    <a16:creationId xmlns:a16="http://schemas.microsoft.com/office/drawing/2014/main" id="{4BB198DB-3860-4700-AF1B-23773B8471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1119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4C683FA8-E174-4AA7-88EB-AEA08CF77D86}"/>
                </a:ext>
              </a:extLst>
            </p:cNvPr>
            <p:cNvGrpSpPr/>
            <p:nvPr/>
          </p:nvGrpSpPr>
          <p:grpSpPr>
            <a:xfrm>
              <a:off x="1857600" y="1170405"/>
              <a:ext cx="108012" cy="1348679"/>
              <a:chOff x="4125396" y="3803121"/>
              <a:chExt cx="108012" cy="1348679"/>
            </a:xfrm>
          </p:grpSpPr>
          <p:sp>
            <p:nvSpPr>
              <p:cNvPr id="110" name="円/楕円 23">
                <a:extLst>
                  <a:ext uri="{FF2B5EF4-FFF2-40B4-BE49-F238E27FC236}">
                    <a16:creationId xmlns:a16="http://schemas.microsoft.com/office/drawing/2014/main" id="{41EE77E1-750F-4DE0-90D1-AF8BCE1F0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1" name="円/楕円 23">
                <a:extLst>
                  <a:ext uri="{FF2B5EF4-FFF2-40B4-BE49-F238E27FC236}">
                    <a16:creationId xmlns:a16="http://schemas.microsoft.com/office/drawing/2014/main" id="{53D3DE00-9BFB-4E02-AAB1-2951A6F806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23">
                <a:extLst>
                  <a:ext uri="{FF2B5EF4-FFF2-40B4-BE49-F238E27FC236}">
                    <a16:creationId xmlns:a16="http://schemas.microsoft.com/office/drawing/2014/main" id="{AC1B946E-88E6-4B84-A579-7AC99381DF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/楕円 23">
                <a:extLst>
                  <a:ext uri="{FF2B5EF4-FFF2-40B4-BE49-F238E27FC236}">
                    <a16:creationId xmlns:a16="http://schemas.microsoft.com/office/drawing/2014/main" id="{E4A4A833-7038-45A7-8991-90E2D7221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/楕円 23">
                <a:extLst>
                  <a:ext uri="{FF2B5EF4-FFF2-40B4-BE49-F238E27FC236}">
                    <a16:creationId xmlns:a16="http://schemas.microsoft.com/office/drawing/2014/main" id="{24CC6655-F46F-4DA1-A91E-C46A3C7AF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5396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371F17E1-077A-4EDE-B7A0-EED5FFA987D0}"/>
                </a:ext>
              </a:extLst>
            </p:cNvPr>
            <p:cNvGrpSpPr/>
            <p:nvPr/>
          </p:nvGrpSpPr>
          <p:grpSpPr>
            <a:xfrm>
              <a:off x="1267200" y="1170405"/>
              <a:ext cx="108012" cy="1348679"/>
              <a:chOff x="3599673" y="3803121"/>
              <a:chExt cx="108012" cy="1348679"/>
            </a:xfrm>
          </p:grpSpPr>
          <p:sp>
            <p:nvSpPr>
              <p:cNvPr id="105" name="円/楕円 23">
                <a:extLst>
                  <a:ext uri="{FF2B5EF4-FFF2-40B4-BE49-F238E27FC236}">
                    <a16:creationId xmlns:a16="http://schemas.microsoft.com/office/drawing/2014/main" id="{34B33B81-4E91-4E39-8157-67AC017CD6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6" name="円/楕円 23">
                <a:extLst>
                  <a:ext uri="{FF2B5EF4-FFF2-40B4-BE49-F238E27FC236}">
                    <a16:creationId xmlns:a16="http://schemas.microsoft.com/office/drawing/2014/main" id="{E0AAF0AA-52F7-43D2-AFE1-1FA23BA4BA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/楕円 23">
                <a:extLst>
                  <a:ext uri="{FF2B5EF4-FFF2-40B4-BE49-F238E27FC236}">
                    <a16:creationId xmlns:a16="http://schemas.microsoft.com/office/drawing/2014/main" id="{2B453EA0-40E2-4449-9708-28CD134549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円/楕円 23">
                <a:extLst>
                  <a:ext uri="{FF2B5EF4-FFF2-40B4-BE49-F238E27FC236}">
                    <a16:creationId xmlns:a16="http://schemas.microsoft.com/office/drawing/2014/main" id="{EBFFF25B-5A10-42CF-AFC5-96DBE69C20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23">
                <a:extLst>
                  <a:ext uri="{FF2B5EF4-FFF2-40B4-BE49-F238E27FC236}">
                    <a16:creationId xmlns:a16="http://schemas.microsoft.com/office/drawing/2014/main" id="{F6184AA9-508F-4DBA-AB5B-959C4B226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9673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E3C4310E-8779-4871-B29B-BEEB830AF528}"/>
                </a:ext>
              </a:extLst>
            </p:cNvPr>
            <p:cNvGrpSpPr/>
            <p:nvPr/>
          </p:nvGrpSpPr>
          <p:grpSpPr>
            <a:xfrm>
              <a:off x="634033" y="1170405"/>
              <a:ext cx="108012" cy="1348679"/>
              <a:chOff x="3073950" y="3803121"/>
              <a:chExt cx="108012" cy="1348679"/>
            </a:xfrm>
          </p:grpSpPr>
          <p:sp>
            <p:nvSpPr>
              <p:cNvPr id="100" name="円/楕円 23">
                <a:extLst>
                  <a:ext uri="{FF2B5EF4-FFF2-40B4-BE49-F238E27FC236}">
                    <a16:creationId xmlns:a16="http://schemas.microsoft.com/office/drawing/2014/main" id="{E2F9F54E-B090-4925-B86F-9126A9CAA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42346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1" name="円/楕円 23">
                <a:extLst>
                  <a:ext uri="{FF2B5EF4-FFF2-40B4-BE49-F238E27FC236}">
                    <a16:creationId xmlns:a16="http://schemas.microsoft.com/office/drawing/2014/main" id="{633D08EB-615F-4799-95DF-A4056BE60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11329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23">
                <a:extLst>
                  <a:ext uri="{FF2B5EF4-FFF2-40B4-BE49-F238E27FC236}">
                    <a16:creationId xmlns:a16="http://schemas.microsoft.com/office/drawing/2014/main" id="{5D2C1346-F074-4858-80AA-DFF776A045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380312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23">
                <a:extLst>
                  <a:ext uri="{FF2B5EF4-FFF2-40B4-BE49-F238E27FC236}">
                    <a16:creationId xmlns:a16="http://schemas.microsoft.com/office/drawing/2014/main" id="{F3DC7F77-2B67-4252-8536-9386185966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4733631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23">
                <a:extLst>
                  <a:ext uri="{FF2B5EF4-FFF2-40B4-BE49-F238E27FC236}">
                    <a16:creationId xmlns:a16="http://schemas.microsoft.com/office/drawing/2014/main" id="{993C164B-0DEA-432F-AFB9-A8E31D1F1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3950" y="5043800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青玉グループ化 8"/>
          <p:cNvGrpSpPr/>
          <p:nvPr/>
        </p:nvGrpSpPr>
        <p:grpSpPr>
          <a:xfrm>
            <a:off x="633600" y="1790744"/>
            <a:ext cx="2628012" cy="108000"/>
            <a:chOff x="633600" y="1790744"/>
            <a:chExt cx="2628012" cy="108000"/>
          </a:xfrm>
        </p:grpSpPr>
        <p:sp>
          <p:nvSpPr>
            <p:cNvPr id="5" name="青円/楕円 4"/>
            <p:cNvSpPr>
              <a:spLocks noChangeAspect="1"/>
            </p:cNvSpPr>
            <p:nvPr/>
          </p:nvSpPr>
          <p:spPr>
            <a:xfrm>
              <a:off x="63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青円/楕円 19"/>
            <p:cNvSpPr>
              <a:spLocks noChangeAspect="1"/>
            </p:cNvSpPr>
            <p:nvPr/>
          </p:nvSpPr>
          <p:spPr>
            <a:xfrm>
              <a:off x="12672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青円/楕円 20"/>
            <p:cNvSpPr>
              <a:spLocks noChangeAspect="1"/>
            </p:cNvSpPr>
            <p:nvPr/>
          </p:nvSpPr>
          <p:spPr>
            <a:xfrm>
              <a:off x="1859152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青円/楕円 21"/>
            <p:cNvSpPr>
              <a:spLocks noChangeAspect="1"/>
            </p:cNvSpPr>
            <p:nvPr/>
          </p:nvSpPr>
          <p:spPr>
            <a:xfrm>
              <a:off x="2320136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青円/楕円 22"/>
            <p:cNvSpPr>
              <a:spLocks noChangeAspect="1"/>
            </p:cNvSpPr>
            <p:nvPr/>
          </p:nvSpPr>
          <p:spPr>
            <a:xfrm>
              <a:off x="27360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青円/楕円 23"/>
            <p:cNvSpPr>
              <a:spLocks noChangeAspect="1"/>
            </p:cNvSpPr>
            <p:nvPr/>
          </p:nvSpPr>
          <p:spPr>
            <a:xfrm>
              <a:off x="315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214288" y="1844725"/>
            <a:ext cx="2102368" cy="0"/>
            <a:chOff x="1214288" y="1844725"/>
            <a:chExt cx="2102368" cy="0"/>
          </a:xfrm>
        </p:grpSpPr>
        <p:sp>
          <p:nvSpPr>
            <p:cNvPr id="7" name="フリーフォーム 6"/>
            <p:cNvSpPr/>
            <p:nvPr/>
          </p:nvSpPr>
          <p:spPr>
            <a:xfrm>
              <a:off x="1214288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1739880" y="1844725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262801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H="1">
              <a:off x="3208656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4DBC315-5A09-40F5-8039-4BBE4314FEA1}"/>
              </a:ext>
            </a:extLst>
          </p:cNvPr>
          <p:cNvGrpSpPr/>
          <p:nvPr/>
        </p:nvGrpSpPr>
        <p:grpSpPr>
          <a:xfrm>
            <a:off x="300833" y="2633551"/>
            <a:ext cx="3213240" cy="169277"/>
            <a:chOff x="300833" y="2633551"/>
            <a:chExt cx="3213240" cy="16927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539552" y="2633551"/>
              <a:ext cx="2974521" cy="169277"/>
              <a:chOff x="1363555" y="4797086"/>
              <a:chExt cx="2974521" cy="16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57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/>
                  <p:cNvSpPr txBox="1"/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4118" t="-10714" r="-70588" b="-3928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テキスト ボックス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kumimoji="1" lang="en-US" altLang="ja-JP" sz="1100" dirty="0">
                        <a:solidFill>
                          <a:schemeClr val="tx1"/>
                        </a:solidFill>
                        <a:effectLst>
                          <a:glow rad="2286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a:t>+3</a:t>
                    </a:r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8095" t="-67857" r="-59524" b="-85714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+4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E67626FD-7396-441A-92ED-2D79EDDCFF5E}"/>
                </a:ext>
              </a:extLst>
            </p:cNvPr>
            <p:cNvSpPr txBox="1"/>
            <p:nvPr/>
          </p:nvSpPr>
          <p:spPr>
            <a:xfrm>
              <a:off x="300833" y="2633551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</a:rPr>
                <a:t>面</a:t>
              </a:r>
            </a:p>
          </p:txBody>
        </p:sp>
      </p:grpSp>
      <p:sp>
        <p:nvSpPr>
          <p:cNvPr id="77" name="円形吹き出し 47">
            <a:extLst>
              <a:ext uri="{FF2B5EF4-FFF2-40B4-BE49-F238E27FC236}">
                <a16:creationId xmlns:a16="http://schemas.microsoft.com/office/drawing/2014/main" id="{80AA4958-D740-49E5-97EF-3A547FE9C49A}"/>
              </a:ext>
            </a:extLst>
          </p:cNvPr>
          <p:cNvSpPr/>
          <p:nvPr/>
        </p:nvSpPr>
        <p:spPr>
          <a:xfrm>
            <a:off x="1267200" y="3002024"/>
            <a:ext cx="1750800" cy="1147056"/>
          </a:xfrm>
          <a:prstGeom prst="wedgeEllipseCallout">
            <a:avLst>
              <a:gd name="adj1" fmla="val -15295"/>
              <a:gd name="adj2" fmla="val -66157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面内の分子が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すべて同じ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動きをする場合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78" name="角丸四角形 19">
            <a:extLst>
              <a:ext uri="{FF2B5EF4-FFF2-40B4-BE49-F238E27FC236}">
                <a16:creationId xmlns:a16="http://schemas.microsoft.com/office/drawing/2014/main" id="{3321FCF5-7828-4A91-BCFC-D3610B75326F}"/>
              </a:ext>
            </a:extLst>
          </p:cNvPr>
          <p:cNvSpPr/>
          <p:nvPr/>
        </p:nvSpPr>
        <p:spPr>
          <a:xfrm>
            <a:off x="342872" y="1599129"/>
            <a:ext cx="3336366" cy="477018"/>
          </a:xfrm>
          <a:prstGeom prst="roundRect">
            <a:avLst/>
          </a:pr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形吹き出し 47">
            <a:extLst>
              <a:ext uri="{FF2B5EF4-FFF2-40B4-BE49-F238E27FC236}">
                <a16:creationId xmlns:a16="http://schemas.microsoft.com/office/drawing/2014/main" id="{D30A0674-23E9-4A27-80AE-B8197C309D98}"/>
              </a:ext>
            </a:extLst>
          </p:cNvPr>
          <p:cNvSpPr/>
          <p:nvPr/>
        </p:nvSpPr>
        <p:spPr>
          <a:xfrm>
            <a:off x="3853078" y="1494408"/>
            <a:ext cx="1750800" cy="975327"/>
          </a:xfrm>
          <a:prstGeom prst="wedgeEllipseCallout">
            <a:avLst>
              <a:gd name="adj1" fmla="val -65801"/>
              <a:gd name="adj2" fmla="val -15939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列あたりの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運動方程式を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立てる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1242319" y="1529768"/>
            <a:ext cx="1399919" cy="215444"/>
            <a:chOff x="1242319" y="1529768"/>
            <a:chExt cx="1399919" cy="215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3438" r="-10938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5714" r="-14286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5397" r="-11111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1">
            <a:extLst>
              <a:ext uri="{FF2B5EF4-FFF2-40B4-BE49-F238E27FC236}">
                <a16:creationId xmlns:a16="http://schemas.microsoft.com/office/drawing/2014/main" id="{C49B8A35-6A00-402B-9F6E-808BB630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16212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角丸四角形 145">
            <a:extLst>
              <a:ext uri="{FF2B5EF4-FFF2-40B4-BE49-F238E27FC236}">
                <a16:creationId xmlns:a16="http://schemas.microsoft.com/office/drawing/2014/main" id="{0D6D8E0F-0B3F-4E25-9F47-50E1497D2EA2}"/>
              </a:ext>
            </a:extLst>
          </p:cNvPr>
          <p:cNvSpPr/>
          <p:nvPr/>
        </p:nvSpPr>
        <p:spPr>
          <a:xfrm>
            <a:off x="342872" y="1599275"/>
            <a:ext cx="3336366" cy="480903"/>
          </a:xfrm>
          <a:prstGeom prst="roundRect">
            <a:avLst>
              <a:gd name="adj" fmla="val 8988"/>
            </a:avLst>
          </a:prstGeom>
          <a:gradFill flip="none" rotWithShape="1">
            <a:gsLst>
              <a:gs pos="71000">
                <a:schemeClr val="bg1">
                  <a:alpha val="45000"/>
                </a:schemeClr>
              </a:gs>
              <a:gs pos="91000">
                <a:schemeClr val="accent1">
                  <a:lumMod val="60000"/>
                  <a:lumOff val="40000"/>
                  <a:alpha val="4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7" name="円形吹き出し 47">
            <a:extLst>
              <a:ext uri="{FF2B5EF4-FFF2-40B4-BE49-F238E27FC236}">
                <a16:creationId xmlns:a16="http://schemas.microsoft.com/office/drawing/2014/main" id="{84C2A0D3-112B-4F53-BB92-5C3D3F73302D}"/>
              </a:ext>
            </a:extLst>
          </p:cNvPr>
          <p:cNvSpPr/>
          <p:nvPr/>
        </p:nvSpPr>
        <p:spPr>
          <a:xfrm>
            <a:off x="3853078" y="1494408"/>
            <a:ext cx="1750800" cy="975327"/>
          </a:xfrm>
          <a:prstGeom prst="wedgeEllipseCallout">
            <a:avLst>
              <a:gd name="adj1" fmla="val -65801"/>
              <a:gd name="adj2" fmla="val -15939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列あたりの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運動方程式を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lvl="0"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立てる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運動方程式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  <a:blipFill>
                <a:blip r:embed="rId3"/>
                <a:stretch>
                  <a:fillRect l="-1038" t="-3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688696" y="1124744"/>
            <a:ext cx="2627960" cy="1440000"/>
            <a:chOff x="1584000" y="3240000"/>
            <a:chExt cx="2627960" cy="1440000"/>
          </a:xfrm>
        </p:grpSpPr>
        <p:sp>
          <p:nvSpPr>
            <p:cNvPr id="4" name="フリーフォーム 3"/>
            <p:cNvSpPr/>
            <p:nvPr/>
          </p:nvSpPr>
          <p:spPr>
            <a:xfrm>
              <a:off x="158400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109592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2635184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160776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686368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21196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青玉グループ化 8">
            <a:extLst>
              <a:ext uri="{FF2B5EF4-FFF2-40B4-BE49-F238E27FC236}">
                <a16:creationId xmlns:a16="http://schemas.microsoft.com/office/drawing/2014/main" id="{7E10D217-9492-4751-8735-FB215F025B2D}"/>
              </a:ext>
            </a:extLst>
          </p:cNvPr>
          <p:cNvGrpSpPr/>
          <p:nvPr/>
        </p:nvGrpSpPr>
        <p:grpSpPr>
          <a:xfrm>
            <a:off x="633600" y="1790744"/>
            <a:ext cx="2628012" cy="108000"/>
            <a:chOff x="633600" y="1790744"/>
            <a:chExt cx="2628012" cy="108000"/>
          </a:xfrm>
        </p:grpSpPr>
        <p:sp>
          <p:nvSpPr>
            <p:cNvPr id="52" name="青円/楕円 4">
              <a:extLst>
                <a:ext uri="{FF2B5EF4-FFF2-40B4-BE49-F238E27FC236}">
                  <a16:creationId xmlns:a16="http://schemas.microsoft.com/office/drawing/2014/main" id="{E42B1997-B48B-4D4A-883D-576EC81C0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青円/楕円 19">
              <a:extLst>
                <a:ext uri="{FF2B5EF4-FFF2-40B4-BE49-F238E27FC236}">
                  <a16:creationId xmlns:a16="http://schemas.microsoft.com/office/drawing/2014/main" id="{FEDE7410-A1C7-4BF1-90CB-9762C5593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72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青円/楕円 20">
              <a:extLst>
                <a:ext uri="{FF2B5EF4-FFF2-40B4-BE49-F238E27FC236}">
                  <a16:creationId xmlns:a16="http://schemas.microsoft.com/office/drawing/2014/main" id="{D1154CBD-D24D-45C6-AEC7-DA0937582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152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青円/楕円 21">
              <a:extLst>
                <a:ext uri="{FF2B5EF4-FFF2-40B4-BE49-F238E27FC236}">
                  <a16:creationId xmlns:a16="http://schemas.microsoft.com/office/drawing/2014/main" id="{62922D76-2CF0-47AC-9D27-92E55DF97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0136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青円/楕円 22">
              <a:extLst>
                <a:ext uri="{FF2B5EF4-FFF2-40B4-BE49-F238E27FC236}">
                  <a16:creationId xmlns:a16="http://schemas.microsoft.com/office/drawing/2014/main" id="{5DB7B84E-52E9-4B91-BCDD-33F9489AA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60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青円/楕円 23">
              <a:extLst>
                <a:ext uri="{FF2B5EF4-FFF2-40B4-BE49-F238E27FC236}">
                  <a16:creationId xmlns:a16="http://schemas.microsoft.com/office/drawing/2014/main" id="{3A8A5BB7-6D8F-445D-A186-A584E8DC9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214288" y="1844725"/>
            <a:ext cx="2102368" cy="0"/>
            <a:chOff x="1214288" y="1844725"/>
            <a:chExt cx="2102368" cy="0"/>
          </a:xfrm>
        </p:grpSpPr>
        <p:sp>
          <p:nvSpPr>
            <p:cNvPr id="7" name="フリーフォーム 6"/>
            <p:cNvSpPr/>
            <p:nvPr/>
          </p:nvSpPr>
          <p:spPr>
            <a:xfrm>
              <a:off x="1214288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1739880" y="1844725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262801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H="1">
              <a:off x="3208656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207616" y="2144194"/>
            <a:ext cx="525592" cy="245206"/>
            <a:chOff x="2109592" y="4047891"/>
            <a:chExt cx="525592" cy="245206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2109592" y="4293096"/>
              <a:ext cx="5255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3913" t="-5714" r="-65217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539552" y="2633551"/>
            <a:ext cx="2974521" cy="169277"/>
            <a:chOff x="1363555" y="4797086"/>
            <a:chExt cx="2974521" cy="169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363555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555" y="4797086"/>
                  <a:ext cx="346120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30357" t="-28571" r="-25000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414739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739" y="4797086"/>
                  <a:ext cx="346120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8070" t="-28571" r="-22807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2046049" y="4797086"/>
                  <a:ext cx="99066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049" y="4797086"/>
                  <a:ext cx="99066" cy="169277"/>
                </a:xfrm>
                <a:prstGeom prst="rect">
                  <a:avLst/>
                </a:prstGeom>
                <a:blipFill>
                  <a:blip r:embed="rId11"/>
                  <a:stretch>
                    <a:fillRect l="-94118" t="-10714" r="-70588" b="-3928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937660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+2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660" y="4797086"/>
                  <a:ext cx="346120" cy="169277"/>
                </a:xfrm>
                <a:prstGeom prst="rect">
                  <a:avLst/>
                </a:prstGeom>
                <a:blipFill>
                  <a:blip r:embed="rId12"/>
                  <a:stretch>
                    <a:fillRect l="-28070" t="-28571" r="-22807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3465923" y="4797086"/>
                  <a:ext cx="252954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100" b="0" i="1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bg1"/>
                            </a:glow>
                          </a:effectLst>
                          <a:latin typeface="Cambria Math"/>
                        </a:rPr>
                        <m:t>𝑠</m:t>
                      </m:r>
                    </m:oMath>
                  </a14:m>
                  <a:r>
                    <a:rPr kumimoji="1" lang="en-US" altLang="ja-JP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rPr>
                    <a:t>+3</a:t>
                  </a:r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923" y="4797086"/>
                  <a:ext cx="252954" cy="169277"/>
                </a:xfrm>
                <a:prstGeom prst="rect">
                  <a:avLst/>
                </a:prstGeom>
                <a:blipFill>
                  <a:blip r:embed="rId13"/>
                  <a:stretch>
                    <a:fillRect l="-38095" t="-67857" r="-59524" b="-8571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3991956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+4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956" y="4797086"/>
                  <a:ext cx="346120" cy="169277"/>
                </a:xfrm>
                <a:prstGeom prst="rect">
                  <a:avLst/>
                </a:prstGeom>
                <a:blipFill>
                  <a:blip r:embed="rId14"/>
                  <a:stretch>
                    <a:fillRect l="-28571" t="-28571" r="-25000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グループ化 60"/>
          <p:cNvGrpSpPr/>
          <p:nvPr/>
        </p:nvGrpSpPr>
        <p:grpSpPr>
          <a:xfrm>
            <a:off x="1242319" y="1529768"/>
            <a:ext cx="1399919" cy="215444"/>
            <a:chOff x="1242319" y="1529768"/>
            <a:chExt cx="1399919" cy="215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3438" r="-10938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5714" r="-14286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5397" r="-11111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グループ化 44"/>
          <p:cNvGrpSpPr/>
          <p:nvPr/>
        </p:nvGrpSpPr>
        <p:grpSpPr>
          <a:xfrm>
            <a:off x="2791063" y="2063322"/>
            <a:ext cx="530542" cy="396529"/>
            <a:chOff x="2791063" y="1592311"/>
            <a:chExt cx="530542" cy="396529"/>
          </a:xfrm>
        </p:grpSpPr>
        <p:sp>
          <p:nvSpPr>
            <p:cNvPr id="44" name="フリーフォーム 43"/>
            <p:cNvSpPr>
              <a:spLocks noChangeAspect="1"/>
            </p:cNvSpPr>
            <p:nvPr/>
          </p:nvSpPr>
          <p:spPr>
            <a:xfrm>
              <a:off x="2791063" y="1836034"/>
              <a:ext cx="530542" cy="152806"/>
            </a:xfrm>
            <a:custGeom>
              <a:avLst/>
              <a:gdLst>
                <a:gd name="connsiteX0" fmla="*/ 0 w 542925"/>
                <a:gd name="connsiteY0" fmla="*/ 163619 h 277985"/>
                <a:gd name="connsiteX1" fmla="*/ 152400 w 542925"/>
                <a:gd name="connsiteY1" fmla="*/ 258869 h 277985"/>
                <a:gd name="connsiteX2" fmla="*/ 161925 w 542925"/>
                <a:gd name="connsiteY2" fmla="*/ 20744 h 277985"/>
                <a:gd name="connsiteX3" fmla="*/ 276225 w 542925"/>
                <a:gd name="connsiteY3" fmla="*/ 268394 h 277985"/>
                <a:gd name="connsiteX4" fmla="*/ 323850 w 542925"/>
                <a:gd name="connsiteY4" fmla="*/ 30269 h 277985"/>
                <a:gd name="connsiteX5" fmla="*/ 438150 w 542925"/>
                <a:gd name="connsiteY5" fmla="*/ 277919 h 277985"/>
                <a:gd name="connsiteX6" fmla="*/ 485775 w 542925"/>
                <a:gd name="connsiteY6" fmla="*/ 1694 h 277985"/>
                <a:gd name="connsiteX7" fmla="*/ 542925 w 542925"/>
                <a:gd name="connsiteY7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1178"/>
                <a:gd name="connsiteY0" fmla="*/ 147780 h 277985"/>
                <a:gd name="connsiteX1" fmla="*/ 57784 w 541178"/>
                <a:gd name="connsiteY1" fmla="*/ 170763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9544"/>
                <a:gd name="connsiteX1" fmla="*/ 63026 w 541178"/>
                <a:gd name="connsiteY1" fmla="*/ 149441 h 279544"/>
                <a:gd name="connsiteX2" fmla="*/ 123276 w 541178"/>
                <a:gd name="connsiteY2" fmla="*/ 276536 h 279544"/>
                <a:gd name="connsiteX3" fmla="*/ 160178 w 541178"/>
                <a:gd name="connsiteY3" fmla="*/ 20744 h 279544"/>
                <a:gd name="connsiteX4" fmla="*/ 274478 w 541178"/>
                <a:gd name="connsiteY4" fmla="*/ 268394 h 279544"/>
                <a:gd name="connsiteX5" fmla="*/ 322103 w 541178"/>
                <a:gd name="connsiteY5" fmla="*/ 30269 h 279544"/>
                <a:gd name="connsiteX6" fmla="*/ 436403 w 541178"/>
                <a:gd name="connsiteY6" fmla="*/ 277919 h 279544"/>
                <a:gd name="connsiteX7" fmla="*/ 484028 w 541178"/>
                <a:gd name="connsiteY7" fmla="*/ 1694 h 279544"/>
                <a:gd name="connsiteX8" fmla="*/ 541178 w 541178"/>
                <a:gd name="connsiteY8" fmla="*/ 182669 h 279544"/>
                <a:gd name="connsiteX0" fmla="*/ 0 w 541178"/>
                <a:gd name="connsiteY0" fmla="*/ 147780 h 279544"/>
                <a:gd name="connsiteX1" fmla="*/ 63026 w 541178"/>
                <a:gd name="connsiteY1" fmla="*/ 149441 h 279544"/>
                <a:gd name="connsiteX2" fmla="*/ 123276 w 541178"/>
                <a:gd name="connsiteY2" fmla="*/ 276536 h 279544"/>
                <a:gd name="connsiteX3" fmla="*/ 160178 w 541178"/>
                <a:gd name="connsiteY3" fmla="*/ 20744 h 279544"/>
                <a:gd name="connsiteX4" fmla="*/ 245353 w 541178"/>
                <a:gd name="connsiteY4" fmla="*/ 278141 h 279544"/>
                <a:gd name="connsiteX5" fmla="*/ 322103 w 541178"/>
                <a:gd name="connsiteY5" fmla="*/ 30269 h 279544"/>
                <a:gd name="connsiteX6" fmla="*/ 436403 w 541178"/>
                <a:gd name="connsiteY6" fmla="*/ 277919 h 279544"/>
                <a:gd name="connsiteX7" fmla="*/ 484028 w 541178"/>
                <a:gd name="connsiteY7" fmla="*/ 1694 h 279544"/>
                <a:gd name="connsiteX8" fmla="*/ 541178 w 541178"/>
                <a:gd name="connsiteY8" fmla="*/ 182669 h 279544"/>
                <a:gd name="connsiteX0" fmla="*/ 0 w 541178"/>
                <a:gd name="connsiteY0" fmla="*/ 147798 h 279562"/>
                <a:gd name="connsiteX1" fmla="*/ 63026 w 541178"/>
                <a:gd name="connsiteY1" fmla="*/ 149459 h 279562"/>
                <a:gd name="connsiteX2" fmla="*/ 123276 w 541178"/>
                <a:gd name="connsiteY2" fmla="*/ 276554 h 279562"/>
                <a:gd name="connsiteX3" fmla="*/ 160178 w 541178"/>
                <a:gd name="connsiteY3" fmla="*/ 20762 h 279562"/>
                <a:gd name="connsiteX4" fmla="*/ 245353 w 541178"/>
                <a:gd name="connsiteY4" fmla="*/ 278159 h 279562"/>
                <a:gd name="connsiteX5" fmla="*/ 322103 w 541178"/>
                <a:gd name="connsiteY5" fmla="*/ 30287 h 279562"/>
                <a:gd name="connsiteX6" fmla="*/ 369417 w 541178"/>
                <a:gd name="connsiteY6" fmla="*/ 278546 h 279562"/>
                <a:gd name="connsiteX7" fmla="*/ 484028 w 541178"/>
                <a:gd name="connsiteY7" fmla="*/ 1712 h 279562"/>
                <a:gd name="connsiteX8" fmla="*/ 541178 w 541178"/>
                <a:gd name="connsiteY8" fmla="*/ 182687 h 279562"/>
                <a:gd name="connsiteX0" fmla="*/ 0 w 541178"/>
                <a:gd name="connsiteY0" fmla="*/ 130443 h 262207"/>
                <a:gd name="connsiteX1" fmla="*/ 63026 w 541178"/>
                <a:gd name="connsiteY1" fmla="*/ 132104 h 262207"/>
                <a:gd name="connsiteX2" fmla="*/ 123276 w 541178"/>
                <a:gd name="connsiteY2" fmla="*/ 259199 h 262207"/>
                <a:gd name="connsiteX3" fmla="*/ 160178 w 541178"/>
                <a:gd name="connsiteY3" fmla="*/ 3407 h 262207"/>
                <a:gd name="connsiteX4" fmla="*/ 245353 w 541178"/>
                <a:gd name="connsiteY4" fmla="*/ 260804 h 262207"/>
                <a:gd name="connsiteX5" fmla="*/ 322103 w 541178"/>
                <a:gd name="connsiteY5" fmla="*/ 12932 h 262207"/>
                <a:gd name="connsiteX6" fmla="*/ 369417 w 541178"/>
                <a:gd name="connsiteY6" fmla="*/ 261191 h 262207"/>
                <a:gd name="connsiteX7" fmla="*/ 436264 w 541178"/>
                <a:gd name="connsiteY7" fmla="*/ 2024 h 262207"/>
                <a:gd name="connsiteX8" fmla="*/ 541178 w 541178"/>
                <a:gd name="connsiteY8" fmla="*/ 165332 h 262207"/>
                <a:gd name="connsiteX0" fmla="*/ 0 w 541178"/>
                <a:gd name="connsiteY0" fmla="*/ 130443 h 262207"/>
                <a:gd name="connsiteX1" fmla="*/ 63026 w 541178"/>
                <a:gd name="connsiteY1" fmla="*/ 132104 h 262207"/>
                <a:gd name="connsiteX2" fmla="*/ 123276 w 541178"/>
                <a:gd name="connsiteY2" fmla="*/ 259199 h 262207"/>
                <a:gd name="connsiteX3" fmla="*/ 160178 w 541178"/>
                <a:gd name="connsiteY3" fmla="*/ 3407 h 262207"/>
                <a:gd name="connsiteX4" fmla="*/ 245353 w 541178"/>
                <a:gd name="connsiteY4" fmla="*/ 260804 h 262207"/>
                <a:gd name="connsiteX5" fmla="*/ 307541 w 541178"/>
                <a:gd name="connsiteY5" fmla="*/ 2575 h 262207"/>
                <a:gd name="connsiteX6" fmla="*/ 369417 w 541178"/>
                <a:gd name="connsiteY6" fmla="*/ 261191 h 262207"/>
                <a:gd name="connsiteX7" fmla="*/ 436264 w 541178"/>
                <a:gd name="connsiteY7" fmla="*/ 2024 h 262207"/>
                <a:gd name="connsiteX8" fmla="*/ 541178 w 541178"/>
                <a:gd name="connsiteY8" fmla="*/ 165332 h 262207"/>
                <a:gd name="connsiteX0" fmla="*/ 0 w 541178"/>
                <a:gd name="connsiteY0" fmla="*/ 130443 h 262255"/>
                <a:gd name="connsiteX1" fmla="*/ 63026 w 541178"/>
                <a:gd name="connsiteY1" fmla="*/ 132104 h 262255"/>
                <a:gd name="connsiteX2" fmla="*/ 123276 w 541178"/>
                <a:gd name="connsiteY2" fmla="*/ 259199 h 262255"/>
                <a:gd name="connsiteX3" fmla="*/ 182313 w 541178"/>
                <a:gd name="connsiteY3" fmla="*/ 2189 h 262255"/>
                <a:gd name="connsiteX4" fmla="*/ 245353 w 541178"/>
                <a:gd name="connsiteY4" fmla="*/ 260804 h 262255"/>
                <a:gd name="connsiteX5" fmla="*/ 307541 w 541178"/>
                <a:gd name="connsiteY5" fmla="*/ 2575 h 262255"/>
                <a:gd name="connsiteX6" fmla="*/ 369417 w 541178"/>
                <a:gd name="connsiteY6" fmla="*/ 261191 h 262255"/>
                <a:gd name="connsiteX7" fmla="*/ 436264 w 541178"/>
                <a:gd name="connsiteY7" fmla="*/ 2024 h 262255"/>
                <a:gd name="connsiteX8" fmla="*/ 541178 w 541178"/>
                <a:gd name="connsiteY8" fmla="*/ 165332 h 262255"/>
                <a:gd name="connsiteX0" fmla="*/ 0 w 541178"/>
                <a:gd name="connsiteY0" fmla="*/ 130443 h 262255"/>
                <a:gd name="connsiteX1" fmla="*/ 63026 w 541178"/>
                <a:gd name="connsiteY1" fmla="*/ 132104 h 262255"/>
                <a:gd name="connsiteX2" fmla="*/ 123276 w 541178"/>
                <a:gd name="connsiteY2" fmla="*/ 259199 h 262255"/>
                <a:gd name="connsiteX3" fmla="*/ 182313 w 541178"/>
                <a:gd name="connsiteY3" fmla="*/ 2189 h 262255"/>
                <a:gd name="connsiteX4" fmla="*/ 245353 w 541178"/>
                <a:gd name="connsiteY4" fmla="*/ 260804 h 262255"/>
                <a:gd name="connsiteX5" fmla="*/ 307541 w 541178"/>
                <a:gd name="connsiteY5" fmla="*/ 2575 h 262255"/>
                <a:gd name="connsiteX6" fmla="*/ 369417 w 541178"/>
                <a:gd name="connsiteY6" fmla="*/ 261191 h 262255"/>
                <a:gd name="connsiteX7" fmla="*/ 431604 w 541178"/>
                <a:gd name="connsiteY7" fmla="*/ 2024 h 262255"/>
                <a:gd name="connsiteX8" fmla="*/ 541178 w 541178"/>
                <a:gd name="connsiteY8" fmla="*/ 165332 h 262255"/>
                <a:gd name="connsiteX0" fmla="*/ 0 w 541178"/>
                <a:gd name="connsiteY0" fmla="*/ 130443 h 262215"/>
                <a:gd name="connsiteX1" fmla="*/ 61278 w 541178"/>
                <a:gd name="connsiteY1" fmla="*/ 131495 h 262215"/>
                <a:gd name="connsiteX2" fmla="*/ 123276 w 541178"/>
                <a:gd name="connsiteY2" fmla="*/ 259199 h 262215"/>
                <a:gd name="connsiteX3" fmla="*/ 182313 w 541178"/>
                <a:gd name="connsiteY3" fmla="*/ 2189 h 262215"/>
                <a:gd name="connsiteX4" fmla="*/ 245353 w 541178"/>
                <a:gd name="connsiteY4" fmla="*/ 260804 h 262215"/>
                <a:gd name="connsiteX5" fmla="*/ 307541 w 541178"/>
                <a:gd name="connsiteY5" fmla="*/ 2575 h 262215"/>
                <a:gd name="connsiteX6" fmla="*/ 369417 w 541178"/>
                <a:gd name="connsiteY6" fmla="*/ 261191 h 262215"/>
                <a:gd name="connsiteX7" fmla="*/ 431604 w 541178"/>
                <a:gd name="connsiteY7" fmla="*/ 2024 h 262215"/>
                <a:gd name="connsiteX8" fmla="*/ 541178 w 541178"/>
                <a:gd name="connsiteY8" fmla="*/ 165332 h 262215"/>
                <a:gd name="connsiteX0" fmla="*/ 0 w 541178"/>
                <a:gd name="connsiteY0" fmla="*/ 130443 h 262215"/>
                <a:gd name="connsiteX1" fmla="*/ 61278 w 541178"/>
                <a:gd name="connsiteY1" fmla="*/ 131495 h 262215"/>
                <a:gd name="connsiteX2" fmla="*/ 123276 w 541178"/>
                <a:gd name="connsiteY2" fmla="*/ 259199 h 262215"/>
                <a:gd name="connsiteX3" fmla="*/ 182313 w 541178"/>
                <a:gd name="connsiteY3" fmla="*/ 2189 h 262215"/>
                <a:gd name="connsiteX4" fmla="*/ 245353 w 541178"/>
                <a:gd name="connsiteY4" fmla="*/ 260804 h 262215"/>
                <a:gd name="connsiteX5" fmla="*/ 307541 w 541178"/>
                <a:gd name="connsiteY5" fmla="*/ 2575 h 262215"/>
                <a:gd name="connsiteX6" fmla="*/ 369417 w 541178"/>
                <a:gd name="connsiteY6" fmla="*/ 261191 h 262215"/>
                <a:gd name="connsiteX7" fmla="*/ 431604 w 541178"/>
                <a:gd name="connsiteY7" fmla="*/ 2024 h 262215"/>
                <a:gd name="connsiteX8" fmla="*/ 541178 w 541178"/>
                <a:gd name="connsiteY8" fmla="*/ 165332 h 262215"/>
                <a:gd name="connsiteX0" fmla="*/ 0 w 542343"/>
                <a:gd name="connsiteY0" fmla="*/ 131052 h 262215"/>
                <a:gd name="connsiteX1" fmla="*/ 62443 w 542343"/>
                <a:gd name="connsiteY1" fmla="*/ 131495 h 262215"/>
                <a:gd name="connsiteX2" fmla="*/ 124441 w 542343"/>
                <a:gd name="connsiteY2" fmla="*/ 259199 h 262215"/>
                <a:gd name="connsiteX3" fmla="*/ 183478 w 542343"/>
                <a:gd name="connsiteY3" fmla="*/ 2189 h 262215"/>
                <a:gd name="connsiteX4" fmla="*/ 246518 w 542343"/>
                <a:gd name="connsiteY4" fmla="*/ 260804 h 262215"/>
                <a:gd name="connsiteX5" fmla="*/ 308706 w 542343"/>
                <a:gd name="connsiteY5" fmla="*/ 2575 h 262215"/>
                <a:gd name="connsiteX6" fmla="*/ 370582 w 542343"/>
                <a:gd name="connsiteY6" fmla="*/ 261191 h 262215"/>
                <a:gd name="connsiteX7" fmla="*/ 432769 w 542343"/>
                <a:gd name="connsiteY7" fmla="*/ 2024 h 262215"/>
                <a:gd name="connsiteX8" fmla="*/ 542343 w 542343"/>
                <a:gd name="connsiteY8" fmla="*/ 165332 h 262215"/>
                <a:gd name="connsiteX0" fmla="*/ 0 w 553410"/>
                <a:gd name="connsiteY0" fmla="*/ 133869 h 265032"/>
                <a:gd name="connsiteX1" fmla="*/ 62443 w 553410"/>
                <a:gd name="connsiteY1" fmla="*/ 134312 h 265032"/>
                <a:gd name="connsiteX2" fmla="*/ 124441 w 553410"/>
                <a:gd name="connsiteY2" fmla="*/ 262016 h 265032"/>
                <a:gd name="connsiteX3" fmla="*/ 183478 w 553410"/>
                <a:gd name="connsiteY3" fmla="*/ 5006 h 265032"/>
                <a:gd name="connsiteX4" fmla="*/ 246518 w 553410"/>
                <a:gd name="connsiteY4" fmla="*/ 263621 h 265032"/>
                <a:gd name="connsiteX5" fmla="*/ 308706 w 553410"/>
                <a:gd name="connsiteY5" fmla="*/ 5392 h 265032"/>
                <a:gd name="connsiteX6" fmla="*/ 370582 w 553410"/>
                <a:gd name="connsiteY6" fmla="*/ 264008 h 265032"/>
                <a:gd name="connsiteX7" fmla="*/ 432769 w 553410"/>
                <a:gd name="connsiteY7" fmla="*/ 4841 h 265032"/>
                <a:gd name="connsiteX8" fmla="*/ 553410 w 553410"/>
                <a:gd name="connsiteY8" fmla="*/ 134034 h 2650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4441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685"/>
                <a:gd name="connsiteX1" fmla="*/ 43221 w 553410"/>
                <a:gd name="connsiteY1" fmla="*/ 129472 h 259685"/>
                <a:gd name="connsiteX2" fmla="*/ 122694 w 553410"/>
                <a:gd name="connsiteY2" fmla="*/ 257176 h 259685"/>
                <a:gd name="connsiteX3" fmla="*/ 183478 w 553410"/>
                <a:gd name="connsiteY3" fmla="*/ 166 h 259685"/>
                <a:gd name="connsiteX4" fmla="*/ 246518 w 553410"/>
                <a:gd name="connsiteY4" fmla="*/ 258781 h 259685"/>
                <a:gd name="connsiteX5" fmla="*/ 308706 w 553410"/>
                <a:gd name="connsiteY5" fmla="*/ 552 h 259685"/>
                <a:gd name="connsiteX6" fmla="*/ 370582 w 553410"/>
                <a:gd name="connsiteY6" fmla="*/ 259168 h 259685"/>
                <a:gd name="connsiteX7" fmla="*/ 432769 w 553410"/>
                <a:gd name="connsiteY7" fmla="*/ 1 h 259685"/>
                <a:gd name="connsiteX8" fmla="*/ 494050 w 553410"/>
                <a:gd name="connsiteY8" fmla="*/ 129119 h 259685"/>
                <a:gd name="connsiteX9" fmla="*/ 553410 w 553410"/>
                <a:gd name="connsiteY9" fmla="*/ 129194 h 259685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31438 h 261577"/>
                <a:gd name="connsiteX1" fmla="*/ 43221 w 553410"/>
                <a:gd name="connsiteY1" fmla="*/ 131881 h 261577"/>
                <a:gd name="connsiteX2" fmla="*/ 122694 w 553410"/>
                <a:gd name="connsiteY2" fmla="*/ 259585 h 261577"/>
                <a:gd name="connsiteX3" fmla="*/ 183478 w 553410"/>
                <a:gd name="connsiteY3" fmla="*/ 2575 h 261577"/>
                <a:gd name="connsiteX4" fmla="*/ 246518 w 553410"/>
                <a:gd name="connsiteY4" fmla="*/ 261190 h 261577"/>
                <a:gd name="connsiteX5" fmla="*/ 308706 w 553410"/>
                <a:gd name="connsiteY5" fmla="*/ 2961 h 261577"/>
                <a:gd name="connsiteX6" fmla="*/ 370582 w 553410"/>
                <a:gd name="connsiteY6" fmla="*/ 261577 h 261577"/>
                <a:gd name="connsiteX7" fmla="*/ 432769 w 553410"/>
                <a:gd name="connsiteY7" fmla="*/ 2410 h 261577"/>
                <a:gd name="connsiteX8" fmla="*/ 419491 w 553410"/>
                <a:gd name="connsiteY8" fmla="*/ 132137 h 261577"/>
                <a:gd name="connsiteX9" fmla="*/ 553410 w 553410"/>
                <a:gd name="connsiteY9" fmla="*/ 131603 h 261577"/>
                <a:gd name="connsiteX0" fmla="*/ 0 w 553410"/>
                <a:gd name="connsiteY0" fmla="*/ 131478 h 261617"/>
                <a:gd name="connsiteX1" fmla="*/ 43221 w 553410"/>
                <a:gd name="connsiteY1" fmla="*/ 131921 h 261617"/>
                <a:gd name="connsiteX2" fmla="*/ 122694 w 553410"/>
                <a:gd name="connsiteY2" fmla="*/ 259625 h 261617"/>
                <a:gd name="connsiteX3" fmla="*/ 183478 w 553410"/>
                <a:gd name="connsiteY3" fmla="*/ 2615 h 261617"/>
                <a:gd name="connsiteX4" fmla="*/ 246518 w 553410"/>
                <a:gd name="connsiteY4" fmla="*/ 261230 h 261617"/>
                <a:gd name="connsiteX5" fmla="*/ 308706 w 553410"/>
                <a:gd name="connsiteY5" fmla="*/ 3001 h 261617"/>
                <a:gd name="connsiteX6" fmla="*/ 370582 w 553410"/>
                <a:gd name="connsiteY6" fmla="*/ 261617 h 261617"/>
                <a:gd name="connsiteX7" fmla="*/ 432769 w 553410"/>
                <a:gd name="connsiteY7" fmla="*/ 2450 h 261617"/>
                <a:gd name="connsiteX8" fmla="*/ 419491 w 553410"/>
                <a:gd name="connsiteY8" fmla="*/ 132177 h 261617"/>
                <a:gd name="connsiteX9" fmla="*/ 553410 w 553410"/>
                <a:gd name="connsiteY9" fmla="*/ 131643 h 261617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410" h="259168">
                  <a:moveTo>
                    <a:pt x="0" y="129029"/>
                  </a:moveTo>
                  <a:lnTo>
                    <a:pt x="43221" y="129472"/>
                  </a:lnTo>
                  <a:cubicBezTo>
                    <a:pt x="40661" y="110623"/>
                    <a:pt x="61456" y="256187"/>
                    <a:pt x="122694" y="257176"/>
                  </a:cubicBezTo>
                  <a:cubicBezTo>
                    <a:pt x="183932" y="258165"/>
                    <a:pt x="244973" y="-102"/>
                    <a:pt x="183478" y="166"/>
                  </a:cubicBezTo>
                  <a:cubicBezTo>
                    <a:pt x="121983" y="434"/>
                    <a:pt x="183125" y="258717"/>
                    <a:pt x="246518" y="258781"/>
                  </a:cubicBezTo>
                  <a:cubicBezTo>
                    <a:pt x="309911" y="258845"/>
                    <a:pt x="370743" y="1097"/>
                    <a:pt x="308706" y="552"/>
                  </a:cubicBezTo>
                  <a:cubicBezTo>
                    <a:pt x="246669" y="7"/>
                    <a:pt x="309713" y="259260"/>
                    <a:pt x="370582" y="259168"/>
                  </a:cubicBezTo>
                  <a:cubicBezTo>
                    <a:pt x="431451" y="259076"/>
                    <a:pt x="492770" y="-357"/>
                    <a:pt x="432769" y="1"/>
                  </a:cubicBezTo>
                  <a:cubicBezTo>
                    <a:pt x="372768" y="359"/>
                    <a:pt x="426761" y="147793"/>
                    <a:pt x="419491" y="129728"/>
                  </a:cubicBezTo>
                  <a:lnTo>
                    <a:pt x="553410" y="129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none" w="lg" len="lg"/>
            </a:ln>
            <a:effectLst>
              <a:innerShdw blurRad="38100" dist="254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2977513" y="1592311"/>
                  <a:ext cx="155364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513" y="1592311"/>
                  <a:ext cx="155364" cy="21544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9231" t="-19444" r="-65385" b="-3888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203848" y="1883787"/>
                <a:ext cx="193835" cy="21544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dirty="0" smtClean="0">
                          <a:solidFill>
                            <a:schemeClr val="tx1"/>
                          </a:solidFill>
                          <a:effectLst>
                            <a:glow rad="139700">
                              <a:schemeClr val="bg1"/>
                            </a:glow>
                          </a:effectLst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effectLst>
                    <a:glow rad="139700">
                      <a:schemeClr val="bg1"/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883787"/>
                <a:ext cx="193835" cy="215444"/>
              </a:xfrm>
              <a:prstGeom prst="rect">
                <a:avLst/>
              </a:prstGeom>
              <a:blipFill rotWithShape="1">
                <a:blip r:embed="rId19"/>
                <a:stretch>
                  <a:fillRect l="-41935" r="-35484" b="-25714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1200329"/>
              </a:xfrm>
              <a:prstGeom prst="rect">
                <a:avLst/>
              </a:prstGeom>
              <a:blipFill>
                <a:blip r:embed="rId20"/>
                <a:stretch>
                  <a:fillRect t="-4569" b="-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C787FAA-A3D2-46EA-A52C-F60A4996783F}"/>
              </a:ext>
            </a:extLst>
          </p:cNvPr>
          <p:cNvSpPr txBox="1"/>
          <p:nvPr/>
        </p:nvSpPr>
        <p:spPr>
          <a:xfrm>
            <a:off x="300833" y="2633551"/>
            <a:ext cx="141064" cy="169277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rPr>
              <a:t>面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690618F7-07B1-4889-9DFE-78A7262B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</p:spTree>
    <p:extLst>
      <p:ext uri="{BB962C8B-B14F-4D97-AF65-F5344CB8AC3E}">
        <p14:creationId xmlns:p14="http://schemas.microsoft.com/office/powerpoint/2010/main" val="15964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運動方程式の解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06000" y="4561200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4561200"/>
                <a:ext cx="4176464" cy="1489510"/>
              </a:xfrm>
              <a:prstGeom prst="rect">
                <a:avLst/>
              </a:prstGeom>
              <a:blipFill>
                <a:blip r:embed="rId3"/>
                <a:stretch>
                  <a:fillRect l="-1168" t="-32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  <a:blipFill>
                <a:blip r:embed="rId4"/>
                <a:stretch>
                  <a:fillRect l="-1038" t="-3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688696" y="1124744"/>
            <a:ext cx="2627960" cy="1440000"/>
            <a:chOff x="1584000" y="3240000"/>
            <a:chExt cx="2627960" cy="1440000"/>
          </a:xfrm>
        </p:grpSpPr>
        <p:sp>
          <p:nvSpPr>
            <p:cNvPr id="4" name="フリーフォーム 3"/>
            <p:cNvSpPr/>
            <p:nvPr/>
          </p:nvSpPr>
          <p:spPr>
            <a:xfrm>
              <a:off x="158400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109592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2635184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160776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686368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211960" y="3240000"/>
              <a:ext cx="0" cy="1440000"/>
            </a:xfrm>
            <a:custGeom>
              <a:avLst/>
              <a:gdLst>
                <a:gd name="connsiteX0" fmla="*/ 0 w 0"/>
                <a:gd name="connsiteY0" fmla="*/ 0 h 1887166"/>
                <a:gd name="connsiteX1" fmla="*/ 0 w 0"/>
                <a:gd name="connsiteY1" fmla="*/ 1887166 h 18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87166">
                  <a:moveTo>
                    <a:pt x="0" y="0"/>
                  </a:moveTo>
                  <a:lnTo>
                    <a:pt x="0" y="1887166"/>
                  </a:lnTo>
                </a:path>
              </a:pathLst>
            </a:cu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青玉グループ化 8">
            <a:extLst>
              <a:ext uri="{FF2B5EF4-FFF2-40B4-BE49-F238E27FC236}">
                <a16:creationId xmlns:a16="http://schemas.microsoft.com/office/drawing/2014/main" id="{7E10D217-9492-4751-8735-FB215F025B2D}"/>
              </a:ext>
            </a:extLst>
          </p:cNvPr>
          <p:cNvGrpSpPr/>
          <p:nvPr/>
        </p:nvGrpSpPr>
        <p:grpSpPr>
          <a:xfrm>
            <a:off x="633600" y="1790744"/>
            <a:ext cx="2628012" cy="108000"/>
            <a:chOff x="633600" y="1790744"/>
            <a:chExt cx="2628012" cy="108000"/>
          </a:xfrm>
        </p:grpSpPr>
        <p:sp>
          <p:nvSpPr>
            <p:cNvPr id="52" name="青円/楕円 4">
              <a:extLst>
                <a:ext uri="{FF2B5EF4-FFF2-40B4-BE49-F238E27FC236}">
                  <a16:creationId xmlns:a16="http://schemas.microsoft.com/office/drawing/2014/main" id="{E42B1997-B48B-4D4A-883D-576EC81C0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青円/楕円 19">
              <a:extLst>
                <a:ext uri="{FF2B5EF4-FFF2-40B4-BE49-F238E27FC236}">
                  <a16:creationId xmlns:a16="http://schemas.microsoft.com/office/drawing/2014/main" id="{FEDE7410-A1C7-4BF1-90CB-9762C5593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72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青円/楕円 20">
              <a:extLst>
                <a:ext uri="{FF2B5EF4-FFF2-40B4-BE49-F238E27FC236}">
                  <a16:creationId xmlns:a16="http://schemas.microsoft.com/office/drawing/2014/main" id="{D1154CBD-D24D-45C6-AEC7-DA0937582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9152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青円/楕円 21">
              <a:extLst>
                <a:ext uri="{FF2B5EF4-FFF2-40B4-BE49-F238E27FC236}">
                  <a16:creationId xmlns:a16="http://schemas.microsoft.com/office/drawing/2014/main" id="{62922D76-2CF0-47AC-9D27-92E55DF97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0136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青円/楕円 22">
              <a:extLst>
                <a:ext uri="{FF2B5EF4-FFF2-40B4-BE49-F238E27FC236}">
                  <a16:creationId xmlns:a16="http://schemas.microsoft.com/office/drawing/2014/main" id="{5DB7B84E-52E9-4B91-BCDD-33F9489AA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60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青円/楕円 23">
              <a:extLst>
                <a:ext uri="{FF2B5EF4-FFF2-40B4-BE49-F238E27FC236}">
                  <a16:creationId xmlns:a16="http://schemas.microsoft.com/office/drawing/2014/main" id="{3A8A5BB7-6D8F-445D-A186-A584E8DC9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3600" y="1790744"/>
              <a:ext cx="108012" cy="1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2700000" scaled="1"/>
              <a:tileRect/>
            </a:gradFill>
            <a:ln w="3175">
              <a:solidFill>
                <a:schemeClr val="tx2">
                  <a:lumMod val="50000"/>
                </a:schemeClr>
              </a:solidFill>
              <a:headEnd type="none" w="lg" len="lg"/>
              <a:tailEnd type="arrow" w="lg" len="lg"/>
            </a:ln>
            <a:effectLst>
              <a:innerShdw blurRad="38100" dist="25400" dir="2700000">
                <a:schemeClr val="tx2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214288" y="1844725"/>
            <a:ext cx="2102368" cy="0"/>
            <a:chOff x="1214288" y="1844725"/>
            <a:chExt cx="2102368" cy="0"/>
          </a:xfrm>
        </p:grpSpPr>
        <p:sp>
          <p:nvSpPr>
            <p:cNvPr id="7" name="フリーフォーム 6"/>
            <p:cNvSpPr/>
            <p:nvPr/>
          </p:nvSpPr>
          <p:spPr>
            <a:xfrm>
              <a:off x="1214288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1739880" y="1844725"/>
              <a:ext cx="17262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262801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 flipH="1">
              <a:off x="3208656" y="1844725"/>
              <a:ext cx="108000" cy="0"/>
            </a:xfrm>
            <a:custGeom>
              <a:avLst/>
              <a:gdLst>
                <a:gd name="connsiteX0" fmla="*/ 0 w 109538"/>
                <a:gd name="connsiteY0" fmla="*/ 2381 h 2381"/>
                <a:gd name="connsiteX1" fmla="*/ 109538 w 109538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8" h="2381">
                  <a:moveTo>
                    <a:pt x="0" y="2381"/>
                  </a:moveTo>
                  <a:lnTo>
                    <a:pt x="10953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arrow" w="sm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39552" y="2633551"/>
            <a:ext cx="2974521" cy="169277"/>
            <a:chOff x="1363555" y="4797086"/>
            <a:chExt cx="2974521" cy="169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363555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555" y="4797086"/>
                  <a:ext cx="346120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30357" t="-28571" r="-25000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2414739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739" y="4797086"/>
                  <a:ext cx="346120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8070" t="-28571" r="-22807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2046049" y="4797086"/>
                  <a:ext cx="99066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6049" y="4797086"/>
                  <a:ext cx="99066" cy="169277"/>
                </a:xfrm>
                <a:prstGeom prst="rect">
                  <a:avLst/>
                </a:prstGeom>
                <a:blipFill>
                  <a:blip r:embed="rId11"/>
                  <a:stretch>
                    <a:fillRect l="-94118" t="-10714" r="-70588" b="-3928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937660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+2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7660" y="4797086"/>
                  <a:ext cx="346120" cy="169277"/>
                </a:xfrm>
                <a:prstGeom prst="rect">
                  <a:avLst/>
                </a:prstGeom>
                <a:blipFill>
                  <a:blip r:embed="rId12"/>
                  <a:stretch>
                    <a:fillRect l="-28070" t="-28571" r="-22807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3465923" y="4797086"/>
                  <a:ext cx="252954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100" b="0" i="1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bg1"/>
                            </a:glow>
                          </a:effectLst>
                          <a:latin typeface="Cambria Math"/>
                        </a:rPr>
                        <m:t>𝑠</m:t>
                      </m:r>
                    </m:oMath>
                  </a14:m>
                  <a:r>
                    <a:rPr kumimoji="1" lang="en-US" altLang="ja-JP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rPr>
                    <a:t>+3</a:t>
                  </a:r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5923" y="4797086"/>
                  <a:ext cx="252954" cy="169277"/>
                </a:xfrm>
                <a:prstGeom prst="rect">
                  <a:avLst/>
                </a:prstGeom>
                <a:blipFill>
                  <a:blip r:embed="rId13"/>
                  <a:stretch>
                    <a:fillRect l="-38095" t="-67857" r="-59524" b="-8571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3991956" y="4797086"/>
                  <a:ext cx="346120" cy="169277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+4</m:t>
                        </m:r>
                      </m:oMath>
                    </m:oMathPara>
                  </a14:m>
                  <a:endParaRPr kumimoji="1" lang="ja-JP" altLang="en-US" sz="1100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956" y="4797086"/>
                  <a:ext cx="346120" cy="169277"/>
                </a:xfrm>
                <a:prstGeom prst="rect">
                  <a:avLst/>
                </a:prstGeom>
                <a:blipFill>
                  <a:blip r:embed="rId14"/>
                  <a:stretch>
                    <a:fillRect l="-28571" t="-28571" r="-25000" b="-4642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グループ化 60"/>
          <p:cNvGrpSpPr/>
          <p:nvPr/>
        </p:nvGrpSpPr>
        <p:grpSpPr>
          <a:xfrm>
            <a:off x="1242319" y="1529768"/>
            <a:ext cx="1399919" cy="215444"/>
            <a:chOff x="1242319" y="1529768"/>
            <a:chExt cx="1399919" cy="215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80" y="1529768"/>
                  <a:ext cx="386837" cy="21544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3438" r="-10938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319" y="1529768"/>
                  <a:ext cx="216919" cy="21544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5714" r="-14286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𝑠</m:t>
                            </m:r>
                            <m:r>
                              <a:rPr kumimoji="1" lang="en-US" altLang="ja-JP" sz="1400" b="0" i="1" dirty="0" smtClean="0"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chemeClr val="bg1"/>
                                  </a:glow>
                                </a:effectLst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401" y="1529768"/>
                  <a:ext cx="386837" cy="21544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25397" r="-11111" b="-4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グループ化 44"/>
          <p:cNvGrpSpPr/>
          <p:nvPr/>
        </p:nvGrpSpPr>
        <p:grpSpPr>
          <a:xfrm>
            <a:off x="2791063" y="2063322"/>
            <a:ext cx="530542" cy="396529"/>
            <a:chOff x="2791063" y="1592311"/>
            <a:chExt cx="530542" cy="396529"/>
          </a:xfrm>
        </p:grpSpPr>
        <p:sp>
          <p:nvSpPr>
            <p:cNvPr id="44" name="フリーフォーム 43"/>
            <p:cNvSpPr>
              <a:spLocks noChangeAspect="1"/>
            </p:cNvSpPr>
            <p:nvPr/>
          </p:nvSpPr>
          <p:spPr>
            <a:xfrm>
              <a:off x="2791063" y="1836034"/>
              <a:ext cx="530542" cy="152806"/>
            </a:xfrm>
            <a:custGeom>
              <a:avLst/>
              <a:gdLst>
                <a:gd name="connsiteX0" fmla="*/ 0 w 542925"/>
                <a:gd name="connsiteY0" fmla="*/ 163619 h 277985"/>
                <a:gd name="connsiteX1" fmla="*/ 152400 w 542925"/>
                <a:gd name="connsiteY1" fmla="*/ 258869 h 277985"/>
                <a:gd name="connsiteX2" fmla="*/ 161925 w 542925"/>
                <a:gd name="connsiteY2" fmla="*/ 20744 h 277985"/>
                <a:gd name="connsiteX3" fmla="*/ 276225 w 542925"/>
                <a:gd name="connsiteY3" fmla="*/ 268394 h 277985"/>
                <a:gd name="connsiteX4" fmla="*/ 323850 w 542925"/>
                <a:gd name="connsiteY4" fmla="*/ 30269 h 277985"/>
                <a:gd name="connsiteX5" fmla="*/ 438150 w 542925"/>
                <a:gd name="connsiteY5" fmla="*/ 277919 h 277985"/>
                <a:gd name="connsiteX6" fmla="*/ 485775 w 542925"/>
                <a:gd name="connsiteY6" fmla="*/ 1694 h 277985"/>
                <a:gd name="connsiteX7" fmla="*/ 542925 w 542925"/>
                <a:gd name="connsiteY7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2925"/>
                <a:gd name="connsiteY0" fmla="*/ 163619 h 277985"/>
                <a:gd name="connsiteX1" fmla="*/ 59531 w 542925"/>
                <a:gd name="connsiteY1" fmla="*/ 170763 h 277985"/>
                <a:gd name="connsiteX2" fmla="*/ 152400 w 542925"/>
                <a:gd name="connsiteY2" fmla="*/ 258869 h 277985"/>
                <a:gd name="connsiteX3" fmla="*/ 161925 w 542925"/>
                <a:gd name="connsiteY3" fmla="*/ 20744 h 277985"/>
                <a:gd name="connsiteX4" fmla="*/ 276225 w 542925"/>
                <a:gd name="connsiteY4" fmla="*/ 268394 h 277985"/>
                <a:gd name="connsiteX5" fmla="*/ 323850 w 542925"/>
                <a:gd name="connsiteY5" fmla="*/ 30269 h 277985"/>
                <a:gd name="connsiteX6" fmla="*/ 438150 w 542925"/>
                <a:gd name="connsiteY6" fmla="*/ 277919 h 277985"/>
                <a:gd name="connsiteX7" fmla="*/ 485775 w 542925"/>
                <a:gd name="connsiteY7" fmla="*/ 1694 h 277985"/>
                <a:gd name="connsiteX8" fmla="*/ 542925 w 542925"/>
                <a:gd name="connsiteY8" fmla="*/ 182669 h 277985"/>
                <a:gd name="connsiteX0" fmla="*/ 0 w 541178"/>
                <a:gd name="connsiteY0" fmla="*/ 147780 h 277985"/>
                <a:gd name="connsiteX1" fmla="*/ 57784 w 541178"/>
                <a:gd name="connsiteY1" fmla="*/ 170763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7985"/>
                <a:gd name="connsiteX1" fmla="*/ 63026 w 541178"/>
                <a:gd name="connsiteY1" fmla="*/ 149441 h 277985"/>
                <a:gd name="connsiteX2" fmla="*/ 150653 w 541178"/>
                <a:gd name="connsiteY2" fmla="*/ 258869 h 277985"/>
                <a:gd name="connsiteX3" fmla="*/ 160178 w 541178"/>
                <a:gd name="connsiteY3" fmla="*/ 20744 h 277985"/>
                <a:gd name="connsiteX4" fmla="*/ 274478 w 541178"/>
                <a:gd name="connsiteY4" fmla="*/ 268394 h 277985"/>
                <a:gd name="connsiteX5" fmla="*/ 322103 w 541178"/>
                <a:gd name="connsiteY5" fmla="*/ 30269 h 277985"/>
                <a:gd name="connsiteX6" fmla="*/ 436403 w 541178"/>
                <a:gd name="connsiteY6" fmla="*/ 277919 h 277985"/>
                <a:gd name="connsiteX7" fmla="*/ 484028 w 541178"/>
                <a:gd name="connsiteY7" fmla="*/ 1694 h 277985"/>
                <a:gd name="connsiteX8" fmla="*/ 541178 w 541178"/>
                <a:gd name="connsiteY8" fmla="*/ 182669 h 277985"/>
                <a:gd name="connsiteX0" fmla="*/ 0 w 541178"/>
                <a:gd name="connsiteY0" fmla="*/ 147780 h 279544"/>
                <a:gd name="connsiteX1" fmla="*/ 63026 w 541178"/>
                <a:gd name="connsiteY1" fmla="*/ 149441 h 279544"/>
                <a:gd name="connsiteX2" fmla="*/ 123276 w 541178"/>
                <a:gd name="connsiteY2" fmla="*/ 276536 h 279544"/>
                <a:gd name="connsiteX3" fmla="*/ 160178 w 541178"/>
                <a:gd name="connsiteY3" fmla="*/ 20744 h 279544"/>
                <a:gd name="connsiteX4" fmla="*/ 274478 w 541178"/>
                <a:gd name="connsiteY4" fmla="*/ 268394 h 279544"/>
                <a:gd name="connsiteX5" fmla="*/ 322103 w 541178"/>
                <a:gd name="connsiteY5" fmla="*/ 30269 h 279544"/>
                <a:gd name="connsiteX6" fmla="*/ 436403 w 541178"/>
                <a:gd name="connsiteY6" fmla="*/ 277919 h 279544"/>
                <a:gd name="connsiteX7" fmla="*/ 484028 w 541178"/>
                <a:gd name="connsiteY7" fmla="*/ 1694 h 279544"/>
                <a:gd name="connsiteX8" fmla="*/ 541178 w 541178"/>
                <a:gd name="connsiteY8" fmla="*/ 182669 h 279544"/>
                <a:gd name="connsiteX0" fmla="*/ 0 w 541178"/>
                <a:gd name="connsiteY0" fmla="*/ 147780 h 279544"/>
                <a:gd name="connsiteX1" fmla="*/ 63026 w 541178"/>
                <a:gd name="connsiteY1" fmla="*/ 149441 h 279544"/>
                <a:gd name="connsiteX2" fmla="*/ 123276 w 541178"/>
                <a:gd name="connsiteY2" fmla="*/ 276536 h 279544"/>
                <a:gd name="connsiteX3" fmla="*/ 160178 w 541178"/>
                <a:gd name="connsiteY3" fmla="*/ 20744 h 279544"/>
                <a:gd name="connsiteX4" fmla="*/ 245353 w 541178"/>
                <a:gd name="connsiteY4" fmla="*/ 278141 h 279544"/>
                <a:gd name="connsiteX5" fmla="*/ 322103 w 541178"/>
                <a:gd name="connsiteY5" fmla="*/ 30269 h 279544"/>
                <a:gd name="connsiteX6" fmla="*/ 436403 w 541178"/>
                <a:gd name="connsiteY6" fmla="*/ 277919 h 279544"/>
                <a:gd name="connsiteX7" fmla="*/ 484028 w 541178"/>
                <a:gd name="connsiteY7" fmla="*/ 1694 h 279544"/>
                <a:gd name="connsiteX8" fmla="*/ 541178 w 541178"/>
                <a:gd name="connsiteY8" fmla="*/ 182669 h 279544"/>
                <a:gd name="connsiteX0" fmla="*/ 0 w 541178"/>
                <a:gd name="connsiteY0" fmla="*/ 147798 h 279562"/>
                <a:gd name="connsiteX1" fmla="*/ 63026 w 541178"/>
                <a:gd name="connsiteY1" fmla="*/ 149459 h 279562"/>
                <a:gd name="connsiteX2" fmla="*/ 123276 w 541178"/>
                <a:gd name="connsiteY2" fmla="*/ 276554 h 279562"/>
                <a:gd name="connsiteX3" fmla="*/ 160178 w 541178"/>
                <a:gd name="connsiteY3" fmla="*/ 20762 h 279562"/>
                <a:gd name="connsiteX4" fmla="*/ 245353 w 541178"/>
                <a:gd name="connsiteY4" fmla="*/ 278159 h 279562"/>
                <a:gd name="connsiteX5" fmla="*/ 322103 w 541178"/>
                <a:gd name="connsiteY5" fmla="*/ 30287 h 279562"/>
                <a:gd name="connsiteX6" fmla="*/ 369417 w 541178"/>
                <a:gd name="connsiteY6" fmla="*/ 278546 h 279562"/>
                <a:gd name="connsiteX7" fmla="*/ 484028 w 541178"/>
                <a:gd name="connsiteY7" fmla="*/ 1712 h 279562"/>
                <a:gd name="connsiteX8" fmla="*/ 541178 w 541178"/>
                <a:gd name="connsiteY8" fmla="*/ 182687 h 279562"/>
                <a:gd name="connsiteX0" fmla="*/ 0 w 541178"/>
                <a:gd name="connsiteY0" fmla="*/ 130443 h 262207"/>
                <a:gd name="connsiteX1" fmla="*/ 63026 w 541178"/>
                <a:gd name="connsiteY1" fmla="*/ 132104 h 262207"/>
                <a:gd name="connsiteX2" fmla="*/ 123276 w 541178"/>
                <a:gd name="connsiteY2" fmla="*/ 259199 h 262207"/>
                <a:gd name="connsiteX3" fmla="*/ 160178 w 541178"/>
                <a:gd name="connsiteY3" fmla="*/ 3407 h 262207"/>
                <a:gd name="connsiteX4" fmla="*/ 245353 w 541178"/>
                <a:gd name="connsiteY4" fmla="*/ 260804 h 262207"/>
                <a:gd name="connsiteX5" fmla="*/ 322103 w 541178"/>
                <a:gd name="connsiteY5" fmla="*/ 12932 h 262207"/>
                <a:gd name="connsiteX6" fmla="*/ 369417 w 541178"/>
                <a:gd name="connsiteY6" fmla="*/ 261191 h 262207"/>
                <a:gd name="connsiteX7" fmla="*/ 436264 w 541178"/>
                <a:gd name="connsiteY7" fmla="*/ 2024 h 262207"/>
                <a:gd name="connsiteX8" fmla="*/ 541178 w 541178"/>
                <a:gd name="connsiteY8" fmla="*/ 165332 h 262207"/>
                <a:gd name="connsiteX0" fmla="*/ 0 w 541178"/>
                <a:gd name="connsiteY0" fmla="*/ 130443 h 262207"/>
                <a:gd name="connsiteX1" fmla="*/ 63026 w 541178"/>
                <a:gd name="connsiteY1" fmla="*/ 132104 h 262207"/>
                <a:gd name="connsiteX2" fmla="*/ 123276 w 541178"/>
                <a:gd name="connsiteY2" fmla="*/ 259199 h 262207"/>
                <a:gd name="connsiteX3" fmla="*/ 160178 w 541178"/>
                <a:gd name="connsiteY3" fmla="*/ 3407 h 262207"/>
                <a:gd name="connsiteX4" fmla="*/ 245353 w 541178"/>
                <a:gd name="connsiteY4" fmla="*/ 260804 h 262207"/>
                <a:gd name="connsiteX5" fmla="*/ 307541 w 541178"/>
                <a:gd name="connsiteY5" fmla="*/ 2575 h 262207"/>
                <a:gd name="connsiteX6" fmla="*/ 369417 w 541178"/>
                <a:gd name="connsiteY6" fmla="*/ 261191 h 262207"/>
                <a:gd name="connsiteX7" fmla="*/ 436264 w 541178"/>
                <a:gd name="connsiteY7" fmla="*/ 2024 h 262207"/>
                <a:gd name="connsiteX8" fmla="*/ 541178 w 541178"/>
                <a:gd name="connsiteY8" fmla="*/ 165332 h 262207"/>
                <a:gd name="connsiteX0" fmla="*/ 0 w 541178"/>
                <a:gd name="connsiteY0" fmla="*/ 130443 h 262255"/>
                <a:gd name="connsiteX1" fmla="*/ 63026 w 541178"/>
                <a:gd name="connsiteY1" fmla="*/ 132104 h 262255"/>
                <a:gd name="connsiteX2" fmla="*/ 123276 w 541178"/>
                <a:gd name="connsiteY2" fmla="*/ 259199 h 262255"/>
                <a:gd name="connsiteX3" fmla="*/ 182313 w 541178"/>
                <a:gd name="connsiteY3" fmla="*/ 2189 h 262255"/>
                <a:gd name="connsiteX4" fmla="*/ 245353 w 541178"/>
                <a:gd name="connsiteY4" fmla="*/ 260804 h 262255"/>
                <a:gd name="connsiteX5" fmla="*/ 307541 w 541178"/>
                <a:gd name="connsiteY5" fmla="*/ 2575 h 262255"/>
                <a:gd name="connsiteX6" fmla="*/ 369417 w 541178"/>
                <a:gd name="connsiteY6" fmla="*/ 261191 h 262255"/>
                <a:gd name="connsiteX7" fmla="*/ 436264 w 541178"/>
                <a:gd name="connsiteY7" fmla="*/ 2024 h 262255"/>
                <a:gd name="connsiteX8" fmla="*/ 541178 w 541178"/>
                <a:gd name="connsiteY8" fmla="*/ 165332 h 262255"/>
                <a:gd name="connsiteX0" fmla="*/ 0 w 541178"/>
                <a:gd name="connsiteY0" fmla="*/ 130443 h 262255"/>
                <a:gd name="connsiteX1" fmla="*/ 63026 w 541178"/>
                <a:gd name="connsiteY1" fmla="*/ 132104 h 262255"/>
                <a:gd name="connsiteX2" fmla="*/ 123276 w 541178"/>
                <a:gd name="connsiteY2" fmla="*/ 259199 h 262255"/>
                <a:gd name="connsiteX3" fmla="*/ 182313 w 541178"/>
                <a:gd name="connsiteY3" fmla="*/ 2189 h 262255"/>
                <a:gd name="connsiteX4" fmla="*/ 245353 w 541178"/>
                <a:gd name="connsiteY4" fmla="*/ 260804 h 262255"/>
                <a:gd name="connsiteX5" fmla="*/ 307541 w 541178"/>
                <a:gd name="connsiteY5" fmla="*/ 2575 h 262255"/>
                <a:gd name="connsiteX6" fmla="*/ 369417 w 541178"/>
                <a:gd name="connsiteY6" fmla="*/ 261191 h 262255"/>
                <a:gd name="connsiteX7" fmla="*/ 431604 w 541178"/>
                <a:gd name="connsiteY7" fmla="*/ 2024 h 262255"/>
                <a:gd name="connsiteX8" fmla="*/ 541178 w 541178"/>
                <a:gd name="connsiteY8" fmla="*/ 165332 h 262255"/>
                <a:gd name="connsiteX0" fmla="*/ 0 w 541178"/>
                <a:gd name="connsiteY0" fmla="*/ 130443 h 262215"/>
                <a:gd name="connsiteX1" fmla="*/ 61278 w 541178"/>
                <a:gd name="connsiteY1" fmla="*/ 131495 h 262215"/>
                <a:gd name="connsiteX2" fmla="*/ 123276 w 541178"/>
                <a:gd name="connsiteY2" fmla="*/ 259199 h 262215"/>
                <a:gd name="connsiteX3" fmla="*/ 182313 w 541178"/>
                <a:gd name="connsiteY3" fmla="*/ 2189 h 262215"/>
                <a:gd name="connsiteX4" fmla="*/ 245353 w 541178"/>
                <a:gd name="connsiteY4" fmla="*/ 260804 h 262215"/>
                <a:gd name="connsiteX5" fmla="*/ 307541 w 541178"/>
                <a:gd name="connsiteY5" fmla="*/ 2575 h 262215"/>
                <a:gd name="connsiteX6" fmla="*/ 369417 w 541178"/>
                <a:gd name="connsiteY6" fmla="*/ 261191 h 262215"/>
                <a:gd name="connsiteX7" fmla="*/ 431604 w 541178"/>
                <a:gd name="connsiteY7" fmla="*/ 2024 h 262215"/>
                <a:gd name="connsiteX8" fmla="*/ 541178 w 541178"/>
                <a:gd name="connsiteY8" fmla="*/ 165332 h 262215"/>
                <a:gd name="connsiteX0" fmla="*/ 0 w 541178"/>
                <a:gd name="connsiteY0" fmla="*/ 130443 h 262215"/>
                <a:gd name="connsiteX1" fmla="*/ 61278 w 541178"/>
                <a:gd name="connsiteY1" fmla="*/ 131495 h 262215"/>
                <a:gd name="connsiteX2" fmla="*/ 123276 w 541178"/>
                <a:gd name="connsiteY2" fmla="*/ 259199 h 262215"/>
                <a:gd name="connsiteX3" fmla="*/ 182313 w 541178"/>
                <a:gd name="connsiteY3" fmla="*/ 2189 h 262215"/>
                <a:gd name="connsiteX4" fmla="*/ 245353 w 541178"/>
                <a:gd name="connsiteY4" fmla="*/ 260804 h 262215"/>
                <a:gd name="connsiteX5" fmla="*/ 307541 w 541178"/>
                <a:gd name="connsiteY5" fmla="*/ 2575 h 262215"/>
                <a:gd name="connsiteX6" fmla="*/ 369417 w 541178"/>
                <a:gd name="connsiteY6" fmla="*/ 261191 h 262215"/>
                <a:gd name="connsiteX7" fmla="*/ 431604 w 541178"/>
                <a:gd name="connsiteY7" fmla="*/ 2024 h 262215"/>
                <a:gd name="connsiteX8" fmla="*/ 541178 w 541178"/>
                <a:gd name="connsiteY8" fmla="*/ 165332 h 262215"/>
                <a:gd name="connsiteX0" fmla="*/ 0 w 542343"/>
                <a:gd name="connsiteY0" fmla="*/ 131052 h 262215"/>
                <a:gd name="connsiteX1" fmla="*/ 62443 w 542343"/>
                <a:gd name="connsiteY1" fmla="*/ 131495 h 262215"/>
                <a:gd name="connsiteX2" fmla="*/ 124441 w 542343"/>
                <a:gd name="connsiteY2" fmla="*/ 259199 h 262215"/>
                <a:gd name="connsiteX3" fmla="*/ 183478 w 542343"/>
                <a:gd name="connsiteY3" fmla="*/ 2189 h 262215"/>
                <a:gd name="connsiteX4" fmla="*/ 246518 w 542343"/>
                <a:gd name="connsiteY4" fmla="*/ 260804 h 262215"/>
                <a:gd name="connsiteX5" fmla="*/ 308706 w 542343"/>
                <a:gd name="connsiteY5" fmla="*/ 2575 h 262215"/>
                <a:gd name="connsiteX6" fmla="*/ 370582 w 542343"/>
                <a:gd name="connsiteY6" fmla="*/ 261191 h 262215"/>
                <a:gd name="connsiteX7" fmla="*/ 432769 w 542343"/>
                <a:gd name="connsiteY7" fmla="*/ 2024 h 262215"/>
                <a:gd name="connsiteX8" fmla="*/ 542343 w 542343"/>
                <a:gd name="connsiteY8" fmla="*/ 165332 h 262215"/>
                <a:gd name="connsiteX0" fmla="*/ 0 w 553410"/>
                <a:gd name="connsiteY0" fmla="*/ 133869 h 265032"/>
                <a:gd name="connsiteX1" fmla="*/ 62443 w 553410"/>
                <a:gd name="connsiteY1" fmla="*/ 134312 h 265032"/>
                <a:gd name="connsiteX2" fmla="*/ 124441 w 553410"/>
                <a:gd name="connsiteY2" fmla="*/ 262016 h 265032"/>
                <a:gd name="connsiteX3" fmla="*/ 183478 w 553410"/>
                <a:gd name="connsiteY3" fmla="*/ 5006 h 265032"/>
                <a:gd name="connsiteX4" fmla="*/ 246518 w 553410"/>
                <a:gd name="connsiteY4" fmla="*/ 263621 h 265032"/>
                <a:gd name="connsiteX5" fmla="*/ 308706 w 553410"/>
                <a:gd name="connsiteY5" fmla="*/ 5392 h 265032"/>
                <a:gd name="connsiteX6" fmla="*/ 370582 w 553410"/>
                <a:gd name="connsiteY6" fmla="*/ 264008 h 265032"/>
                <a:gd name="connsiteX7" fmla="*/ 432769 w 553410"/>
                <a:gd name="connsiteY7" fmla="*/ 4841 h 265032"/>
                <a:gd name="connsiteX8" fmla="*/ 553410 w 553410"/>
                <a:gd name="connsiteY8" fmla="*/ 134034 h 2650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31469 h 262632"/>
                <a:gd name="connsiteX1" fmla="*/ 62443 w 553410"/>
                <a:gd name="connsiteY1" fmla="*/ 131912 h 262632"/>
                <a:gd name="connsiteX2" fmla="*/ 124441 w 553410"/>
                <a:gd name="connsiteY2" fmla="*/ 259616 h 262632"/>
                <a:gd name="connsiteX3" fmla="*/ 183478 w 553410"/>
                <a:gd name="connsiteY3" fmla="*/ 2606 h 262632"/>
                <a:gd name="connsiteX4" fmla="*/ 246518 w 553410"/>
                <a:gd name="connsiteY4" fmla="*/ 261221 h 262632"/>
                <a:gd name="connsiteX5" fmla="*/ 308706 w 553410"/>
                <a:gd name="connsiteY5" fmla="*/ 2992 h 262632"/>
                <a:gd name="connsiteX6" fmla="*/ 370582 w 553410"/>
                <a:gd name="connsiteY6" fmla="*/ 261608 h 262632"/>
                <a:gd name="connsiteX7" fmla="*/ 432769 w 553410"/>
                <a:gd name="connsiteY7" fmla="*/ 2441 h 262632"/>
                <a:gd name="connsiteX8" fmla="*/ 494050 w 553410"/>
                <a:gd name="connsiteY8" fmla="*/ 131559 h 262632"/>
                <a:gd name="connsiteX9" fmla="*/ 553410 w 553410"/>
                <a:gd name="connsiteY9" fmla="*/ 131634 h 26263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60192"/>
                <a:gd name="connsiteX1" fmla="*/ 62443 w 553410"/>
                <a:gd name="connsiteY1" fmla="*/ 129472 h 260192"/>
                <a:gd name="connsiteX2" fmla="*/ 124441 w 553410"/>
                <a:gd name="connsiteY2" fmla="*/ 257176 h 260192"/>
                <a:gd name="connsiteX3" fmla="*/ 183478 w 553410"/>
                <a:gd name="connsiteY3" fmla="*/ 166 h 260192"/>
                <a:gd name="connsiteX4" fmla="*/ 246518 w 553410"/>
                <a:gd name="connsiteY4" fmla="*/ 258781 h 260192"/>
                <a:gd name="connsiteX5" fmla="*/ 308706 w 553410"/>
                <a:gd name="connsiteY5" fmla="*/ 552 h 260192"/>
                <a:gd name="connsiteX6" fmla="*/ 370582 w 553410"/>
                <a:gd name="connsiteY6" fmla="*/ 259168 h 260192"/>
                <a:gd name="connsiteX7" fmla="*/ 432769 w 553410"/>
                <a:gd name="connsiteY7" fmla="*/ 1 h 260192"/>
                <a:gd name="connsiteX8" fmla="*/ 494050 w 553410"/>
                <a:gd name="connsiteY8" fmla="*/ 129119 h 260192"/>
                <a:gd name="connsiteX9" fmla="*/ 553410 w 553410"/>
                <a:gd name="connsiteY9" fmla="*/ 129194 h 260192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4441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62443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29029 h 259685"/>
                <a:gd name="connsiteX1" fmla="*/ 43221 w 553410"/>
                <a:gd name="connsiteY1" fmla="*/ 129472 h 259685"/>
                <a:gd name="connsiteX2" fmla="*/ 122694 w 553410"/>
                <a:gd name="connsiteY2" fmla="*/ 257176 h 259685"/>
                <a:gd name="connsiteX3" fmla="*/ 183478 w 553410"/>
                <a:gd name="connsiteY3" fmla="*/ 166 h 259685"/>
                <a:gd name="connsiteX4" fmla="*/ 246518 w 553410"/>
                <a:gd name="connsiteY4" fmla="*/ 258781 h 259685"/>
                <a:gd name="connsiteX5" fmla="*/ 308706 w 553410"/>
                <a:gd name="connsiteY5" fmla="*/ 552 h 259685"/>
                <a:gd name="connsiteX6" fmla="*/ 370582 w 553410"/>
                <a:gd name="connsiteY6" fmla="*/ 259168 h 259685"/>
                <a:gd name="connsiteX7" fmla="*/ 432769 w 553410"/>
                <a:gd name="connsiteY7" fmla="*/ 1 h 259685"/>
                <a:gd name="connsiteX8" fmla="*/ 494050 w 553410"/>
                <a:gd name="connsiteY8" fmla="*/ 129119 h 259685"/>
                <a:gd name="connsiteX9" fmla="*/ 553410 w 553410"/>
                <a:gd name="connsiteY9" fmla="*/ 129194 h 259685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94050 w 553410"/>
                <a:gd name="connsiteY8" fmla="*/ 129119 h 259168"/>
                <a:gd name="connsiteX9" fmla="*/ 553410 w 553410"/>
                <a:gd name="connsiteY9" fmla="*/ 129194 h 259168"/>
                <a:gd name="connsiteX0" fmla="*/ 0 w 553410"/>
                <a:gd name="connsiteY0" fmla="*/ 131438 h 261577"/>
                <a:gd name="connsiteX1" fmla="*/ 43221 w 553410"/>
                <a:gd name="connsiteY1" fmla="*/ 131881 h 261577"/>
                <a:gd name="connsiteX2" fmla="*/ 122694 w 553410"/>
                <a:gd name="connsiteY2" fmla="*/ 259585 h 261577"/>
                <a:gd name="connsiteX3" fmla="*/ 183478 w 553410"/>
                <a:gd name="connsiteY3" fmla="*/ 2575 h 261577"/>
                <a:gd name="connsiteX4" fmla="*/ 246518 w 553410"/>
                <a:gd name="connsiteY4" fmla="*/ 261190 h 261577"/>
                <a:gd name="connsiteX5" fmla="*/ 308706 w 553410"/>
                <a:gd name="connsiteY5" fmla="*/ 2961 h 261577"/>
                <a:gd name="connsiteX6" fmla="*/ 370582 w 553410"/>
                <a:gd name="connsiteY6" fmla="*/ 261577 h 261577"/>
                <a:gd name="connsiteX7" fmla="*/ 432769 w 553410"/>
                <a:gd name="connsiteY7" fmla="*/ 2410 h 261577"/>
                <a:gd name="connsiteX8" fmla="*/ 419491 w 553410"/>
                <a:gd name="connsiteY8" fmla="*/ 132137 h 261577"/>
                <a:gd name="connsiteX9" fmla="*/ 553410 w 553410"/>
                <a:gd name="connsiteY9" fmla="*/ 131603 h 261577"/>
                <a:gd name="connsiteX0" fmla="*/ 0 w 553410"/>
                <a:gd name="connsiteY0" fmla="*/ 131478 h 261617"/>
                <a:gd name="connsiteX1" fmla="*/ 43221 w 553410"/>
                <a:gd name="connsiteY1" fmla="*/ 131921 h 261617"/>
                <a:gd name="connsiteX2" fmla="*/ 122694 w 553410"/>
                <a:gd name="connsiteY2" fmla="*/ 259625 h 261617"/>
                <a:gd name="connsiteX3" fmla="*/ 183478 w 553410"/>
                <a:gd name="connsiteY3" fmla="*/ 2615 h 261617"/>
                <a:gd name="connsiteX4" fmla="*/ 246518 w 553410"/>
                <a:gd name="connsiteY4" fmla="*/ 261230 h 261617"/>
                <a:gd name="connsiteX5" fmla="*/ 308706 w 553410"/>
                <a:gd name="connsiteY5" fmla="*/ 3001 h 261617"/>
                <a:gd name="connsiteX6" fmla="*/ 370582 w 553410"/>
                <a:gd name="connsiteY6" fmla="*/ 261617 h 261617"/>
                <a:gd name="connsiteX7" fmla="*/ 432769 w 553410"/>
                <a:gd name="connsiteY7" fmla="*/ 2450 h 261617"/>
                <a:gd name="connsiteX8" fmla="*/ 419491 w 553410"/>
                <a:gd name="connsiteY8" fmla="*/ 132177 h 261617"/>
                <a:gd name="connsiteX9" fmla="*/ 553410 w 553410"/>
                <a:gd name="connsiteY9" fmla="*/ 131643 h 261617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  <a:gd name="connsiteX0" fmla="*/ 0 w 553410"/>
                <a:gd name="connsiteY0" fmla="*/ 129029 h 259168"/>
                <a:gd name="connsiteX1" fmla="*/ 43221 w 553410"/>
                <a:gd name="connsiteY1" fmla="*/ 129472 h 259168"/>
                <a:gd name="connsiteX2" fmla="*/ 122694 w 553410"/>
                <a:gd name="connsiteY2" fmla="*/ 257176 h 259168"/>
                <a:gd name="connsiteX3" fmla="*/ 183478 w 553410"/>
                <a:gd name="connsiteY3" fmla="*/ 166 h 259168"/>
                <a:gd name="connsiteX4" fmla="*/ 246518 w 553410"/>
                <a:gd name="connsiteY4" fmla="*/ 258781 h 259168"/>
                <a:gd name="connsiteX5" fmla="*/ 308706 w 553410"/>
                <a:gd name="connsiteY5" fmla="*/ 552 h 259168"/>
                <a:gd name="connsiteX6" fmla="*/ 370582 w 553410"/>
                <a:gd name="connsiteY6" fmla="*/ 259168 h 259168"/>
                <a:gd name="connsiteX7" fmla="*/ 432769 w 553410"/>
                <a:gd name="connsiteY7" fmla="*/ 1 h 259168"/>
                <a:gd name="connsiteX8" fmla="*/ 419491 w 553410"/>
                <a:gd name="connsiteY8" fmla="*/ 129728 h 259168"/>
                <a:gd name="connsiteX9" fmla="*/ 553410 w 553410"/>
                <a:gd name="connsiteY9" fmla="*/ 129194 h 2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410" h="259168">
                  <a:moveTo>
                    <a:pt x="0" y="129029"/>
                  </a:moveTo>
                  <a:lnTo>
                    <a:pt x="43221" y="129472"/>
                  </a:lnTo>
                  <a:cubicBezTo>
                    <a:pt x="40661" y="110623"/>
                    <a:pt x="61456" y="256187"/>
                    <a:pt x="122694" y="257176"/>
                  </a:cubicBezTo>
                  <a:cubicBezTo>
                    <a:pt x="183932" y="258165"/>
                    <a:pt x="244973" y="-102"/>
                    <a:pt x="183478" y="166"/>
                  </a:cubicBezTo>
                  <a:cubicBezTo>
                    <a:pt x="121983" y="434"/>
                    <a:pt x="183125" y="258717"/>
                    <a:pt x="246518" y="258781"/>
                  </a:cubicBezTo>
                  <a:cubicBezTo>
                    <a:pt x="309911" y="258845"/>
                    <a:pt x="370743" y="1097"/>
                    <a:pt x="308706" y="552"/>
                  </a:cubicBezTo>
                  <a:cubicBezTo>
                    <a:pt x="246669" y="7"/>
                    <a:pt x="309713" y="259260"/>
                    <a:pt x="370582" y="259168"/>
                  </a:cubicBezTo>
                  <a:cubicBezTo>
                    <a:pt x="431451" y="259076"/>
                    <a:pt x="492770" y="-357"/>
                    <a:pt x="432769" y="1"/>
                  </a:cubicBezTo>
                  <a:cubicBezTo>
                    <a:pt x="372768" y="359"/>
                    <a:pt x="426761" y="147793"/>
                    <a:pt x="419491" y="129728"/>
                  </a:cubicBezTo>
                  <a:lnTo>
                    <a:pt x="553410" y="129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lg" len="lg"/>
              <a:tailEnd type="none" w="lg" len="lg"/>
            </a:ln>
            <a:effectLst>
              <a:innerShdw blurRad="38100" dist="254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2977513" y="1592311"/>
                  <a:ext cx="155364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513" y="1592311"/>
                  <a:ext cx="155364" cy="21544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69231" t="-19444" r="-65385" b="-3888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203848" y="1883787"/>
                <a:ext cx="193835" cy="21544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dirty="0" smtClean="0">
                          <a:solidFill>
                            <a:schemeClr val="tx1"/>
                          </a:solidFill>
                          <a:effectLst>
                            <a:glow rad="139700">
                              <a:schemeClr val="bg1"/>
                            </a:glow>
                          </a:effectLst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effectLst>
                    <a:glow rad="139700">
                      <a:schemeClr val="bg1"/>
                    </a:glo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883787"/>
                <a:ext cx="193835" cy="215444"/>
              </a:xfrm>
              <a:prstGeom prst="rect">
                <a:avLst/>
              </a:prstGeom>
              <a:blipFill rotWithShape="1">
                <a:blip r:embed="rId19"/>
                <a:stretch>
                  <a:fillRect l="-41935" r="-35484" b="-25714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1754326"/>
              </a:xfrm>
              <a:prstGeom prst="rect">
                <a:avLst/>
              </a:prstGeom>
              <a:blipFill>
                <a:blip r:embed="rId20"/>
                <a:stretch>
                  <a:fillRect t="-3136" b="-5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4137CFC8-5589-4D76-BEA5-3967A30D4785}"/>
              </a:ext>
            </a:extLst>
          </p:cNvPr>
          <p:cNvGrpSpPr/>
          <p:nvPr/>
        </p:nvGrpSpPr>
        <p:grpSpPr>
          <a:xfrm>
            <a:off x="1739880" y="5464610"/>
            <a:ext cx="2400072" cy="581056"/>
            <a:chOff x="389091" y="3805518"/>
            <a:chExt cx="2400072" cy="581056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1298A701-E0BE-418B-8002-CC26F25DF86E}"/>
                </a:ext>
              </a:extLst>
            </p:cNvPr>
            <p:cNvGrpSpPr/>
            <p:nvPr/>
          </p:nvGrpSpPr>
          <p:grpSpPr>
            <a:xfrm>
              <a:off x="389091" y="3805518"/>
              <a:ext cx="1443026" cy="577480"/>
              <a:chOff x="-1001778" y="3805518"/>
              <a:chExt cx="1443026" cy="5774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正方形/長方形 8">
                    <a:extLst>
                      <a:ext uri="{FF2B5EF4-FFF2-40B4-BE49-F238E27FC236}">
                        <a16:creationId xmlns:a16="http://schemas.microsoft.com/office/drawing/2014/main" id="{B6EEFAB3-5DCF-4D4C-87AC-023FC09BFD97}"/>
                      </a:ext>
                    </a:extLst>
                  </p:cNvPr>
                  <p:cNvSpPr/>
                  <p:nvPr/>
                </p:nvSpPr>
                <p:spPr>
                  <a:xfrm>
                    <a:off x="-689938" y="4042479"/>
                    <a:ext cx="1018540" cy="34051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>
                    <a:innerShdw blurRad="114300">
                      <a:schemeClr val="accent1"/>
                    </a:innerShdw>
                  </a:effectLst>
                </p:spPr>
                <p:txBody>
                  <a:bodyPr wrap="none" anchor="ctr" anchorCtr="1">
                    <a:spAutoFit/>
                  </a:bodyPr>
                  <a:lstStyle/>
                  <a:p>
                    <a:pPr algn="ctr"/>
                    <a:r>
                      <a:rPr lang="ja-JP" altLang="en-US" sz="1400" dirty="0"/>
                      <a:t>面</a:t>
                    </a:r>
                    <a14:m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r>
                      <a:rPr lang="ja-JP" altLang="en-US" sz="1400" dirty="0"/>
                      <a:t>の振幅</a:t>
                    </a:r>
                  </a:p>
                </p:txBody>
              </p:sp>
            </mc:Choice>
            <mc:Fallback xmlns="">
              <p:sp>
                <p:nvSpPr>
                  <p:cNvPr id="73" name="正方形/長方形 8">
                    <a:extLst>
                      <a:ext uri="{FF2B5EF4-FFF2-40B4-BE49-F238E27FC236}">
                        <a16:creationId xmlns:a16="http://schemas.microsoft.com/office/drawing/2014/main" id="{B6EEFAB3-5DCF-4D4C-87AC-023FC09BFD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89938" y="4042479"/>
                    <a:ext cx="1018540" cy="340519"/>
                  </a:xfrm>
                  <a:prstGeom prst="flowChartAlternateProcess">
                    <a:avLst/>
                  </a:prstGeom>
                  <a:blipFill>
                    <a:blip r:embed="rId21"/>
                    <a:stretch>
                      <a:fillRect b="-8621"/>
                    </a:stretch>
                  </a:blip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>
                    <a:innerShdw blurRad="114300">
                      <a:schemeClr val="accent1"/>
                    </a:innerShdw>
                  </a:effec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右中かっこ 73">
                <a:extLst>
                  <a:ext uri="{FF2B5EF4-FFF2-40B4-BE49-F238E27FC236}">
                    <a16:creationId xmlns:a16="http://schemas.microsoft.com/office/drawing/2014/main" id="{9CBEDF2F-E3EB-4249-A97E-804A92C2D9EF}"/>
                  </a:ext>
                </a:extLst>
              </p:cNvPr>
              <p:cNvSpPr/>
              <p:nvPr/>
            </p:nvSpPr>
            <p:spPr>
              <a:xfrm rot="5400000">
                <a:off x="-343277" y="3147017"/>
                <a:ext cx="126024" cy="1443026"/>
              </a:xfrm>
              <a:prstGeom prst="rightBrace">
                <a:avLst>
                  <a:gd name="adj1" fmla="val 23690"/>
                  <a:gd name="adj2" fmla="val 50994"/>
                </a:avLst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B4137AC0-BEA2-4FEA-A12E-9582236BF5A0}"/>
                </a:ext>
              </a:extLst>
            </p:cNvPr>
            <p:cNvGrpSpPr/>
            <p:nvPr/>
          </p:nvGrpSpPr>
          <p:grpSpPr>
            <a:xfrm>
              <a:off x="1860158" y="3805518"/>
              <a:ext cx="929005" cy="581056"/>
              <a:chOff x="3172797" y="3805518"/>
              <a:chExt cx="929005" cy="581056"/>
            </a:xfrm>
          </p:grpSpPr>
          <p:sp>
            <p:nvSpPr>
              <p:cNvPr id="71" name="フローチャート : 代替処理 84">
                <a:extLst>
                  <a:ext uri="{FF2B5EF4-FFF2-40B4-BE49-F238E27FC236}">
                    <a16:creationId xmlns:a16="http://schemas.microsoft.com/office/drawing/2014/main" id="{C1FDD10F-CF09-4218-BA92-4CF776F34F72}"/>
                  </a:ext>
                </a:extLst>
              </p:cNvPr>
              <p:cNvSpPr/>
              <p:nvPr/>
            </p:nvSpPr>
            <p:spPr>
              <a:xfrm>
                <a:off x="3172797" y="4046055"/>
                <a:ext cx="929005" cy="340519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/>
                </a:innerShdw>
              </a:effectLst>
            </p:spPr>
            <p:txBody>
              <a:bodyPr wrap="none" anchor="ctr" anchorCtr="1">
                <a:spAutoFit/>
              </a:bodyPr>
              <a:lstStyle/>
              <a:p>
                <a:pPr algn="ctr"/>
                <a:r>
                  <a:rPr lang="ja-JP" altLang="en-US" sz="1400" dirty="0"/>
                  <a:t>時間変化</a:t>
                </a:r>
              </a:p>
            </p:txBody>
          </p:sp>
          <p:sp>
            <p:nvSpPr>
              <p:cNvPr id="72" name="右中かっこ 71">
                <a:extLst>
                  <a:ext uri="{FF2B5EF4-FFF2-40B4-BE49-F238E27FC236}">
                    <a16:creationId xmlns:a16="http://schemas.microsoft.com/office/drawing/2014/main" id="{BFD3364B-A68D-407F-81B1-FC8DFC30CEAA}"/>
                  </a:ext>
                </a:extLst>
              </p:cNvPr>
              <p:cNvSpPr/>
              <p:nvPr/>
            </p:nvSpPr>
            <p:spPr>
              <a:xfrm rot="5400000">
                <a:off x="3555143" y="3512044"/>
                <a:ext cx="164308" cy="751256"/>
              </a:xfrm>
              <a:prstGeom prst="rightBrace">
                <a:avLst>
                  <a:gd name="adj1" fmla="val 23690"/>
                  <a:gd name="adj2" fmla="val 50994"/>
                </a:avLst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3DD57DF-AF28-4152-A41E-2B7844434A23}"/>
              </a:ext>
            </a:extLst>
          </p:cNvPr>
          <p:cNvGrpSpPr/>
          <p:nvPr/>
        </p:nvGrpSpPr>
        <p:grpSpPr>
          <a:xfrm>
            <a:off x="4788024" y="4634435"/>
            <a:ext cx="3736410" cy="2034925"/>
            <a:chOff x="4139952" y="4376020"/>
            <a:chExt cx="3736410" cy="20349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4230367914"/>
                    </p:ext>
                  </p:extLst>
                </p:nvPr>
              </p:nvGraphicFramePr>
              <p:xfrm>
                <a:off x="4535996" y="4400991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Choice>
          <mc:Fallback xmlns="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2254613772"/>
                    </p:ext>
                  </p:extLst>
                </p:nvPr>
              </p:nvGraphicFramePr>
              <p:xfrm>
                <a:off x="4535996" y="4400991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3"/>
                </a:graphicData>
              </a:graphic>
            </p:graphicFrame>
          </mc:Fallback>
        </mc:AlternateContent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EC61E6C-41F2-4591-BEC2-A80EAD89E05D}"/>
                </a:ext>
              </a:extLst>
            </p:cNvPr>
            <p:cNvGrpSpPr/>
            <p:nvPr/>
          </p:nvGrpSpPr>
          <p:grpSpPr>
            <a:xfrm>
              <a:off x="4139952" y="4376020"/>
              <a:ext cx="3551665" cy="1373873"/>
              <a:chOff x="4139952" y="4376020"/>
              <a:chExt cx="3551665" cy="1373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テキスト ボックス 4">
                    <a:extLst>
                      <a:ext uri="{FF2B5EF4-FFF2-40B4-BE49-F238E27FC236}">
                        <a16:creationId xmlns:a16="http://schemas.microsoft.com/office/drawing/2014/main" id="{EAEAD4CB-8522-42DD-A868-6537D3D2CCD8}"/>
                      </a:ext>
                    </a:extLst>
                  </p:cNvPr>
                  <p:cNvSpPr txBox="1"/>
                  <p:nvPr/>
                </p:nvSpPr>
                <p:spPr>
                  <a:xfrm>
                    <a:off x="5604874" y="4376020"/>
                    <a:ext cx="7673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5" name="テキスト ボックス 4">
                    <a:extLst>
                      <a:ext uri="{FF2B5EF4-FFF2-40B4-BE49-F238E27FC236}">
                        <a16:creationId xmlns:a16="http://schemas.microsoft.com/office/drawing/2014/main" id="{EAEAD4CB-8522-42DD-A868-6537D3D2CC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4874" y="4376020"/>
                    <a:ext cx="767326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テキスト ボックス 74">
                    <a:extLst>
                      <a:ext uri="{FF2B5EF4-FFF2-40B4-BE49-F238E27FC236}">
                        <a16:creationId xmlns:a16="http://schemas.microsoft.com/office/drawing/2014/main" id="{992524FF-7B14-4A2D-BEFA-54F410BEE77F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69102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5" name="テキスト ボックス 74">
                    <a:extLst>
                      <a:ext uri="{FF2B5EF4-FFF2-40B4-BE49-F238E27FC236}">
                        <a16:creationId xmlns:a16="http://schemas.microsoft.com/office/drawing/2014/main" id="{992524FF-7B14-4A2D-BEFA-54F410BEE7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691022" cy="30777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テキスト ボックス 75">
                    <a:extLst>
                      <a:ext uri="{FF2B5EF4-FFF2-40B4-BE49-F238E27FC236}">
                        <a16:creationId xmlns:a16="http://schemas.microsoft.com/office/drawing/2014/main" id="{0E674075-0409-400E-AD16-395EB903BECE}"/>
                      </a:ext>
                    </a:extLst>
                  </p:cNvPr>
                  <p:cNvSpPr txBox="1"/>
                  <p:nvPr/>
                </p:nvSpPr>
                <p:spPr>
                  <a:xfrm>
                    <a:off x="5940464" y="4888335"/>
                    <a:ext cx="569258" cy="3172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6" name="テキスト ボックス 75">
                    <a:extLst>
                      <a:ext uri="{FF2B5EF4-FFF2-40B4-BE49-F238E27FC236}">
                        <a16:creationId xmlns:a16="http://schemas.microsoft.com/office/drawing/2014/main" id="{0E674075-0409-400E-AD16-395EB903BE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464" y="4888335"/>
                    <a:ext cx="569258" cy="31720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テキスト ボックス 76">
                    <a:extLst>
                      <a:ext uri="{FF2B5EF4-FFF2-40B4-BE49-F238E27FC236}">
                        <a16:creationId xmlns:a16="http://schemas.microsoft.com/office/drawing/2014/main" id="{26754638-FAAF-431B-AC0A-507FE767CA80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77" name="テキスト ボックス 76">
                    <a:extLst>
                      <a:ext uri="{FF2B5EF4-FFF2-40B4-BE49-F238E27FC236}">
                        <a16:creationId xmlns:a16="http://schemas.microsoft.com/office/drawing/2014/main" id="{26754638-FAAF-431B-AC0A-507FE767CA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334579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テキスト ボックス 77">
                    <a:extLst>
                      <a:ext uri="{FF2B5EF4-FFF2-40B4-BE49-F238E27FC236}">
                        <a16:creationId xmlns:a16="http://schemas.microsoft.com/office/drawing/2014/main" id="{ACF771FA-5022-48BB-9AEC-58C2D81A75C4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5563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kumimoji="1" lang="en-US" altLang="ja-JP" sz="1400" b="0" dirty="0"/>
                  </a:p>
                </p:txBody>
              </p:sp>
            </mc:Choice>
            <mc:Fallback xmlns="">
              <p:sp>
                <p:nvSpPr>
                  <p:cNvPr id="78" name="テキスト ボックス 77">
                    <a:extLst>
                      <a:ext uri="{FF2B5EF4-FFF2-40B4-BE49-F238E27FC236}">
                        <a16:creationId xmlns:a16="http://schemas.microsoft.com/office/drawing/2014/main" id="{ACF771FA-5022-48BB-9AEC-58C2D81A75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556370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テキスト ボックス 78">
                    <a:extLst>
                      <a:ext uri="{FF2B5EF4-FFF2-40B4-BE49-F238E27FC236}">
                        <a16:creationId xmlns:a16="http://schemas.microsoft.com/office/drawing/2014/main" id="{766340C8-C2A9-41C4-ACB6-CEBAE1FC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5842067" y="5436746"/>
                    <a:ext cx="324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79" name="テキスト ボックス 78">
                    <a:extLst>
                      <a:ext uri="{FF2B5EF4-FFF2-40B4-BE49-F238E27FC236}">
                        <a16:creationId xmlns:a16="http://schemas.microsoft.com/office/drawing/2014/main" id="{766340C8-C2A9-41C4-ACB6-CEBAE1FCA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2067" y="5436746"/>
                    <a:ext cx="324128" cy="307777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A4ECADE-A830-4618-A60A-A4C1E1BB3702}"/>
              </a:ext>
            </a:extLst>
          </p:cNvPr>
          <p:cNvGrpSpPr/>
          <p:nvPr/>
        </p:nvGrpSpPr>
        <p:grpSpPr>
          <a:xfrm>
            <a:off x="7380991" y="4826811"/>
            <a:ext cx="619089" cy="1586116"/>
            <a:chOff x="6397996" y="4112925"/>
            <a:chExt cx="804257" cy="1997493"/>
          </a:xfrm>
        </p:grpSpPr>
        <p:sp>
          <p:nvSpPr>
            <p:cNvPr id="80" name="円形吹き出し 47">
              <a:extLst>
                <a:ext uri="{FF2B5EF4-FFF2-40B4-BE49-F238E27FC236}">
                  <a16:creationId xmlns:a16="http://schemas.microsoft.com/office/drawing/2014/main" id="{336EA77F-AA1E-4C26-B238-2FBCA52ED7C6}"/>
                </a:ext>
              </a:extLst>
            </p:cNvPr>
            <p:cNvSpPr/>
            <p:nvPr/>
          </p:nvSpPr>
          <p:spPr>
            <a:xfrm>
              <a:off x="6465472" y="4112925"/>
              <a:ext cx="736781" cy="473964"/>
            </a:xfrm>
            <a:prstGeom prst="wedgeEllipseCallout">
              <a:avLst>
                <a:gd name="adj1" fmla="val -23097"/>
                <a:gd name="adj2" fmla="val 71284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2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虚部</a:t>
              </a:r>
              <a:endParaRPr lang="en-US" altLang="ja-JP" sz="12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81" name="円形吹き出し 47">
              <a:extLst>
                <a:ext uri="{FF2B5EF4-FFF2-40B4-BE49-F238E27FC236}">
                  <a16:creationId xmlns:a16="http://schemas.microsoft.com/office/drawing/2014/main" id="{85F67132-D771-4BC4-A5E0-E9EC5EAC7C48}"/>
                </a:ext>
              </a:extLst>
            </p:cNvPr>
            <p:cNvSpPr/>
            <p:nvPr/>
          </p:nvSpPr>
          <p:spPr>
            <a:xfrm>
              <a:off x="6397996" y="5636452"/>
              <a:ext cx="736781" cy="473966"/>
            </a:xfrm>
            <a:prstGeom prst="wedgeEllipseCallout">
              <a:avLst>
                <a:gd name="adj1" fmla="val -41196"/>
                <a:gd name="adj2" fmla="val -61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2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実部</a:t>
              </a:r>
              <a:endParaRPr lang="en-US" altLang="ja-JP" sz="12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9E75CBE-7961-444C-A4B9-F742CA056E46}"/>
              </a:ext>
            </a:extLst>
          </p:cNvPr>
          <p:cNvSpPr txBox="1"/>
          <p:nvPr/>
        </p:nvSpPr>
        <p:spPr>
          <a:xfrm>
            <a:off x="300833" y="2633551"/>
            <a:ext cx="141064" cy="169277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1">
            <a:spAutoFit/>
          </a:bodyPr>
          <a:lstStyle/>
          <a:p>
            <a:r>
              <a:rPr kumimoji="1" lang="ja-JP" altLang="en-US" sz="1100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rPr>
              <a:t>面</a:t>
            </a:r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140453AF-83BF-42A8-BCAE-E6724A236730}"/>
              </a:ext>
            </a:extLst>
          </p:cNvPr>
          <p:cNvGrpSpPr/>
          <p:nvPr/>
        </p:nvGrpSpPr>
        <p:grpSpPr>
          <a:xfrm>
            <a:off x="4788024" y="2805746"/>
            <a:ext cx="3736410" cy="2034925"/>
            <a:chOff x="4139952" y="4376020"/>
            <a:chExt cx="3736410" cy="20349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7" name="グラフ 86">
                  <a:extLst>
                    <a:ext uri="{FF2B5EF4-FFF2-40B4-BE49-F238E27FC236}">
                      <a16:creationId xmlns:a16="http://schemas.microsoft.com/office/drawing/2014/main" id="{D85B8A5D-21FE-4BEB-84D8-DDF4120EB77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05412242"/>
                    </p:ext>
                  </p:extLst>
                </p:nvPr>
              </p:nvGraphicFramePr>
              <p:xfrm>
                <a:off x="4535996" y="4400991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0"/>
                </a:graphicData>
              </a:graphic>
            </p:graphicFrame>
          </mc:Choice>
          <mc:Fallback xmlns="">
            <p:graphicFrame>
              <p:nvGraphicFramePr>
                <p:cNvPr id="66" name="グラフ 65"/>
                <p:cNvGraphicFramePr/>
                <p:nvPr>
                  <p:extLst>
                    <p:ext uri="{D42A27DB-BD31-4B8C-83A1-F6EECF244321}">
                      <p14:modId xmlns:p14="http://schemas.microsoft.com/office/powerpoint/2010/main" val="2254613772"/>
                    </p:ext>
                  </p:extLst>
                </p:nvPr>
              </p:nvGraphicFramePr>
              <p:xfrm>
                <a:off x="4535996" y="4400991"/>
                <a:ext cx="3340366" cy="20099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3"/>
                </a:graphicData>
              </a:graphic>
            </p:graphicFrame>
          </mc:Fallback>
        </mc:AlternateContent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FCFEAB43-EA69-422A-A3A9-80B9597B2064}"/>
                </a:ext>
              </a:extLst>
            </p:cNvPr>
            <p:cNvGrpSpPr/>
            <p:nvPr/>
          </p:nvGrpSpPr>
          <p:grpSpPr>
            <a:xfrm>
              <a:off x="4139952" y="4376020"/>
              <a:ext cx="3579813" cy="1373873"/>
              <a:chOff x="4139952" y="4376020"/>
              <a:chExt cx="3579813" cy="1373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テキスト ボックス 88">
                    <a:extLst>
                      <a:ext uri="{FF2B5EF4-FFF2-40B4-BE49-F238E27FC236}">
                        <a16:creationId xmlns:a16="http://schemas.microsoft.com/office/drawing/2014/main" id="{EF17C9C2-094A-4DAD-A725-4EA98B6F1232}"/>
                      </a:ext>
                    </a:extLst>
                  </p:cNvPr>
                  <p:cNvSpPr txBox="1"/>
                  <p:nvPr/>
                </p:nvSpPr>
                <p:spPr>
                  <a:xfrm>
                    <a:off x="5580112" y="4376020"/>
                    <a:ext cx="7852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89" name="テキスト ボックス 88">
                    <a:extLst>
                      <a:ext uri="{FF2B5EF4-FFF2-40B4-BE49-F238E27FC236}">
                        <a16:creationId xmlns:a16="http://schemas.microsoft.com/office/drawing/2014/main" id="{EF17C9C2-094A-4DAD-A725-4EA98B6F12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0112" y="4376020"/>
                    <a:ext cx="785215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テキスト ボックス 89">
                    <a:extLst>
                      <a:ext uri="{FF2B5EF4-FFF2-40B4-BE49-F238E27FC236}">
                        <a16:creationId xmlns:a16="http://schemas.microsoft.com/office/drawing/2014/main" id="{F58F1B4D-1290-4067-9B70-1E28F678811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9952" y="5442116"/>
                    <a:ext cx="7859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𝐾𝑎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0" name="テキスト ボックス 89">
                    <a:extLst>
                      <a:ext uri="{FF2B5EF4-FFF2-40B4-BE49-F238E27FC236}">
                        <a16:creationId xmlns:a16="http://schemas.microsoft.com/office/drawing/2014/main" id="{F58F1B4D-1290-4067-9B70-1E28F67881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442116"/>
                    <a:ext cx="785984" cy="307777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テキスト ボックス 90">
                    <a:extLst>
                      <a:ext uri="{FF2B5EF4-FFF2-40B4-BE49-F238E27FC236}">
                        <a16:creationId xmlns:a16="http://schemas.microsoft.com/office/drawing/2014/main" id="{AE9E8B3F-2037-4923-887D-2ACF7D943A59}"/>
                      </a:ext>
                    </a:extLst>
                  </p:cNvPr>
                  <p:cNvSpPr txBox="1"/>
                  <p:nvPr/>
                </p:nvSpPr>
                <p:spPr>
                  <a:xfrm>
                    <a:off x="5292080" y="4872781"/>
                    <a:ext cx="569258" cy="3172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14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1" name="テキスト ボックス 90">
                    <a:extLst>
                      <a:ext uri="{FF2B5EF4-FFF2-40B4-BE49-F238E27FC236}">
                        <a16:creationId xmlns:a16="http://schemas.microsoft.com/office/drawing/2014/main" id="{AE9E8B3F-2037-4923-887D-2ACF7D943A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4872781"/>
                    <a:ext cx="569258" cy="317203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75AB8536-A886-4346-92DE-BDB632F67F49}"/>
                      </a:ext>
                    </a:extLst>
                  </p:cNvPr>
                  <p:cNvSpPr txBox="1"/>
                  <p:nvPr/>
                </p:nvSpPr>
                <p:spPr>
                  <a:xfrm>
                    <a:off x="7357038" y="5221302"/>
                    <a:ext cx="3497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75AB8536-A886-4346-92DE-BDB632F67F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038" y="5221302"/>
                    <a:ext cx="349711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テキスト ボックス 92">
                    <a:extLst>
                      <a:ext uri="{FF2B5EF4-FFF2-40B4-BE49-F238E27FC236}">
                        <a16:creationId xmlns:a16="http://schemas.microsoft.com/office/drawing/2014/main" id="{458C0513-E1EA-49E6-853A-FCD858EB4C1F}"/>
                      </a:ext>
                    </a:extLst>
                  </p:cNvPr>
                  <p:cNvSpPr txBox="1"/>
                  <p:nvPr/>
                </p:nvSpPr>
                <p:spPr>
                  <a:xfrm>
                    <a:off x="7068433" y="5436746"/>
                    <a:ext cx="65133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𝐾𝑎</m:t>
                          </m:r>
                        </m:oMath>
                      </m:oMathPara>
                    </a14:m>
                    <a:endParaRPr kumimoji="1" lang="en-US" altLang="ja-JP" sz="1400" b="0" dirty="0"/>
                  </a:p>
                </p:txBody>
              </p:sp>
            </mc:Choice>
            <mc:Fallback xmlns="">
              <p:sp>
                <p:nvSpPr>
                  <p:cNvPr id="93" name="テキスト ボックス 92">
                    <a:extLst>
                      <a:ext uri="{FF2B5EF4-FFF2-40B4-BE49-F238E27FC236}">
                        <a16:creationId xmlns:a16="http://schemas.microsoft.com/office/drawing/2014/main" id="{458C0513-E1EA-49E6-853A-FCD858EB4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8433" y="5436746"/>
                    <a:ext cx="651332" cy="307777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テキスト ボックス 93">
                    <a:extLst>
                      <a:ext uri="{FF2B5EF4-FFF2-40B4-BE49-F238E27FC236}">
                        <a16:creationId xmlns:a16="http://schemas.microsoft.com/office/drawing/2014/main" id="{DDA864EE-6183-4124-9AFC-04E41736358A}"/>
                      </a:ext>
                    </a:extLst>
                  </p:cNvPr>
                  <p:cNvSpPr txBox="1"/>
                  <p:nvPr/>
                </p:nvSpPr>
                <p:spPr>
                  <a:xfrm>
                    <a:off x="5842067" y="5436746"/>
                    <a:ext cx="324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94" name="テキスト ボックス 93">
                    <a:extLst>
                      <a:ext uri="{FF2B5EF4-FFF2-40B4-BE49-F238E27FC236}">
                        <a16:creationId xmlns:a16="http://schemas.microsoft.com/office/drawing/2014/main" id="{DDA864EE-6183-4124-9AFC-04E4173635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2067" y="5436746"/>
                    <a:ext cx="324127" cy="307777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DF9BD1B-02A6-4672-AAAD-4DE94D67B1BD}"/>
              </a:ext>
            </a:extLst>
          </p:cNvPr>
          <p:cNvGrpSpPr/>
          <p:nvPr/>
        </p:nvGrpSpPr>
        <p:grpSpPr>
          <a:xfrm>
            <a:off x="7568435" y="3037686"/>
            <a:ext cx="748919" cy="1601409"/>
            <a:chOff x="6943614" y="4307765"/>
            <a:chExt cx="972918" cy="2016753"/>
          </a:xfrm>
        </p:grpSpPr>
        <p:sp>
          <p:nvSpPr>
            <p:cNvPr id="96" name="円形吹き出し 47">
              <a:extLst>
                <a:ext uri="{FF2B5EF4-FFF2-40B4-BE49-F238E27FC236}">
                  <a16:creationId xmlns:a16="http://schemas.microsoft.com/office/drawing/2014/main" id="{84CF9DE2-BDD8-406C-89B7-CBC14F9649D8}"/>
                </a:ext>
              </a:extLst>
            </p:cNvPr>
            <p:cNvSpPr/>
            <p:nvPr/>
          </p:nvSpPr>
          <p:spPr>
            <a:xfrm>
              <a:off x="7179751" y="4307765"/>
              <a:ext cx="736781" cy="473964"/>
            </a:xfrm>
            <a:prstGeom prst="wedgeEllipseCallout">
              <a:avLst>
                <a:gd name="adj1" fmla="val -23097"/>
                <a:gd name="adj2" fmla="val 71284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2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実部</a:t>
              </a:r>
              <a:endParaRPr lang="en-US" altLang="ja-JP" sz="12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  <p:sp>
          <p:nvSpPr>
            <p:cNvPr id="97" name="円形吹き出し 47">
              <a:extLst>
                <a:ext uri="{FF2B5EF4-FFF2-40B4-BE49-F238E27FC236}">
                  <a16:creationId xmlns:a16="http://schemas.microsoft.com/office/drawing/2014/main" id="{CD58CDA2-F00D-4ACB-9DA9-3B00EF250072}"/>
                </a:ext>
              </a:extLst>
            </p:cNvPr>
            <p:cNvSpPr/>
            <p:nvPr/>
          </p:nvSpPr>
          <p:spPr>
            <a:xfrm>
              <a:off x="6943614" y="5850553"/>
              <a:ext cx="736781" cy="473965"/>
            </a:xfrm>
            <a:prstGeom prst="wedgeEllipseCallout">
              <a:avLst>
                <a:gd name="adj1" fmla="val -41196"/>
                <a:gd name="adj2" fmla="val -613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2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虚部</a:t>
              </a:r>
              <a:endParaRPr lang="en-US" altLang="ja-JP" sz="12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p:sp>
        <p:nvSpPr>
          <p:cNvPr id="83" name="Rectangle 1">
            <a:extLst>
              <a:ext uri="{FF2B5EF4-FFF2-40B4-BE49-F238E27FC236}">
                <a16:creationId xmlns:a16="http://schemas.microsoft.com/office/drawing/2014/main" id="{2315DF37-EC5E-4B1C-BB10-461B9EEB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56BEF64C-8A6F-44B8-86A3-AB54B26E8BC5}"/>
              </a:ext>
            </a:extLst>
          </p:cNvPr>
          <p:cNvGrpSpPr/>
          <p:nvPr/>
        </p:nvGrpSpPr>
        <p:grpSpPr>
          <a:xfrm>
            <a:off x="1207616" y="2144194"/>
            <a:ext cx="525592" cy="245206"/>
            <a:chOff x="2109592" y="4047891"/>
            <a:chExt cx="525592" cy="245206"/>
          </a:xfrm>
        </p:grpSpPr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6B1053C5-3335-44BD-8942-89A186DC8425}"/>
                </a:ext>
              </a:extLst>
            </p:cNvPr>
            <p:cNvCxnSpPr/>
            <p:nvPr/>
          </p:nvCxnSpPr>
          <p:spPr>
            <a:xfrm>
              <a:off x="2109592" y="4293096"/>
              <a:ext cx="5255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97">
                  <a:extLst>
                    <a:ext uri="{FF2B5EF4-FFF2-40B4-BE49-F238E27FC236}">
                      <a16:creationId xmlns:a16="http://schemas.microsoft.com/office/drawing/2014/main" id="{F7760262-DA1D-44B5-AEDA-E02FF5D617BC}"/>
                    </a:ext>
                  </a:extLst>
                </p:cNvPr>
                <p:cNvSpPr txBox="1"/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3913" t="-5714" r="-65217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8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1A90396-042B-42DF-8E0E-E31D00D13FAC}"/>
              </a:ext>
            </a:extLst>
          </p:cNvPr>
          <p:cNvGrpSpPr/>
          <p:nvPr/>
        </p:nvGrpSpPr>
        <p:grpSpPr>
          <a:xfrm>
            <a:off x="4288837" y="3098128"/>
            <a:ext cx="4988279" cy="3621408"/>
            <a:chOff x="4288837" y="3098128"/>
            <a:chExt cx="4988279" cy="362140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EA89964-1360-42E3-AAE9-54845E5AC1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8837" y="3098128"/>
              <a:ext cx="4988279" cy="3621408"/>
              <a:chOff x="5082679" y="3158869"/>
              <a:chExt cx="3521769" cy="255674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" name="グラフ 9">
                    <a:extLst>
                      <a:ext uri="{FF2B5EF4-FFF2-40B4-BE49-F238E27FC236}">
                        <a16:creationId xmlns:a16="http://schemas.microsoft.com/office/drawing/2014/main" id="{EA496633-3D78-4832-97D1-D300769412F5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333333441"/>
                      </p:ext>
                    </p:extLst>
                  </p:nvPr>
                </p:nvGraphicFramePr>
                <p:xfrm>
                  <a:off x="5082679" y="3158869"/>
                  <a:ext cx="3521769" cy="255674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10" name="グラフ 9">
                    <a:extLst>
                      <a:ext uri="{FF2B5EF4-FFF2-40B4-BE49-F238E27FC236}">
                        <a16:creationId xmlns:a16="http://schemas.microsoft.com/office/drawing/2014/main" id="{EA496633-3D78-4832-97D1-D300769412F5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333333441"/>
                      </p:ext>
                    </p:extLst>
                  </p:nvPr>
                </p:nvGraphicFramePr>
                <p:xfrm>
                  <a:off x="5082679" y="3158869"/>
                  <a:ext cx="3521769" cy="255674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2EAAA818-F200-4E28-8907-0BECB0701857}"/>
                  </a:ext>
                </a:extLst>
              </p:cNvPr>
              <p:cNvGrpSpPr/>
              <p:nvPr/>
            </p:nvGrpSpPr>
            <p:grpSpPr>
              <a:xfrm>
                <a:off x="5164046" y="3315031"/>
                <a:ext cx="2345186" cy="1998786"/>
                <a:chOff x="2256183" y="3660461"/>
                <a:chExt cx="2345186" cy="1998786"/>
              </a:xfrm>
            </p:grpSpPr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56C5BA46-8E9E-4176-810B-36489BC43A92}"/>
                    </a:ext>
                  </a:extLst>
                </p:cNvPr>
                <p:cNvGrpSpPr/>
                <p:nvPr/>
              </p:nvGrpSpPr>
              <p:grpSpPr>
                <a:xfrm>
                  <a:off x="2666100" y="3944642"/>
                  <a:ext cx="1570915" cy="1529939"/>
                  <a:chOff x="2666100" y="3944642"/>
                  <a:chExt cx="1570915" cy="1529939"/>
                </a:xfrm>
              </p:grpSpPr>
              <p:sp>
                <p:nvSpPr>
                  <p:cNvPr id="65" name="フリーフォーム 33">
                    <a:extLst>
                      <a:ext uri="{FF2B5EF4-FFF2-40B4-BE49-F238E27FC236}">
                        <a16:creationId xmlns:a16="http://schemas.microsoft.com/office/drawing/2014/main" id="{880B4807-2142-48F4-86F5-9BBA624010C1}"/>
                      </a:ext>
                    </a:extLst>
                  </p:cNvPr>
                  <p:cNvSpPr/>
                  <p:nvPr/>
                </p:nvSpPr>
                <p:spPr>
                  <a:xfrm>
                    <a:off x="2666100" y="4211775"/>
                    <a:ext cx="1570915" cy="1262806"/>
                  </a:xfrm>
                  <a:custGeom>
                    <a:avLst/>
                    <a:gdLst>
                      <a:gd name="connsiteX0" fmla="*/ 1566153 w 1566153"/>
                      <a:gd name="connsiteY0" fmla="*/ 2106038 h 2110902"/>
                      <a:gd name="connsiteX1" fmla="*/ 4863 w 1566153"/>
                      <a:gd name="connsiteY1" fmla="*/ 2110902 h 2110902"/>
                      <a:gd name="connsiteX2" fmla="*/ 0 w 1566153"/>
                      <a:gd name="connsiteY2" fmla="*/ 0 h 2110902"/>
                      <a:gd name="connsiteX0" fmla="*/ 1566153 w 1566153"/>
                      <a:gd name="connsiteY0" fmla="*/ 2106038 h 2106038"/>
                      <a:gd name="connsiteX1" fmla="*/ 4863 w 1566153"/>
                      <a:gd name="connsiteY1" fmla="*/ 2097642 h 2106038"/>
                      <a:gd name="connsiteX2" fmla="*/ 0 w 1566153"/>
                      <a:gd name="connsiteY2" fmla="*/ 0 h 2106038"/>
                      <a:gd name="connsiteX0" fmla="*/ 1566153 w 1566153"/>
                      <a:gd name="connsiteY0" fmla="*/ 2106038 h 2107587"/>
                      <a:gd name="connsiteX1" fmla="*/ 4863 w 1566153"/>
                      <a:gd name="connsiteY1" fmla="*/ 2107587 h 2107587"/>
                      <a:gd name="connsiteX2" fmla="*/ 0 w 1566153"/>
                      <a:gd name="connsiteY2" fmla="*/ 0 h 2107587"/>
                      <a:gd name="connsiteX0" fmla="*/ 1568434 w 1568434"/>
                      <a:gd name="connsiteY0" fmla="*/ 2106038 h 2107587"/>
                      <a:gd name="connsiteX1" fmla="*/ 0 w 1568434"/>
                      <a:gd name="connsiteY1" fmla="*/ 2107587 h 2107587"/>
                      <a:gd name="connsiteX2" fmla="*/ 2281 w 1568434"/>
                      <a:gd name="connsiteY2" fmla="*/ 0 h 2107587"/>
                      <a:gd name="connsiteX0" fmla="*/ 1416034 w 1416034"/>
                      <a:gd name="connsiteY0" fmla="*/ 2742510 h 2742510"/>
                      <a:gd name="connsiteX1" fmla="*/ 0 w 1416034"/>
                      <a:gd name="connsiteY1" fmla="*/ 2107587 h 2742510"/>
                      <a:gd name="connsiteX2" fmla="*/ 2281 w 1416034"/>
                      <a:gd name="connsiteY2" fmla="*/ 0 h 2742510"/>
                      <a:gd name="connsiteX0" fmla="*/ 1508903 w 1508903"/>
                      <a:gd name="connsiteY0" fmla="*/ 2739195 h 2739195"/>
                      <a:gd name="connsiteX1" fmla="*/ 0 w 1508903"/>
                      <a:gd name="connsiteY1" fmla="*/ 2107587 h 2739195"/>
                      <a:gd name="connsiteX2" fmla="*/ 2281 w 1508903"/>
                      <a:gd name="connsiteY2" fmla="*/ 0 h 2739195"/>
                      <a:gd name="connsiteX0" fmla="*/ 1508903 w 1508903"/>
                      <a:gd name="connsiteY0" fmla="*/ 2739195 h 2739195"/>
                      <a:gd name="connsiteX1" fmla="*/ 0 w 1508903"/>
                      <a:gd name="connsiteY1" fmla="*/ 2107587 h 2739195"/>
                      <a:gd name="connsiteX2" fmla="*/ 2281 w 1508903"/>
                      <a:gd name="connsiteY2" fmla="*/ 0 h 2739195"/>
                      <a:gd name="connsiteX0" fmla="*/ 1508903 w 1508903"/>
                      <a:gd name="connsiteY0" fmla="*/ 2739195 h 2739195"/>
                      <a:gd name="connsiteX1" fmla="*/ 0 w 1508903"/>
                      <a:gd name="connsiteY1" fmla="*/ 2107587 h 2739195"/>
                      <a:gd name="connsiteX2" fmla="*/ 2281 w 1508903"/>
                      <a:gd name="connsiteY2" fmla="*/ 0 h 2739195"/>
                      <a:gd name="connsiteX0" fmla="*/ 1413653 w 1413653"/>
                      <a:gd name="connsiteY0" fmla="*/ 2709361 h 2709361"/>
                      <a:gd name="connsiteX1" fmla="*/ 0 w 1413653"/>
                      <a:gd name="connsiteY1" fmla="*/ 2107587 h 2709361"/>
                      <a:gd name="connsiteX2" fmla="*/ 2281 w 1413653"/>
                      <a:gd name="connsiteY2" fmla="*/ 0 h 2709361"/>
                      <a:gd name="connsiteX0" fmla="*/ 1413653 w 1413653"/>
                      <a:gd name="connsiteY0" fmla="*/ 2709361 h 2709361"/>
                      <a:gd name="connsiteX1" fmla="*/ 0 w 1413653"/>
                      <a:gd name="connsiteY1" fmla="*/ 2107587 h 2709361"/>
                      <a:gd name="connsiteX2" fmla="*/ 2281 w 1413653"/>
                      <a:gd name="connsiteY2" fmla="*/ 0 h 2709361"/>
                      <a:gd name="connsiteX0" fmla="*/ 1413653 w 1413653"/>
                      <a:gd name="connsiteY0" fmla="*/ 2709361 h 2709361"/>
                      <a:gd name="connsiteX1" fmla="*/ 0 w 1413653"/>
                      <a:gd name="connsiteY1" fmla="*/ 2107587 h 2709361"/>
                      <a:gd name="connsiteX2" fmla="*/ 2281 w 1413653"/>
                      <a:gd name="connsiteY2" fmla="*/ 0 h 2709361"/>
                      <a:gd name="connsiteX0" fmla="*/ 1413653 w 1413653"/>
                      <a:gd name="connsiteY0" fmla="*/ 2709361 h 2709361"/>
                      <a:gd name="connsiteX1" fmla="*/ 0 w 1413653"/>
                      <a:gd name="connsiteY1" fmla="*/ 2107587 h 2709361"/>
                      <a:gd name="connsiteX2" fmla="*/ 2281 w 1413653"/>
                      <a:gd name="connsiteY2" fmla="*/ 0 h 2709361"/>
                      <a:gd name="connsiteX0" fmla="*/ 1413653 w 1413653"/>
                      <a:gd name="connsiteY0" fmla="*/ 2709361 h 2747508"/>
                      <a:gd name="connsiteX1" fmla="*/ 0 w 1413653"/>
                      <a:gd name="connsiteY1" fmla="*/ 2107587 h 2747508"/>
                      <a:gd name="connsiteX2" fmla="*/ 2281 w 1413653"/>
                      <a:gd name="connsiteY2" fmla="*/ 0 h 2747508"/>
                      <a:gd name="connsiteX0" fmla="*/ 1413653 w 1413653"/>
                      <a:gd name="connsiteY0" fmla="*/ 2709361 h 2709361"/>
                      <a:gd name="connsiteX1" fmla="*/ 0 w 1413653"/>
                      <a:gd name="connsiteY1" fmla="*/ 2107587 h 2709361"/>
                      <a:gd name="connsiteX2" fmla="*/ 2281 w 1413653"/>
                      <a:gd name="connsiteY2" fmla="*/ 0 h 2709361"/>
                      <a:gd name="connsiteX0" fmla="*/ 1439962 w 1439962"/>
                      <a:gd name="connsiteY0" fmla="*/ 2245266 h 2245266"/>
                      <a:gd name="connsiteX1" fmla="*/ 26309 w 1439962"/>
                      <a:gd name="connsiteY1" fmla="*/ 1643492 h 2245266"/>
                      <a:gd name="connsiteX2" fmla="*/ 15 w 1439962"/>
                      <a:gd name="connsiteY2" fmla="*/ 0 h 2245266"/>
                      <a:gd name="connsiteX0" fmla="*/ 1513224 w 1513224"/>
                      <a:gd name="connsiteY0" fmla="*/ 2245266 h 2245266"/>
                      <a:gd name="connsiteX1" fmla="*/ 99571 w 1513224"/>
                      <a:gd name="connsiteY1" fmla="*/ 1643492 h 2245266"/>
                      <a:gd name="connsiteX2" fmla="*/ 73277 w 1513224"/>
                      <a:gd name="connsiteY2" fmla="*/ 0 h 2245266"/>
                      <a:gd name="connsiteX0" fmla="*/ 1439947 w 1439947"/>
                      <a:gd name="connsiteY0" fmla="*/ 2245266 h 2245266"/>
                      <a:gd name="connsiteX1" fmla="*/ 26294 w 1439947"/>
                      <a:gd name="connsiteY1" fmla="*/ 1643492 h 2245266"/>
                      <a:gd name="connsiteX2" fmla="*/ 0 w 1439947"/>
                      <a:gd name="connsiteY2" fmla="*/ 0 h 2245266"/>
                      <a:gd name="connsiteX0" fmla="*/ 1511999 w 1511999"/>
                      <a:gd name="connsiteY0" fmla="*/ 2245266 h 2245266"/>
                      <a:gd name="connsiteX1" fmla="*/ 98346 w 1511999"/>
                      <a:gd name="connsiteY1" fmla="*/ 1643492 h 2245266"/>
                      <a:gd name="connsiteX2" fmla="*/ 72052 w 1511999"/>
                      <a:gd name="connsiteY2" fmla="*/ 0 h 2245266"/>
                      <a:gd name="connsiteX0" fmla="*/ 1439947 w 1439947"/>
                      <a:gd name="connsiteY0" fmla="*/ 2245266 h 2245266"/>
                      <a:gd name="connsiteX1" fmla="*/ 26294 w 1439947"/>
                      <a:gd name="connsiteY1" fmla="*/ 1643492 h 2245266"/>
                      <a:gd name="connsiteX2" fmla="*/ 0 w 1439947"/>
                      <a:gd name="connsiteY2" fmla="*/ 0 h 2245266"/>
                      <a:gd name="connsiteX0" fmla="*/ 1442328 w 1442328"/>
                      <a:gd name="connsiteY0" fmla="*/ 2357974 h 2357974"/>
                      <a:gd name="connsiteX1" fmla="*/ 28675 w 1442328"/>
                      <a:gd name="connsiteY1" fmla="*/ 1756200 h 2357974"/>
                      <a:gd name="connsiteX2" fmla="*/ 0 w 1442328"/>
                      <a:gd name="connsiteY2" fmla="*/ 0 h 2357974"/>
                      <a:gd name="connsiteX0" fmla="*/ 1442328 w 1442328"/>
                      <a:gd name="connsiteY0" fmla="*/ 2357974 h 2357974"/>
                      <a:gd name="connsiteX1" fmla="*/ 28675 w 1442328"/>
                      <a:gd name="connsiteY1" fmla="*/ 1756200 h 2357974"/>
                      <a:gd name="connsiteX2" fmla="*/ 0 w 1442328"/>
                      <a:gd name="connsiteY2" fmla="*/ 0 h 2357974"/>
                      <a:gd name="connsiteX0" fmla="*/ 1442328 w 1442328"/>
                      <a:gd name="connsiteY0" fmla="*/ 2357974 h 2357974"/>
                      <a:gd name="connsiteX1" fmla="*/ 28675 w 1442328"/>
                      <a:gd name="connsiteY1" fmla="*/ 1756200 h 2357974"/>
                      <a:gd name="connsiteX2" fmla="*/ 0 w 1442328"/>
                      <a:gd name="connsiteY2" fmla="*/ 0 h 2357974"/>
                      <a:gd name="connsiteX0" fmla="*/ 1554246 w 1554246"/>
                      <a:gd name="connsiteY0" fmla="*/ 2401068 h 2401068"/>
                      <a:gd name="connsiteX1" fmla="*/ 28675 w 1554246"/>
                      <a:gd name="connsiteY1" fmla="*/ 1756200 h 2401068"/>
                      <a:gd name="connsiteX2" fmla="*/ 0 w 1554246"/>
                      <a:gd name="connsiteY2" fmla="*/ 0 h 2401068"/>
                      <a:gd name="connsiteX0" fmla="*/ 1575677 w 1575677"/>
                      <a:gd name="connsiteY0" fmla="*/ 2401068 h 2401068"/>
                      <a:gd name="connsiteX1" fmla="*/ 28675 w 1575677"/>
                      <a:gd name="connsiteY1" fmla="*/ 1756200 h 2401068"/>
                      <a:gd name="connsiteX2" fmla="*/ 0 w 1575677"/>
                      <a:gd name="connsiteY2" fmla="*/ 0 h 2401068"/>
                      <a:gd name="connsiteX0" fmla="*/ 1575677 w 1575677"/>
                      <a:gd name="connsiteY0" fmla="*/ 2404383 h 2404383"/>
                      <a:gd name="connsiteX1" fmla="*/ 28675 w 1575677"/>
                      <a:gd name="connsiteY1" fmla="*/ 1756200 h 2404383"/>
                      <a:gd name="connsiteX2" fmla="*/ 0 w 1575677"/>
                      <a:gd name="connsiteY2" fmla="*/ 0 h 2404383"/>
                      <a:gd name="connsiteX0" fmla="*/ 1575677 w 1575677"/>
                      <a:gd name="connsiteY0" fmla="*/ 2404383 h 2404383"/>
                      <a:gd name="connsiteX1" fmla="*/ 26294 w 1575677"/>
                      <a:gd name="connsiteY1" fmla="*/ 1756200 h 2404383"/>
                      <a:gd name="connsiteX2" fmla="*/ 0 w 1575677"/>
                      <a:gd name="connsiteY2" fmla="*/ 0 h 2404383"/>
                      <a:gd name="connsiteX0" fmla="*/ 1575677 w 1575677"/>
                      <a:gd name="connsiteY0" fmla="*/ 2404383 h 2404383"/>
                      <a:gd name="connsiteX1" fmla="*/ 26294 w 1575677"/>
                      <a:gd name="connsiteY1" fmla="*/ 1756200 h 2404383"/>
                      <a:gd name="connsiteX2" fmla="*/ 0 w 1575677"/>
                      <a:gd name="connsiteY2" fmla="*/ 0 h 2404383"/>
                      <a:gd name="connsiteX0" fmla="*/ 1575677 w 1575677"/>
                      <a:gd name="connsiteY0" fmla="*/ 2404383 h 2404383"/>
                      <a:gd name="connsiteX1" fmla="*/ 26294 w 1575677"/>
                      <a:gd name="connsiteY1" fmla="*/ 1756200 h 2404383"/>
                      <a:gd name="connsiteX2" fmla="*/ 0 w 1575677"/>
                      <a:gd name="connsiteY2" fmla="*/ 0 h 2404383"/>
                      <a:gd name="connsiteX0" fmla="*/ 1573296 w 1573296"/>
                      <a:gd name="connsiteY0" fmla="*/ 1757965 h 1757965"/>
                      <a:gd name="connsiteX1" fmla="*/ 23913 w 1573296"/>
                      <a:gd name="connsiteY1" fmla="*/ 1109782 h 1757965"/>
                      <a:gd name="connsiteX2" fmla="*/ 0 w 1573296"/>
                      <a:gd name="connsiteY2" fmla="*/ 0 h 1757965"/>
                      <a:gd name="connsiteX0" fmla="*/ 1570915 w 1570915"/>
                      <a:gd name="connsiteY0" fmla="*/ 1757965 h 1757965"/>
                      <a:gd name="connsiteX1" fmla="*/ 21532 w 1570915"/>
                      <a:gd name="connsiteY1" fmla="*/ 1109782 h 1757965"/>
                      <a:gd name="connsiteX2" fmla="*/ 0 w 1570915"/>
                      <a:gd name="connsiteY2" fmla="*/ 0 h 1757965"/>
                      <a:gd name="connsiteX0" fmla="*/ 1570915 w 1570915"/>
                      <a:gd name="connsiteY0" fmla="*/ 1757965 h 1757965"/>
                      <a:gd name="connsiteX1" fmla="*/ 21532 w 1570915"/>
                      <a:gd name="connsiteY1" fmla="*/ 1109782 h 1757965"/>
                      <a:gd name="connsiteX2" fmla="*/ 0 w 1570915"/>
                      <a:gd name="connsiteY2" fmla="*/ 0 h 1757965"/>
                      <a:gd name="connsiteX0" fmla="*/ 1570915 w 1570915"/>
                      <a:gd name="connsiteY0" fmla="*/ 1757965 h 1757965"/>
                      <a:gd name="connsiteX1" fmla="*/ 21532 w 1570915"/>
                      <a:gd name="connsiteY1" fmla="*/ 1109782 h 1757965"/>
                      <a:gd name="connsiteX2" fmla="*/ 0 w 1570915"/>
                      <a:gd name="connsiteY2" fmla="*/ 0 h 1757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0915" h="1757965">
                        <a:moveTo>
                          <a:pt x="1570915" y="1757965"/>
                        </a:moveTo>
                        <a:lnTo>
                          <a:pt x="21532" y="1109782"/>
                        </a:lnTo>
                        <a:cubicBezTo>
                          <a:pt x="15148" y="745379"/>
                          <a:pt x="13527" y="632915"/>
                          <a:pt x="0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フリーフォーム 34">
                    <a:extLst>
                      <a:ext uri="{FF2B5EF4-FFF2-40B4-BE49-F238E27FC236}">
                        <a16:creationId xmlns:a16="http://schemas.microsoft.com/office/drawing/2014/main" id="{EE20552D-6A53-44D9-8C78-00C622A5DC47}"/>
                      </a:ext>
                    </a:extLst>
                  </p:cNvPr>
                  <p:cNvSpPr/>
                  <p:nvPr/>
                </p:nvSpPr>
                <p:spPr>
                  <a:xfrm>
                    <a:off x="2689257" y="3944642"/>
                    <a:ext cx="1293424" cy="1063350"/>
                  </a:xfrm>
                  <a:custGeom>
                    <a:avLst/>
                    <a:gdLst>
                      <a:gd name="connsiteX0" fmla="*/ 0 w 545306"/>
                      <a:gd name="connsiteY0" fmla="*/ 542925 h 542925"/>
                      <a:gd name="connsiteX1" fmla="*/ 545306 w 545306"/>
                      <a:gd name="connsiteY1" fmla="*/ 0 h 542925"/>
                      <a:gd name="connsiteX2" fmla="*/ 545306 w 545306"/>
                      <a:gd name="connsiteY2" fmla="*/ 0 h 542925"/>
                      <a:gd name="connsiteX0" fmla="*/ 0 w 545306"/>
                      <a:gd name="connsiteY0" fmla="*/ 542925 h 542925"/>
                      <a:gd name="connsiteX1" fmla="*/ 545306 w 545306"/>
                      <a:gd name="connsiteY1" fmla="*/ 0 h 542925"/>
                      <a:gd name="connsiteX0" fmla="*/ 0 w 551374"/>
                      <a:gd name="connsiteY0" fmla="*/ 529872 h 529872"/>
                      <a:gd name="connsiteX1" fmla="*/ 551374 w 551374"/>
                      <a:gd name="connsiteY1" fmla="*/ 0 h 529872"/>
                      <a:gd name="connsiteX0" fmla="*/ 0 w 549351"/>
                      <a:gd name="connsiteY0" fmla="*/ 529872 h 529872"/>
                      <a:gd name="connsiteX1" fmla="*/ 549351 w 549351"/>
                      <a:gd name="connsiteY1" fmla="*/ 0 h 529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49351" h="529872">
                        <a:moveTo>
                          <a:pt x="0" y="529872"/>
                        </a:moveTo>
                        <a:lnTo>
                          <a:pt x="549351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テキスト ボックス 61">
                      <a:extLst>
                        <a:ext uri="{FF2B5EF4-FFF2-40B4-BE49-F238E27FC236}">
                          <a16:creationId xmlns:a16="http://schemas.microsoft.com/office/drawing/2014/main" id="{68AC8BA9-B379-4D17-90C3-385E062F31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4987" y="5289915"/>
                      <a:ext cx="3663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i="1" dirty="0" smtClean="0">
                                <a:effectLst>
                                  <a:glow rad="2286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kumimoji="1" lang="ja-JP" altLang="en-US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テキスト ボックス 61">
                      <a:extLst>
                        <a:ext uri="{FF2B5EF4-FFF2-40B4-BE49-F238E27FC236}">
                          <a16:creationId xmlns:a16="http://schemas.microsoft.com/office/drawing/2014/main" id="{68AC8BA9-B379-4D17-90C3-385E062F31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4987" y="5289915"/>
                      <a:ext cx="366382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テキスト ボックス 62">
                      <a:extLst>
                        <a:ext uri="{FF2B5EF4-FFF2-40B4-BE49-F238E27FC236}">
                          <a16:creationId xmlns:a16="http://schemas.microsoft.com/office/drawing/2014/main" id="{C42F26DC-810E-4B48-A1F6-7BCD465497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24958" y="3660461"/>
                      <a:ext cx="3329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b="0" i="1" smtClean="0">
                                <a:effectLst>
                                  <a:glow rad="2286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kumimoji="1" lang="ja-JP" altLang="en-US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テキスト ボックス 62">
                      <a:extLst>
                        <a:ext uri="{FF2B5EF4-FFF2-40B4-BE49-F238E27FC236}">
                          <a16:creationId xmlns:a16="http://schemas.microsoft.com/office/drawing/2014/main" id="{C42F26DC-810E-4B48-A1F6-7BCD465497C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958" y="3660461"/>
                      <a:ext cx="332976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テキスト ボックス 63">
                      <a:extLst>
                        <a:ext uri="{FF2B5EF4-FFF2-40B4-BE49-F238E27FC236}">
                          <a16:creationId xmlns:a16="http://schemas.microsoft.com/office/drawing/2014/main" id="{66F0437F-647D-4405-B071-327EEC9176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6183" y="3753220"/>
                      <a:ext cx="8804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b="0" i="1" smtClean="0">
                                <a:effectLst>
                                  <a:glow rad="2286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effectLst>
                                      <a:glow rad="2286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effectLst>
                                      <a:glow rad="2286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i="1" smtClean="0">
                                    <a:effectLst>
                                      <a:glow rad="2286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b="0" i="1" smtClean="0">
                                    <a:effectLst>
                                      <a:glow rad="2286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oMath>
                        </m:oMathPara>
                      </a14:m>
                      <a:endParaRPr kumimoji="1" lang="ja-JP" altLang="en-US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テキスト ボックス 63">
                      <a:extLst>
                        <a:ext uri="{FF2B5EF4-FFF2-40B4-BE49-F238E27FC236}">
                          <a16:creationId xmlns:a16="http://schemas.microsoft.com/office/drawing/2014/main" id="{66F0437F-647D-4405-B071-327EEC9176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6183" y="3753220"/>
                      <a:ext cx="88043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EE70E82A-3786-4E74-B3BC-DC364A4FC36F}"/>
                    </a:ext>
                  </a:extLst>
                </p:cNvPr>
                <p:cNvSpPr txBox="1"/>
                <p:nvPr/>
              </p:nvSpPr>
              <p:spPr>
                <a:xfrm>
                  <a:off x="6059537" y="5646136"/>
                  <a:ext cx="5530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en-US" altLang="ja-JP" sz="1400" b="0" dirty="0"/>
                </a:p>
              </p:txBody>
            </p:sp>
          </mc:Choice>
          <mc:Fallback xmlns="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EE70E82A-3786-4E74-B3BC-DC364A4FC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537" y="5646136"/>
                  <a:ext cx="553036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5D306BD2-C0B6-4110-AD81-29F46E06E26B}"/>
                    </a:ext>
                  </a:extLst>
                </p:cNvPr>
                <p:cNvSpPr txBox="1"/>
                <p:nvPr/>
              </p:nvSpPr>
              <p:spPr>
                <a:xfrm>
                  <a:off x="4767645" y="5129279"/>
                  <a:ext cx="324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5D306BD2-C0B6-4110-AD81-29F46E06E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645" y="5129279"/>
                  <a:ext cx="324127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3D4D3198-D3C5-4056-8341-779C15C51F79}"/>
                    </a:ext>
                  </a:extLst>
                </p:cNvPr>
                <p:cNvSpPr txBox="1"/>
                <p:nvPr/>
              </p:nvSpPr>
              <p:spPr>
                <a:xfrm>
                  <a:off x="5404738" y="4360890"/>
                  <a:ext cx="556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kumimoji="1" lang="en-US" altLang="ja-JP" sz="1400" b="0" dirty="0"/>
                </a:p>
              </p:txBody>
            </p:sp>
          </mc:Choice>
          <mc:Fallback xmlns="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3D4D3198-D3C5-4056-8341-779C15C51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738" y="4360890"/>
                  <a:ext cx="556370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運動方程式の解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06000" y="4560686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4560686"/>
                <a:ext cx="4176464" cy="1489510"/>
              </a:xfrm>
              <a:prstGeom prst="rect">
                <a:avLst/>
              </a:prstGeom>
              <a:blipFill>
                <a:blip r:embed="rId11"/>
                <a:stretch>
                  <a:fillRect l="-1168" t="-3279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  <a:blipFill>
                <a:blip r:embed="rId12"/>
                <a:stretch>
                  <a:fillRect l="-1038" t="-3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1754326"/>
              </a:xfrm>
              <a:prstGeom prst="rect">
                <a:avLst/>
              </a:prstGeom>
              <a:blipFill>
                <a:blip r:embed="rId13"/>
                <a:stretch>
                  <a:fillRect t="-3136" b="-5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DEC3BC-31DC-44E2-B459-212F28EA2125}"/>
              </a:ext>
            </a:extLst>
          </p:cNvPr>
          <p:cNvGrpSpPr/>
          <p:nvPr/>
        </p:nvGrpSpPr>
        <p:grpSpPr>
          <a:xfrm>
            <a:off x="300833" y="1124744"/>
            <a:ext cx="3213240" cy="1678084"/>
            <a:chOff x="300833" y="1124744"/>
            <a:chExt cx="3213240" cy="167808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88696" y="1124744"/>
              <a:ext cx="2627960" cy="1440000"/>
              <a:chOff x="1584000" y="3240000"/>
              <a:chExt cx="2627960" cy="1440000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1584000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109592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635184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3686368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160776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211960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青玉グループ化 8">
              <a:extLst>
                <a:ext uri="{FF2B5EF4-FFF2-40B4-BE49-F238E27FC236}">
                  <a16:creationId xmlns:a16="http://schemas.microsoft.com/office/drawing/2014/main" id="{7E10D217-9492-4751-8735-FB215F025B2D}"/>
                </a:ext>
              </a:extLst>
            </p:cNvPr>
            <p:cNvGrpSpPr/>
            <p:nvPr/>
          </p:nvGrpSpPr>
          <p:grpSpPr>
            <a:xfrm>
              <a:off x="633600" y="1790744"/>
              <a:ext cx="2628012" cy="108000"/>
              <a:chOff x="633600" y="1790744"/>
              <a:chExt cx="2628012" cy="108000"/>
            </a:xfrm>
          </p:grpSpPr>
          <p:sp>
            <p:nvSpPr>
              <p:cNvPr id="52" name="青円/楕円 4">
                <a:extLst>
                  <a:ext uri="{FF2B5EF4-FFF2-40B4-BE49-F238E27FC236}">
                    <a16:creationId xmlns:a16="http://schemas.microsoft.com/office/drawing/2014/main" id="{E42B1997-B48B-4D4A-883D-576EC81C0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6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青円/楕円 19">
                <a:extLst>
                  <a:ext uri="{FF2B5EF4-FFF2-40B4-BE49-F238E27FC236}">
                    <a16:creationId xmlns:a16="http://schemas.microsoft.com/office/drawing/2014/main" id="{FEDE7410-A1C7-4BF1-90CB-9762C5593D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72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青円/楕円 20">
                <a:extLst>
                  <a:ext uri="{FF2B5EF4-FFF2-40B4-BE49-F238E27FC236}">
                    <a16:creationId xmlns:a16="http://schemas.microsoft.com/office/drawing/2014/main" id="{D1154CBD-D24D-45C6-AEC7-DA0937582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9152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青円/楕円 21">
                <a:extLst>
                  <a:ext uri="{FF2B5EF4-FFF2-40B4-BE49-F238E27FC236}">
                    <a16:creationId xmlns:a16="http://schemas.microsoft.com/office/drawing/2014/main" id="{62922D76-2CF0-47AC-9D27-92E55DF97D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0136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青円/楕円 22">
                <a:extLst>
                  <a:ext uri="{FF2B5EF4-FFF2-40B4-BE49-F238E27FC236}">
                    <a16:creationId xmlns:a16="http://schemas.microsoft.com/office/drawing/2014/main" id="{5DB7B84E-52E9-4B91-BCDD-33F9489AA4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60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青円/楕円 23">
                <a:extLst>
                  <a:ext uri="{FF2B5EF4-FFF2-40B4-BE49-F238E27FC236}">
                    <a16:creationId xmlns:a16="http://schemas.microsoft.com/office/drawing/2014/main" id="{3A8A5BB7-6D8F-445D-A186-A584E8DC9E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36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214288" y="1844725"/>
              <a:ext cx="2102368" cy="0"/>
              <a:chOff x="1214288" y="1844725"/>
              <a:chExt cx="2102368" cy="0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1214288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1739880" y="1844725"/>
                <a:ext cx="17262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2262801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 flipH="1">
                <a:off x="3208656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539552" y="2633551"/>
              <a:ext cx="2974521" cy="169277"/>
              <a:chOff x="1363555" y="4797086"/>
              <a:chExt cx="2974521" cy="16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57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/>
                  <p:cNvSpPr txBox="1"/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4118" t="-10714" r="-70588" b="-3928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テキスト ボックス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kumimoji="1" lang="en-US" altLang="ja-JP" sz="1100" dirty="0">
                        <a:solidFill>
                          <a:schemeClr val="tx1"/>
                        </a:solidFill>
                        <a:effectLst>
                          <a:glow rad="2286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a:t>+3</a:t>
                    </a:r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8095" t="-67857" r="-59524" b="-85714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+4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グループ化 60"/>
            <p:cNvGrpSpPr/>
            <p:nvPr/>
          </p:nvGrpSpPr>
          <p:grpSpPr>
            <a:xfrm>
              <a:off x="1242319" y="1529768"/>
              <a:ext cx="1399919" cy="215444"/>
              <a:chOff x="1242319" y="1529768"/>
              <a:chExt cx="1399919" cy="215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1732480" y="1529768"/>
                    <a:ext cx="386837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2480" y="1529768"/>
                    <a:ext cx="386837" cy="215444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l="-23438" r="-10938" b="-40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1242319" y="1529768"/>
                    <a:ext cx="216919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2319" y="1529768"/>
                    <a:ext cx="216919" cy="215444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l="-45714" r="-14286" b="-3714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2255401" y="1529768"/>
                    <a:ext cx="386837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テキスト ボックス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5401" y="1529768"/>
                    <a:ext cx="386837" cy="215444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 l="-25397" r="-11111" b="-40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グループ化 44"/>
            <p:cNvGrpSpPr/>
            <p:nvPr/>
          </p:nvGrpSpPr>
          <p:grpSpPr>
            <a:xfrm>
              <a:off x="2791063" y="2063322"/>
              <a:ext cx="530542" cy="396529"/>
              <a:chOff x="2791063" y="1592311"/>
              <a:chExt cx="530542" cy="396529"/>
            </a:xfrm>
          </p:grpSpPr>
          <p:sp>
            <p:nvSpPr>
              <p:cNvPr id="44" name="フリーフォーム 43"/>
              <p:cNvSpPr>
                <a:spLocks noChangeAspect="1"/>
              </p:cNvSpPr>
              <p:nvPr/>
            </p:nvSpPr>
            <p:spPr>
              <a:xfrm>
                <a:off x="2791063" y="1836034"/>
                <a:ext cx="530542" cy="152806"/>
              </a:xfrm>
              <a:custGeom>
                <a:avLst/>
                <a:gdLst>
                  <a:gd name="connsiteX0" fmla="*/ 0 w 542925"/>
                  <a:gd name="connsiteY0" fmla="*/ 163619 h 277985"/>
                  <a:gd name="connsiteX1" fmla="*/ 152400 w 542925"/>
                  <a:gd name="connsiteY1" fmla="*/ 258869 h 277985"/>
                  <a:gd name="connsiteX2" fmla="*/ 161925 w 542925"/>
                  <a:gd name="connsiteY2" fmla="*/ 20744 h 277985"/>
                  <a:gd name="connsiteX3" fmla="*/ 276225 w 542925"/>
                  <a:gd name="connsiteY3" fmla="*/ 268394 h 277985"/>
                  <a:gd name="connsiteX4" fmla="*/ 323850 w 542925"/>
                  <a:gd name="connsiteY4" fmla="*/ 30269 h 277985"/>
                  <a:gd name="connsiteX5" fmla="*/ 438150 w 542925"/>
                  <a:gd name="connsiteY5" fmla="*/ 277919 h 277985"/>
                  <a:gd name="connsiteX6" fmla="*/ 485775 w 542925"/>
                  <a:gd name="connsiteY6" fmla="*/ 1694 h 277985"/>
                  <a:gd name="connsiteX7" fmla="*/ 542925 w 542925"/>
                  <a:gd name="connsiteY7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1178"/>
                  <a:gd name="connsiteY0" fmla="*/ 147780 h 277985"/>
                  <a:gd name="connsiteX1" fmla="*/ 57784 w 541178"/>
                  <a:gd name="connsiteY1" fmla="*/ 170763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9544"/>
                  <a:gd name="connsiteX1" fmla="*/ 63026 w 541178"/>
                  <a:gd name="connsiteY1" fmla="*/ 149441 h 279544"/>
                  <a:gd name="connsiteX2" fmla="*/ 123276 w 541178"/>
                  <a:gd name="connsiteY2" fmla="*/ 276536 h 279544"/>
                  <a:gd name="connsiteX3" fmla="*/ 160178 w 541178"/>
                  <a:gd name="connsiteY3" fmla="*/ 20744 h 279544"/>
                  <a:gd name="connsiteX4" fmla="*/ 274478 w 541178"/>
                  <a:gd name="connsiteY4" fmla="*/ 268394 h 279544"/>
                  <a:gd name="connsiteX5" fmla="*/ 322103 w 541178"/>
                  <a:gd name="connsiteY5" fmla="*/ 30269 h 279544"/>
                  <a:gd name="connsiteX6" fmla="*/ 436403 w 541178"/>
                  <a:gd name="connsiteY6" fmla="*/ 277919 h 279544"/>
                  <a:gd name="connsiteX7" fmla="*/ 484028 w 541178"/>
                  <a:gd name="connsiteY7" fmla="*/ 1694 h 279544"/>
                  <a:gd name="connsiteX8" fmla="*/ 541178 w 541178"/>
                  <a:gd name="connsiteY8" fmla="*/ 182669 h 279544"/>
                  <a:gd name="connsiteX0" fmla="*/ 0 w 541178"/>
                  <a:gd name="connsiteY0" fmla="*/ 147780 h 279544"/>
                  <a:gd name="connsiteX1" fmla="*/ 63026 w 541178"/>
                  <a:gd name="connsiteY1" fmla="*/ 149441 h 279544"/>
                  <a:gd name="connsiteX2" fmla="*/ 123276 w 541178"/>
                  <a:gd name="connsiteY2" fmla="*/ 276536 h 279544"/>
                  <a:gd name="connsiteX3" fmla="*/ 160178 w 541178"/>
                  <a:gd name="connsiteY3" fmla="*/ 20744 h 279544"/>
                  <a:gd name="connsiteX4" fmla="*/ 245353 w 541178"/>
                  <a:gd name="connsiteY4" fmla="*/ 278141 h 279544"/>
                  <a:gd name="connsiteX5" fmla="*/ 322103 w 541178"/>
                  <a:gd name="connsiteY5" fmla="*/ 30269 h 279544"/>
                  <a:gd name="connsiteX6" fmla="*/ 436403 w 541178"/>
                  <a:gd name="connsiteY6" fmla="*/ 277919 h 279544"/>
                  <a:gd name="connsiteX7" fmla="*/ 484028 w 541178"/>
                  <a:gd name="connsiteY7" fmla="*/ 1694 h 279544"/>
                  <a:gd name="connsiteX8" fmla="*/ 541178 w 541178"/>
                  <a:gd name="connsiteY8" fmla="*/ 182669 h 279544"/>
                  <a:gd name="connsiteX0" fmla="*/ 0 w 541178"/>
                  <a:gd name="connsiteY0" fmla="*/ 147798 h 279562"/>
                  <a:gd name="connsiteX1" fmla="*/ 63026 w 541178"/>
                  <a:gd name="connsiteY1" fmla="*/ 149459 h 279562"/>
                  <a:gd name="connsiteX2" fmla="*/ 123276 w 541178"/>
                  <a:gd name="connsiteY2" fmla="*/ 276554 h 279562"/>
                  <a:gd name="connsiteX3" fmla="*/ 160178 w 541178"/>
                  <a:gd name="connsiteY3" fmla="*/ 20762 h 279562"/>
                  <a:gd name="connsiteX4" fmla="*/ 245353 w 541178"/>
                  <a:gd name="connsiteY4" fmla="*/ 278159 h 279562"/>
                  <a:gd name="connsiteX5" fmla="*/ 322103 w 541178"/>
                  <a:gd name="connsiteY5" fmla="*/ 30287 h 279562"/>
                  <a:gd name="connsiteX6" fmla="*/ 369417 w 541178"/>
                  <a:gd name="connsiteY6" fmla="*/ 278546 h 279562"/>
                  <a:gd name="connsiteX7" fmla="*/ 484028 w 541178"/>
                  <a:gd name="connsiteY7" fmla="*/ 1712 h 279562"/>
                  <a:gd name="connsiteX8" fmla="*/ 541178 w 541178"/>
                  <a:gd name="connsiteY8" fmla="*/ 182687 h 279562"/>
                  <a:gd name="connsiteX0" fmla="*/ 0 w 541178"/>
                  <a:gd name="connsiteY0" fmla="*/ 130443 h 262207"/>
                  <a:gd name="connsiteX1" fmla="*/ 63026 w 541178"/>
                  <a:gd name="connsiteY1" fmla="*/ 132104 h 262207"/>
                  <a:gd name="connsiteX2" fmla="*/ 123276 w 541178"/>
                  <a:gd name="connsiteY2" fmla="*/ 259199 h 262207"/>
                  <a:gd name="connsiteX3" fmla="*/ 160178 w 541178"/>
                  <a:gd name="connsiteY3" fmla="*/ 3407 h 262207"/>
                  <a:gd name="connsiteX4" fmla="*/ 245353 w 541178"/>
                  <a:gd name="connsiteY4" fmla="*/ 260804 h 262207"/>
                  <a:gd name="connsiteX5" fmla="*/ 322103 w 541178"/>
                  <a:gd name="connsiteY5" fmla="*/ 12932 h 262207"/>
                  <a:gd name="connsiteX6" fmla="*/ 369417 w 541178"/>
                  <a:gd name="connsiteY6" fmla="*/ 261191 h 262207"/>
                  <a:gd name="connsiteX7" fmla="*/ 436264 w 541178"/>
                  <a:gd name="connsiteY7" fmla="*/ 2024 h 262207"/>
                  <a:gd name="connsiteX8" fmla="*/ 541178 w 541178"/>
                  <a:gd name="connsiteY8" fmla="*/ 165332 h 262207"/>
                  <a:gd name="connsiteX0" fmla="*/ 0 w 541178"/>
                  <a:gd name="connsiteY0" fmla="*/ 130443 h 262207"/>
                  <a:gd name="connsiteX1" fmla="*/ 63026 w 541178"/>
                  <a:gd name="connsiteY1" fmla="*/ 132104 h 262207"/>
                  <a:gd name="connsiteX2" fmla="*/ 123276 w 541178"/>
                  <a:gd name="connsiteY2" fmla="*/ 259199 h 262207"/>
                  <a:gd name="connsiteX3" fmla="*/ 160178 w 541178"/>
                  <a:gd name="connsiteY3" fmla="*/ 3407 h 262207"/>
                  <a:gd name="connsiteX4" fmla="*/ 245353 w 541178"/>
                  <a:gd name="connsiteY4" fmla="*/ 260804 h 262207"/>
                  <a:gd name="connsiteX5" fmla="*/ 307541 w 541178"/>
                  <a:gd name="connsiteY5" fmla="*/ 2575 h 262207"/>
                  <a:gd name="connsiteX6" fmla="*/ 369417 w 541178"/>
                  <a:gd name="connsiteY6" fmla="*/ 261191 h 262207"/>
                  <a:gd name="connsiteX7" fmla="*/ 436264 w 541178"/>
                  <a:gd name="connsiteY7" fmla="*/ 2024 h 262207"/>
                  <a:gd name="connsiteX8" fmla="*/ 541178 w 541178"/>
                  <a:gd name="connsiteY8" fmla="*/ 165332 h 262207"/>
                  <a:gd name="connsiteX0" fmla="*/ 0 w 541178"/>
                  <a:gd name="connsiteY0" fmla="*/ 130443 h 262255"/>
                  <a:gd name="connsiteX1" fmla="*/ 63026 w 541178"/>
                  <a:gd name="connsiteY1" fmla="*/ 132104 h 262255"/>
                  <a:gd name="connsiteX2" fmla="*/ 123276 w 541178"/>
                  <a:gd name="connsiteY2" fmla="*/ 259199 h 262255"/>
                  <a:gd name="connsiteX3" fmla="*/ 182313 w 541178"/>
                  <a:gd name="connsiteY3" fmla="*/ 2189 h 262255"/>
                  <a:gd name="connsiteX4" fmla="*/ 245353 w 541178"/>
                  <a:gd name="connsiteY4" fmla="*/ 260804 h 262255"/>
                  <a:gd name="connsiteX5" fmla="*/ 307541 w 541178"/>
                  <a:gd name="connsiteY5" fmla="*/ 2575 h 262255"/>
                  <a:gd name="connsiteX6" fmla="*/ 369417 w 541178"/>
                  <a:gd name="connsiteY6" fmla="*/ 261191 h 262255"/>
                  <a:gd name="connsiteX7" fmla="*/ 436264 w 541178"/>
                  <a:gd name="connsiteY7" fmla="*/ 2024 h 262255"/>
                  <a:gd name="connsiteX8" fmla="*/ 541178 w 541178"/>
                  <a:gd name="connsiteY8" fmla="*/ 165332 h 262255"/>
                  <a:gd name="connsiteX0" fmla="*/ 0 w 541178"/>
                  <a:gd name="connsiteY0" fmla="*/ 130443 h 262255"/>
                  <a:gd name="connsiteX1" fmla="*/ 63026 w 541178"/>
                  <a:gd name="connsiteY1" fmla="*/ 132104 h 262255"/>
                  <a:gd name="connsiteX2" fmla="*/ 123276 w 541178"/>
                  <a:gd name="connsiteY2" fmla="*/ 259199 h 262255"/>
                  <a:gd name="connsiteX3" fmla="*/ 182313 w 541178"/>
                  <a:gd name="connsiteY3" fmla="*/ 2189 h 262255"/>
                  <a:gd name="connsiteX4" fmla="*/ 245353 w 541178"/>
                  <a:gd name="connsiteY4" fmla="*/ 260804 h 262255"/>
                  <a:gd name="connsiteX5" fmla="*/ 307541 w 541178"/>
                  <a:gd name="connsiteY5" fmla="*/ 2575 h 262255"/>
                  <a:gd name="connsiteX6" fmla="*/ 369417 w 541178"/>
                  <a:gd name="connsiteY6" fmla="*/ 261191 h 262255"/>
                  <a:gd name="connsiteX7" fmla="*/ 431604 w 541178"/>
                  <a:gd name="connsiteY7" fmla="*/ 2024 h 262255"/>
                  <a:gd name="connsiteX8" fmla="*/ 541178 w 541178"/>
                  <a:gd name="connsiteY8" fmla="*/ 165332 h 262255"/>
                  <a:gd name="connsiteX0" fmla="*/ 0 w 541178"/>
                  <a:gd name="connsiteY0" fmla="*/ 130443 h 262215"/>
                  <a:gd name="connsiteX1" fmla="*/ 61278 w 541178"/>
                  <a:gd name="connsiteY1" fmla="*/ 131495 h 262215"/>
                  <a:gd name="connsiteX2" fmla="*/ 123276 w 541178"/>
                  <a:gd name="connsiteY2" fmla="*/ 259199 h 262215"/>
                  <a:gd name="connsiteX3" fmla="*/ 182313 w 541178"/>
                  <a:gd name="connsiteY3" fmla="*/ 2189 h 262215"/>
                  <a:gd name="connsiteX4" fmla="*/ 245353 w 541178"/>
                  <a:gd name="connsiteY4" fmla="*/ 260804 h 262215"/>
                  <a:gd name="connsiteX5" fmla="*/ 307541 w 541178"/>
                  <a:gd name="connsiteY5" fmla="*/ 2575 h 262215"/>
                  <a:gd name="connsiteX6" fmla="*/ 369417 w 541178"/>
                  <a:gd name="connsiteY6" fmla="*/ 261191 h 262215"/>
                  <a:gd name="connsiteX7" fmla="*/ 431604 w 541178"/>
                  <a:gd name="connsiteY7" fmla="*/ 2024 h 262215"/>
                  <a:gd name="connsiteX8" fmla="*/ 541178 w 541178"/>
                  <a:gd name="connsiteY8" fmla="*/ 165332 h 262215"/>
                  <a:gd name="connsiteX0" fmla="*/ 0 w 541178"/>
                  <a:gd name="connsiteY0" fmla="*/ 130443 h 262215"/>
                  <a:gd name="connsiteX1" fmla="*/ 61278 w 541178"/>
                  <a:gd name="connsiteY1" fmla="*/ 131495 h 262215"/>
                  <a:gd name="connsiteX2" fmla="*/ 123276 w 541178"/>
                  <a:gd name="connsiteY2" fmla="*/ 259199 h 262215"/>
                  <a:gd name="connsiteX3" fmla="*/ 182313 w 541178"/>
                  <a:gd name="connsiteY3" fmla="*/ 2189 h 262215"/>
                  <a:gd name="connsiteX4" fmla="*/ 245353 w 541178"/>
                  <a:gd name="connsiteY4" fmla="*/ 260804 h 262215"/>
                  <a:gd name="connsiteX5" fmla="*/ 307541 w 541178"/>
                  <a:gd name="connsiteY5" fmla="*/ 2575 h 262215"/>
                  <a:gd name="connsiteX6" fmla="*/ 369417 w 541178"/>
                  <a:gd name="connsiteY6" fmla="*/ 261191 h 262215"/>
                  <a:gd name="connsiteX7" fmla="*/ 431604 w 541178"/>
                  <a:gd name="connsiteY7" fmla="*/ 2024 h 262215"/>
                  <a:gd name="connsiteX8" fmla="*/ 541178 w 541178"/>
                  <a:gd name="connsiteY8" fmla="*/ 165332 h 262215"/>
                  <a:gd name="connsiteX0" fmla="*/ 0 w 542343"/>
                  <a:gd name="connsiteY0" fmla="*/ 131052 h 262215"/>
                  <a:gd name="connsiteX1" fmla="*/ 62443 w 542343"/>
                  <a:gd name="connsiteY1" fmla="*/ 131495 h 262215"/>
                  <a:gd name="connsiteX2" fmla="*/ 124441 w 542343"/>
                  <a:gd name="connsiteY2" fmla="*/ 259199 h 262215"/>
                  <a:gd name="connsiteX3" fmla="*/ 183478 w 542343"/>
                  <a:gd name="connsiteY3" fmla="*/ 2189 h 262215"/>
                  <a:gd name="connsiteX4" fmla="*/ 246518 w 542343"/>
                  <a:gd name="connsiteY4" fmla="*/ 260804 h 262215"/>
                  <a:gd name="connsiteX5" fmla="*/ 308706 w 542343"/>
                  <a:gd name="connsiteY5" fmla="*/ 2575 h 262215"/>
                  <a:gd name="connsiteX6" fmla="*/ 370582 w 542343"/>
                  <a:gd name="connsiteY6" fmla="*/ 261191 h 262215"/>
                  <a:gd name="connsiteX7" fmla="*/ 432769 w 542343"/>
                  <a:gd name="connsiteY7" fmla="*/ 2024 h 262215"/>
                  <a:gd name="connsiteX8" fmla="*/ 542343 w 542343"/>
                  <a:gd name="connsiteY8" fmla="*/ 165332 h 262215"/>
                  <a:gd name="connsiteX0" fmla="*/ 0 w 553410"/>
                  <a:gd name="connsiteY0" fmla="*/ 133869 h 265032"/>
                  <a:gd name="connsiteX1" fmla="*/ 62443 w 553410"/>
                  <a:gd name="connsiteY1" fmla="*/ 134312 h 265032"/>
                  <a:gd name="connsiteX2" fmla="*/ 124441 w 553410"/>
                  <a:gd name="connsiteY2" fmla="*/ 262016 h 265032"/>
                  <a:gd name="connsiteX3" fmla="*/ 183478 w 553410"/>
                  <a:gd name="connsiteY3" fmla="*/ 5006 h 265032"/>
                  <a:gd name="connsiteX4" fmla="*/ 246518 w 553410"/>
                  <a:gd name="connsiteY4" fmla="*/ 263621 h 265032"/>
                  <a:gd name="connsiteX5" fmla="*/ 308706 w 553410"/>
                  <a:gd name="connsiteY5" fmla="*/ 5392 h 265032"/>
                  <a:gd name="connsiteX6" fmla="*/ 370582 w 553410"/>
                  <a:gd name="connsiteY6" fmla="*/ 264008 h 265032"/>
                  <a:gd name="connsiteX7" fmla="*/ 432769 w 553410"/>
                  <a:gd name="connsiteY7" fmla="*/ 4841 h 265032"/>
                  <a:gd name="connsiteX8" fmla="*/ 553410 w 553410"/>
                  <a:gd name="connsiteY8" fmla="*/ 134034 h 2650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4441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685"/>
                  <a:gd name="connsiteX1" fmla="*/ 43221 w 553410"/>
                  <a:gd name="connsiteY1" fmla="*/ 129472 h 259685"/>
                  <a:gd name="connsiteX2" fmla="*/ 122694 w 553410"/>
                  <a:gd name="connsiteY2" fmla="*/ 257176 h 259685"/>
                  <a:gd name="connsiteX3" fmla="*/ 183478 w 553410"/>
                  <a:gd name="connsiteY3" fmla="*/ 166 h 259685"/>
                  <a:gd name="connsiteX4" fmla="*/ 246518 w 553410"/>
                  <a:gd name="connsiteY4" fmla="*/ 258781 h 259685"/>
                  <a:gd name="connsiteX5" fmla="*/ 308706 w 553410"/>
                  <a:gd name="connsiteY5" fmla="*/ 552 h 259685"/>
                  <a:gd name="connsiteX6" fmla="*/ 370582 w 553410"/>
                  <a:gd name="connsiteY6" fmla="*/ 259168 h 259685"/>
                  <a:gd name="connsiteX7" fmla="*/ 432769 w 553410"/>
                  <a:gd name="connsiteY7" fmla="*/ 1 h 259685"/>
                  <a:gd name="connsiteX8" fmla="*/ 494050 w 553410"/>
                  <a:gd name="connsiteY8" fmla="*/ 129119 h 259685"/>
                  <a:gd name="connsiteX9" fmla="*/ 553410 w 553410"/>
                  <a:gd name="connsiteY9" fmla="*/ 129194 h 259685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31438 h 261577"/>
                  <a:gd name="connsiteX1" fmla="*/ 43221 w 553410"/>
                  <a:gd name="connsiteY1" fmla="*/ 131881 h 261577"/>
                  <a:gd name="connsiteX2" fmla="*/ 122694 w 553410"/>
                  <a:gd name="connsiteY2" fmla="*/ 259585 h 261577"/>
                  <a:gd name="connsiteX3" fmla="*/ 183478 w 553410"/>
                  <a:gd name="connsiteY3" fmla="*/ 2575 h 261577"/>
                  <a:gd name="connsiteX4" fmla="*/ 246518 w 553410"/>
                  <a:gd name="connsiteY4" fmla="*/ 261190 h 261577"/>
                  <a:gd name="connsiteX5" fmla="*/ 308706 w 553410"/>
                  <a:gd name="connsiteY5" fmla="*/ 2961 h 261577"/>
                  <a:gd name="connsiteX6" fmla="*/ 370582 w 553410"/>
                  <a:gd name="connsiteY6" fmla="*/ 261577 h 261577"/>
                  <a:gd name="connsiteX7" fmla="*/ 432769 w 553410"/>
                  <a:gd name="connsiteY7" fmla="*/ 2410 h 261577"/>
                  <a:gd name="connsiteX8" fmla="*/ 419491 w 553410"/>
                  <a:gd name="connsiteY8" fmla="*/ 132137 h 261577"/>
                  <a:gd name="connsiteX9" fmla="*/ 553410 w 553410"/>
                  <a:gd name="connsiteY9" fmla="*/ 131603 h 261577"/>
                  <a:gd name="connsiteX0" fmla="*/ 0 w 553410"/>
                  <a:gd name="connsiteY0" fmla="*/ 131478 h 261617"/>
                  <a:gd name="connsiteX1" fmla="*/ 43221 w 553410"/>
                  <a:gd name="connsiteY1" fmla="*/ 131921 h 261617"/>
                  <a:gd name="connsiteX2" fmla="*/ 122694 w 553410"/>
                  <a:gd name="connsiteY2" fmla="*/ 259625 h 261617"/>
                  <a:gd name="connsiteX3" fmla="*/ 183478 w 553410"/>
                  <a:gd name="connsiteY3" fmla="*/ 2615 h 261617"/>
                  <a:gd name="connsiteX4" fmla="*/ 246518 w 553410"/>
                  <a:gd name="connsiteY4" fmla="*/ 261230 h 261617"/>
                  <a:gd name="connsiteX5" fmla="*/ 308706 w 553410"/>
                  <a:gd name="connsiteY5" fmla="*/ 3001 h 261617"/>
                  <a:gd name="connsiteX6" fmla="*/ 370582 w 553410"/>
                  <a:gd name="connsiteY6" fmla="*/ 261617 h 261617"/>
                  <a:gd name="connsiteX7" fmla="*/ 432769 w 553410"/>
                  <a:gd name="connsiteY7" fmla="*/ 2450 h 261617"/>
                  <a:gd name="connsiteX8" fmla="*/ 419491 w 553410"/>
                  <a:gd name="connsiteY8" fmla="*/ 132177 h 261617"/>
                  <a:gd name="connsiteX9" fmla="*/ 553410 w 553410"/>
                  <a:gd name="connsiteY9" fmla="*/ 131643 h 261617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3410" h="259168">
                    <a:moveTo>
                      <a:pt x="0" y="129029"/>
                    </a:moveTo>
                    <a:lnTo>
                      <a:pt x="43221" y="129472"/>
                    </a:lnTo>
                    <a:cubicBezTo>
                      <a:pt x="40661" y="110623"/>
                      <a:pt x="61456" y="256187"/>
                      <a:pt x="122694" y="257176"/>
                    </a:cubicBezTo>
                    <a:cubicBezTo>
                      <a:pt x="183932" y="258165"/>
                      <a:pt x="244973" y="-102"/>
                      <a:pt x="183478" y="166"/>
                    </a:cubicBezTo>
                    <a:cubicBezTo>
                      <a:pt x="121983" y="434"/>
                      <a:pt x="183125" y="258717"/>
                      <a:pt x="246518" y="258781"/>
                    </a:cubicBezTo>
                    <a:cubicBezTo>
                      <a:pt x="309911" y="258845"/>
                      <a:pt x="370743" y="1097"/>
                      <a:pt x="308706" y="552"/>
                    </a:cubicBezTo>
                    <a:cubicBezTo>
                      <a:pt x="246669" y="7"/>
                      <a:pt x="309713" y="259260"/>
                      <a:pt x="370582" y="259168"/>
                    </a:cubicBezTo>
                    <a:cubicBezTo>
                      <a:pt x="431451" y="259076"/>
                      <a:pt x="492770" y="-357"/>
                      <a:pt x="432769" y="1"/>
                    </a:cubicBezTo>
                    <a:cubicBezTo>
                      <a:pt x="372768" y="359"/>
                      <a:pt x="426761" y="147793"/>
                      <a:pt x="419491" y="129728"/>
                    </a:cubicBezTo>
                    <a:lnTo>
                      <a:pt x="553410" y="12919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none" w="lg" len="lg"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2977513" y="1592311"/>
                    <a:ext cx="155364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テキスト ボックス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7513" y="1592311"/>
                    <a:ext cx="155364" cy="215444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 l="-69231" t="-19444" r="-65385" b="-3888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203848" y="1883787"/>
                  <a:ext cx="193835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solidFill>
                              <a:schemeClr val="tx1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1883787"/>
                  <a:ext cx="193835" cy="215444"/>
                </a:xfrm>
                <a:prstGeom prst="rect">
                  <a:avLst/>
                </a:prstGeom>
                <a:blipFill>
                  <a:blip r:embed="rId24"/>
                  <a:stretch>
                    <a:fillRect l="-41935" r="-35484" b="-2285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19E75CBE-7961-444C-A4B9-F742CA056E46}"/>
                </a:ext>
              </a:extLst>
            </p:cNvPr>
            <p:cNvSpPr txBox="1"/>
            <p:nvPr/>
          </p:nvSpPr>
          <p:spPr>
            <a:xfrm>
              <a:off x="300833" y="2633551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</a:rPr>
                <a:t>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/>
              <p:nvPr/>
            </p:nvSpPr>
            <p:spPr>
              <a:xfrm>
                <a:off x="2977513" y="5533633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𝑠𝑎</m:t>
                      </m:r>
                    </m:oMath>
                  </m:oMathPara>
                </a14:m>
                <a:endPara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3" y="5533633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blipFill>
                <a:blip r:embed="rId25"/>
                <a:stretch>
                  <a:fillRect b="-1639"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それらしい大きさ">
            <a:extLst>
              <a:ext uri="{FF2B5EF4-FFF2-40B4-BE49-F238E27FC236}">
                <a16:creationId xmlns:a16="http://schemas.microsoft.com/office/drawing/2014/main" id="{FBB4A233-7D4F-4BFB-A275-6650420D52B3}"/>
              </a:ext>
            </a:extLst>
          </p:cNvPr>
          <p:cNvSpPr txBox="1"/>
          <p:nvPr/>
        </p:nvSpPr>
        <p:spPr>
          <a:xfrm>
            <a:off x="2339752" y="6101813"/>
            <a:ext cx="2236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一定のとき同位相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フリーフォーム 39">
            <a:extLst>
              <a:ext uri="{FF2B5EF4-FFF2-40B4-BE49-F238E27FC236}">
                <a16:creationId xmlns:a16="http://schemas.microsoft.com/office/drawing/2014/main" id="{045E828B-9D13-44A2-B695-4C4FC6AD04C8}"/>
              </a:ext>
            </a:extLst>
          </p:cNvPr>
          <p:cNvSpPr/>
          <p:nvPr/>
        </p:nvSpPr>
        <p:spPr>
          <a:xfrm>
            <a:off x="1961060" y="6049001"/>
            <a:ext cx="830003" cy="86409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0 w 3084629"/>
              <a:gd name="connsiteY0" fmla="*/ 435873 h 667417"/>
              <a:gd name="connsiteX1" fmla="*/ 451313 w 3084629"/>
              <a:gd name="connsiteY1" fmla="*/ 4182 h 667417"/>
              <a:gd name="connsiteX2" fmla="*/ 914400 w 3084629"/>
              <a:gd name="connsiteY2" fmla="*/ 667416 h 667417"/>
              <a:gd name="connsiteX3" fmla="*/ 1377487 w 3084629"/>
              <a:gd name="connsiteY3" fmla="*/ 12031 h 667417"/>
              <a:gd name="connsiteX4" fmla="*/ 1836649 w 3084629"/>
              <a:gd name="connsiteY4" fmla="*/ 663492 h 667417"/>
              <a:gd name="connsiteX5" fmla="*/ 2307585 w 3084629"/>
              <a:gd name="connsiteY5" fmla="*/ 8106 h 667417"/>
              <a:gd name="connsiteX6" fmla="*/ 2770671 w 3084629"/>
              <a:gd name="connsiteY6" fmla="*/ 651718 h 667417"/>
              <a:gd name="connsiteX7" fmla="*/ 3084629 w 3084629"/>
              <a:gd name="connsiteY7" fmla="*/ 294591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5797" h="667417">
                <a:moveTo>
                  <a:pt x="0" y="435873"/>
                </a:moveTo>
                <a:cubicBezTo>
                  <a:pt x="149456" y="200732"/>
                  <a:pt x="298913" y="-34409"/>
                  <a:pt x="451313" y="4182"/>
                </a:cubicBezTo>
                <a:cubicBezTo>
                  <a:pt x="603713" y="42773"/>
                  <a:pt x="760038" y="666108"/>
                  <a:pt x="914400" y="667416"/>
                </a:cubicBezTo>
                <a:cubicBezTo>
                  <a:pt x="1068762" y="668724"/>
                  <a:pt x="1223779" y="12685"/>
                  <a:pt x="1377487" y="12031"/>
                </a:cubicBezTo>
                <a:cubicBezTo>
                  <a:pt x="1531195" y="11377"/>
                  <a:pt x="1681633" y="664146"/>
                  <a:pt x="1836649" y="663492"/>
                </a:cubicBezTo>
                <a:cubicBezTo>
                  <a:pt x="1991665" y="662838"/>
                  <a:pt x="2151915" y="10068"/>
                  <a:pt x="2307585" y="8106"/>
                </a:cubicBezTo>
                <a:cubicBezTo>
                  <a:pt x="2463255" y="6144"/>
                  <a:pt x="2579302" y="649951"/>
                  <a:pt x="2770671" y="651718"/>
                </a:cubicBezTo>
                <a:cubicBezTo>
                  <a:pt x="2962040" y="653485"/>
                  <a:pt x="2993710" y="90656"/>
                  <a:pt x="3455797" y="1870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86D84C8-DA5C-4D9B-B0DD-61838499F0E5}"/>
              </a:ext>
            </a:extLst>
          </p:cNvPr>
          <p:cNvGrpSpPr/>
          <p:nvPr/>
        </p:nvGrpSpPr>
        <p:grpSpPr>
          <a:xfrm>
            <a:off x="5480599" y="4795710"/>
            <a:ext cx="3045266" cy="910847"/>
            <a:chOff x="5480599" y="4795710"/>
            <a:chExt cx="3045266" cy="910847"/>
          </a:xfrm>
        </p:grpSpPr>
        <p:sp>
          <p:nvSpPr>
            <p:cNvPr id="67" name="それらしい大きさ">
              <a:extLst>
                <a:ext uri="{FF2B5EF4-FFF2-40B4-BE49-F238E27FC236}">
                  <a16:creationId xmlns:a16="http://schemas.microsoft.com/office/drawing/2014/main" id="{31DD52C2-1187-42A8-9822-425CCCD557E6}"/>
                </a:ext>
              </a:extLst>
            </p:cNvPr>
            <p:cNvSpPr txBox="1"/>
            <p:nvPr/>
          </p:nvSpPr>
          <p:spPr>
            <a:xfrm>
              <a:off x="6802316" y="4998671"/>
              <a:ext cx="1723549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同位相</a:t>
              </a:r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部分</a:t>
              </a:r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時間変化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フリーフォーム 61">
              <a:extLst>
                <a:ext uri="{FF2B5EF4-FFF2-40B4-BE49-F238E27FC236}">
                  <a16:creationId xmlns:a16="http://schemas.microsoft.com/office/drawing/2014/main" id="{383EADC5-3465-4C8F-8352-49AE245A9CE5}"/>
                </a:ext>
              </a:extLst>
            </p:cNvPr>
            <p:cNvSpPr/>
            <p:nvPr/>
          </p:nvSpPr>
          <p:spPr>
            <a:xfrm>
              <a:off x="5480599" y="4795710"/>
              <a:ext cx="2197532" cy="302164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46641 w 784146"/>
                <a:gd name="connsiteY0" fmla="*/ 312268 h 312268"/>
                <a:gd name="connsiteX1" fmla="*/ 784146 w 784146"/>
                <a:gd name="connsiteY1" fmla="*/ 0 h 312268"/>
                <a:gd name="connsiteX0" fmla="*/ 0 w 737505"/>
                <a:gd name="connsiteY0" fmla="*/ 312268 h 312268"/>
                <a:gd name="connsiteX1" fmla="*/ 737505 w 737505"/>
                <a:gd name="connsiteY1" fmla="*/ 0 h 312268"/>
                <a:gd name="connsiteX0" fmla="*/ 0 w 734934"/>
                <a:gd name="connsiteY0" fmla="*/ 284254 h 284254"/>
                <a:gd name="connsiteX1" fmla="*/ 734934 w 734934"/>
                <a:gd name="connsiteY1" fmla="*/ 0 h 284254"/>
                <a:gd name="connsiteX0" fmla="*/ 0 w 732399"/>
                <a:gd name="connsiteY0" fmla="*/ 304964 h 304964"/>
                <a:gd name="connsiteX1" fmla="*/ 732399 w 732399"/>
                <a:gd name="connsiteY1" fmla="*/ 0 h 304964"/>
                <a:gd name="connsiteX0" fmla="*/ 0 w 731554"/>
                <a:gd name="connsiteY0" fmla="*/ 265844 h 265844"/>
                <a:gd name="connsiteX1" fmla="*/ 731554 w 731554"/>
                <a:gd name="connsiteY1" fmla="*/ 0 h 265844"/>
                <a:gd name="connsiteX0" fmla="*/ 0 w 731554"/>
                <a:gd name="connsiteY0" fmla="*/ 265844 h 265844"/>
                <a:gd name="connsiteX1" fmla="*/ 731554 w 731554"/>
                <a:gd name="connsiteY1" fmla="*/ 0 h 265844"/>
                <a:gd name="connsiteX0" fmla="*/ 0 w 731554"/>
                <a:gd name="connsiteY0" fmla="*/ 268145 h 268145"/>
                <a:gd name="connsiteX1" fmla="*/ 731554 w 731554"/>
                <a:gd name="connsiteY1" fmla="*/ 0 h 268145"/>
                <a:gd name="connsiteX0" fmla="*/ 0 w 731554"/>
                <a:gd name="connsiteY0" fmla="*/ 268145 h 268145"/>
                <a:gd name="connsiteX1" fmla="*/ 731554 w 731554"/>
                <a:gd name="connsiteY1" fmla="*/ 0 h 268145"/>
                <a:gd name="connsiteX0" fmla="*/ 0 w 631863"/>
                <a:gd name="connsiteY0" fmla="*/ 231326 h 231326"/>
                <a:gd name="connsiteX1" fmla="*/ 631863 w 631863"/>
                <a:gd name="connsiteY1" fmla="*/ 0 h 231326"/>
                <a:gd name="connsiteX0" fmla="*/ 0 w 568500"/>
                <a:gd name="connsiteY0" fmla="*/ 212917 h 212917"/>
                <a:gd name="connsiteX1" fmla="*/ 568500 w 568500"/>
                <a:gd name="connsiteY1" fmla="*/ 0 h 212917"/>
                <a:gd name="connsiteX0" fmla="*/ 0 w 568500"/>
                <a:gd name="connsiteY0" fmla="*/ 212917 h 212917"/>
                <a:gd name="connsiteX1" fmla="*/ 568500 w 568500"/>
                <a:gd name="connsiteY1" fmla="*/ 0 h 21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500" h="212917">
                  <a:moveTo>
                    <a:pt x="0" y="212917"/>
                  </a:moveTo>
                  <a:lnTo>
                    <a:pt x="568500" y="0"/>
                  </a:lnTo>
                </a:path>
              </a:pathLst>
            </a:custGeom>
            <a:noFill/>
            <a:ln w="50800">
              <a:solidFill>
                <a:srgbClr val="FF3399">
                  <a:alpha val="49804"/>
                </a:srgbClr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69" name="円形吹き出し 47">
            <a:extLst>
              <a:ext uri="{FF2B5EF4-FFF2-40B4-BE49-F238E27FC236}">
                <a16:creationId xmlns:a16="http://schemas.microsoft.com/office/drawing/2014/main" id="{401DF878-DF26-4F78-AFA8-CDBB94381CB9}"/>
              </a:ext>
            </a:extLst>
          </p:cNvPr>
          <p:cNvSpPr/>
          <p:nvPr/>
        </p:nvSpPr>
        <p:spPr>
          <a:xfrm>
            <a:off x="7788862" y="3627569"/>
            <a:ext cx="567149" cy="376353"/>
          </a:xfrm>
          <a:prstGeom prst="wedgeEllipseCallout">
            <a:avLst>
              <a:gd name="adj1" fmla="val -23097"/>
              <a:gd name="adj2" fmla="val 71284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12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実部</a:t>
            </a:r>
            <a:endParaRPr lang="en-US" altLang="ja-JP" sz="12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73" name="Rectangle 1">
            <a:extLst>
              <a:ext uri="{FF2B5EF4-FFF2-40B4-BE49-F238E27FC236}">
                <a16:creationId xmlns:a16="http://schemas.microsoft.com/office/drawing/2014/main" id="{ACEAB26F-6045-4BAC-A8CC-8B013FB9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B601E9F9-26A7-451F-98B6-9D6194062D03}"/>
              </a:ext>
            </a:extLst>
          </p:cNvPr>
          <p:cNvGrpSpPr/>
          <p:nvPr/>
        </p:nvGrpSpPr>
        <p:grpSpPr>
          <a:xfrm>
            <a:off x="1207616" y="2144194"/>
            <a:ext cx="525592" cy="245206"/>
            <a:chOff x="2109592" y="4047891"/>
            <a:chExt cx="525592" cy="245206"/>
          </a:xfrm>
        </p:grpSpPr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FB8B5807-5CE8-41B2-B73A-89E235A2A171}"/>
                </a:ext>
              </a:extLst>
            </p:cNvPr>
            <p:cNvCxnSpPr/>
            <p:nvPr/>
          </p:nvCxnSpPr>
          <p:spPr>
            <a:xfrm>
              <a:off x="2109592" y="4293096"/>
              <a:ext cx="5255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8CEA1E1B-89E0-4175-913B-C3B48B119BD2}"/>
                    </a:ext>
                  </a:extLst>
                </p:cNvPr>
                <p:cNvSpPr txBox="1"/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73913" t="-5714" r="-65217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76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/>
      <p:bldP spid="92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音速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格子振動と音速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06000" y="4560686"/>
                <a:ext cx="4176464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波数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/>
                  <a:t> 、振動数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dirty="0"/>
                  <a:t> の解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func>
                        <m:func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𝑖𝐾𝑠𝑎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:pPr lvl="1"/>
                <a:endParaRPr lang="en-US" altLang="ja-JP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𝐾𝑥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4560686"/>
                <a:ext cx="4176464" cy="1489510"/>
              </a:xfrm>
              <a:prstGeom prst="rect">
                <a:avLst/>
              </a:prstGeom>
              <a:blipFill>
                <a:blip r:embed="rId3"/>
                <a:stretch>
                  <a:fillRect l="-1168" t="-3279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/>
              <p:cNvSpPr/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各面、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分子あたりの運動方程式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48" name="正方形/長方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3068960"/>
                <a:ext cx="4698048" cy="1479123"/>
              </a:xfrm>
              <a:prstGeom prst="rect">
                <a:avLst/>
              </a:prstGeom>
              <a:blipFill>
                <a:blip r:embed="rId4"/>
                <a:stretch>
                  <a:fillRect l="-1038" t="-3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/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面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の変位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結合のばね定数</a:t>
                </a:r>
                <a:endParaRPr lang="en-US" altLang="ja-JP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格子定数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波数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 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音速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ＭＳ Ｐゴシック"/>
                  </a:rPr>
                  <a:t>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82FD337-5BF4-43A6-9E79-2A1F62284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79200"/>
                <a:ext cx="3888432" cy="2031325"/>
              </a:xfrm>
              <a:prstGeom prst="rect">
                <a:avLst/>
              </a:prstGeom>
              <a:blipFill>
                <a:blip r:embed="rId5"/>
                <a:stretch>
                  <a:fillRect t="-2703" b="-4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DEC3BC-31DC-44E2-B459-212F28EA2125}"/>
              </a:ext>
            </a:extLst>
          </p:cNvPr>
          <p:cNvGrpSpPr/>
          <p:nvPr/>
        </p:nvGrpSpPr>
        <p:grpSpPr>
          <a:xfrm>
            <a:off x="300833" y="1124744"/>
            <a:ext cx="3213240" cy="1678084"/>
            <a:chOff x="300833" y="1124744"/>
            <a:chExt cx="3213240" cy="167808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88696" y="1124744"/>
              <a:ext cx="2627960" cy="1440000"/>
              <a:chOff x="1584000" y="3240000"/>
              <a:chExt cx="2627960" cy="1440000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1584000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109592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635184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3686368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160776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211960" y="3240000"/>
                <a:ext cx="0" cy="1440000"/>
              </a:xfrm>
              <a:custGeom>
                <a:avLst/>
                <a:gdLst>
                  <a:gd name="connsiteX0" fmla="*/ 0 w 0"/>
                  <a:gd name="connsiteY0" fmla="*/ 0 h 1887166"/>
                  <a:gd name="connsiteX1" fmla="*/ 0 w 0"/>
                  <a:gd name="connsiteY1" fmla="*/ 1887166 h 188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87166">
                    <a:moveTo>
                      <a:pt x="0" y="0"/>
                    </a:moveTo>
                    <a:lnTo>
                      <a:pt x="0" y="1887166"/>
                    </a:lnTo>
                  </a:path>
                </a:pathLst>
              </a:cu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青玉グループ化 8">
              <a:extLst>
                <a:ext uri="{FF2B5EF4-FFF2-40B4-BE49-F238E27FC236}">
                  <a16:creationId xmlns:a16="http://schemas.microsoft.com/office/drawing/2014/main" id="{7E10D217-9492-4751-8735-FB215F025B2D}"/>
                </a:ext>
              </a:extLst>
            </p:cNvPr>
            <p:cNvGrpSpPr/>
            <p:nvPr/>
          </p:nvGrpSpPr>
          <p:grpSpPr>
            <a:xfrm>
              <a:off x="633600" y="1790744"/>
              <a:ext cx="2628012" cy="108000"/>
              <a:chOff x="633600" y="1790744"/>
              <a:chExt cx="2628012" cy="108000"/>
            </a:xfrm>
          </p:grpSpPr>
          <p:sp>
            <p:nvSpPr>
              <p:cNvPr id="52" name="青円/楕円 4">
                <a:extLst>
                  <a:ext uri="{FF2B5EF4-FFF2-40B4-BE49-F238E27FC236}">
                    <a16:creationId xmlns:a16="http://schemas.microsoft.com/office/drawing/2014/main" id="{E42B1997-B48B-4D4A-883D-576EC81C0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6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青円/楕円 19">
                <a:extLst>
                  <a:ext uri="{FF2B5EF4-FFF2-40B4-BE49-F238E27FC236}">
                    <a16:creationId xmlns:a16="http://schemas.microsoft.com/office/drawing/2014/main" id="{FEDE7410-A1C7-4BF1-90CB-9762C5593D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72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青円/楕円 20">
                <a:extLst>
                  <a:ext uri="{FF2B5EF4-FFF2-40B4-BE49-F238E27FC236}">
                    <a16:creationId xmlns:a16="http://schemas.microsoft.com/office/drawing/2014/main" id="{D1154CBD-D24D-45C6-AEC7-DA0937582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9152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青円/楕円 21">
                <a:extLst>
                  <a:ext uri="{FF2B5EF4-FFF2-40B4-BE49-F238E27FC236}">
                    <a16:creationId xmlns:a16="http://schemas.microsoft.com/office/drawing/2014/main" id="{62922D76-2CF0-47AC-9D27-92E55DF97D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0136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青円/楕円 22">
                <a:extLst>
                  <a:ext uri="{FF2B5EF4-FFF2-40B4-BE49-F238E27FC236}">
                    <a16:creationId xmlns:a16="http://schemas.microsoft.com/office/drawing/2014/main" id="{5DB7B84E-52E9-4B91-BCDD-33F9489AA4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60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青円/楕円 23">
                <a:extLst>
                  <a:ext uri="{FF2B5EF4-FFF2-40B4-BE49-F238E27FC236}">
                    <a16:creationId xmlns:a16="http://schemas.microsoft.com/office/drawing/2014/main" id="{3A8A5BB7-6D8F-445D-A186-A584E8DC9E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3600" y="1790744"/>
                <a:ext cx="108012" cy="1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  <a:ln w="3175">
                <a:solidFill>
                  <a:schemeClr val="tx2">
                    <a:lumMod val="50000"/>
                  </a:schemeClr>
                </a:solidFill>
                <a:headEnd type="none" w="lg" len="lg"/>
                <a:tailEnd type="arrow" w="lg" len="lg"/>
              </a:ln>
              <a:effectLst>
                <a:innerShdw blurRad="38100" dist="25400" dir="2700000">
                  <a:schemeClr val="tx2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214288" y="1844725"/>
              <a:ext cx="2102368" cy="0"/>
              <a:chOff x="1214288" y="1844725"/>
              <a:chExt cx="2102368" cy="0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1214288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1739880" y="1844725"/>
                <a:ext cx="17262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2262801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 flipH="1">
                <a:off x="3208656" y="1844725"/>
                <a:ext cx="108000" cy="0"/>
              </a:xfrm>
              <a:custGeom>
                <a:avLst/>
                <a:gdLst>
                  <a:gd name="connsiteX0" fmla="*/ 0 w 109538"/>
                  <a:gd name="connsiteY0" fmla="*/ 2381 h 2381"/>
                  <a:gd name="connsiteX1" fmla="*/ 109538 w 109538"/>
                  <a:gd name="connsiteY1" fmla="*/ 0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38" h="2381">
                    <a:moveTo>
                      <a:pt x="0" y="2381"/>
                    </a:moveTo>
                    <a:lnTo>
                      <a:pt x="10953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arrow" w="sm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539552" y="2633551"/>
              <a:ext cx="2974521" cy="169277"/>
              <a:chOff x="1363555" y="4797086"/>
              <a:chExt cx="2974521" cy="16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−1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3555" y="4797086"/>
                    <a:ext cx="346120" cy="1692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57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/>
                  <p:cNvSpPr txBox="1"/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+1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4739" y="4797086"/>
                    <a:ext cx="346120" cy="1692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テキスト ボックス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049" y="4797086"/>
                    <a:ext cx="99066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4118" t="-10714" r="-70588" b="-39286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+2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テキスト ボックス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7660" y="4797086"/>
                    <a:ext cx="346120" cy="1692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070" t="-28571" r="-22807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1100" b="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kumimoji="1" lang="en-US" altLang="ja-JP" sz="1100" dirty="0">
                        <a:solidFill>
                          <a:schemeClr val="tx1"/>
                        </a:solidFill>
                        <a:effectLst>
                          <a:glow rad="2286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a:t>+3</a:t>
                    </a:r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5923" y="4797086"/>
                    <a:ext cx="252954" cy="169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8095" t="-67857" r="-59524" b="-85714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11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+4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1956" y="4797086"/>
                    <a:ext cx="346120" cy="1692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1" r="-25000" b="-4642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グループ化 60"/>
            <p:cNvGrpSpPr/>
            <p:nvPr/>
          </p:nvGrpSpPr>
          <p:grpSpPr>
            <a:xfrm>
              <a:off x="1242319" y="1529768"/>
              <a:ext cx="1399919" cy="215444"/>
              <a:chOff x="1242319" y="1529768"/>
              <a:chExt cx="1399919" cy="215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1732480" y="1529768"/>
                    <a:ext cx="386837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2480" y="1529768"/>
                    <a:ext cx="386837" cy="215444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3438" r="-10938" b="-40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1242319" y="1529768"/>
                    <a:ext cx="216919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テキスト ボックス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2319" y="1529768"/>
                    <a:ext cx="216919" cy="215444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45714" r="-14286" b="-3714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2255401" y="1529768"/>
                    <a:ext cx="386837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𝑠</m:t>
                              </m:r>
                              <m:r>
                                <a:rPr kumimoji="1" lang="en-US" altLang="ja-JP" sz="1400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glow rad="139700">
                                      <a:schemeClr val="bg1"/>
                                    </a:glow>
                                  </a:effectLst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400" dirty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テキスト ボックス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5401" y="1529768"/>
                    <a:ext cx="386837" cy="215444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25397" r="-11111" b="-40000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グループ化 44"/>
            <p:cNvGrpSpPr/>
            <p:nvPr/>
          </p:nvGrpSpPr>
          <p:grpSpPr>
            <a:xfrm>
              <a:off x="2791063" y="2063322"/>
              <a:ext cx="530542" cy="396529"/>
              <a:chOff x="2791063" y="1592311"/>
              <a:chExt cx="530542" cy="396529"/>
            </a:xfrm>
          </p:grpSpPr>
          <p:sp>
            <p:nvSpPr>
              <p:cNvPr id="44" name="フリーフォーム 43"/>
              <p:cNvSpPr>
                <a:spLocks noChangeAspect="1"/>
              </p:cNvSpPr>
              <p:nvPr/>
            </p:nvSpPr>
            <p:spPr>
              <a:xfrm>
                <a:off x="2791063" y="1836034"/>
                <a:ext cx="530542" cy="152806"/>
              </a:xfrm>
              <a:custGeom>
                <a:avLst/>
                <a:gdLst>
                  <a:gd name="connsiteX0" fmla="*/ 0 w 542925"/>
                  <a:gd name="connsiteY0" fmla="*/ 163619 h 277985"/>
                  <a:gd name="connsiteX1" fmla="*/ 152400 w 542925"/>
                  <a:gd name="connsiteY1" fmla="*/ 258869 h 277985"/>
                  <a:gd name="connsiteX2" fmla="*/ 161925 w 542925"/>
                  <a:gd name="connsiteY2" fmla="*/ 20744 h 277985"/>
                  <a:gd name="connsiteX3" fmla="*/ 276225 w 542925"/>
                  <a:gd name="connsiteY3" fmla="*/ 268394 h 277985"/>
                  <a:gd name="connsiteX4" fmla="*/ 323850 w 542925"/>
                  <a:gd name="connsiteY4" fmla="*/ 30269 h 277985"/>
                  <a:gd name="connsiteX5" fmla="*/ 438150 w 542925"/>
                  <a:gd name="connsiteY5" fmla="*/ 277919 h 277985"/>
                  <a:gd name="connsiteX6" fmla="*/ 485775 w 542925"/>
                  <a:gd name="connsiteY6" fmla="*/ 1694 h 277985"/>
                  <a:gd name="connsiteX7" fmla="*/ 542925 w 542925"/>
                  <a:gd name="connsiteY7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2925"/>
                  <a:gd name="connsiteY0" fmla="*/ 163619 h 277985"/>
                  <a:gd name="connsiteX1" fmla="*/ 59531 w 542925"/>
                  <a:gd name="connsiteY1" fmla="*/ 170763 h 277985"/>
                  <a:gd name="connsiteX2" fmla="*/ 152400 w 542925"/>
                  <a:gd name="connsiteY2" fmla="*/ 258869 h 277985"/>
                  <a:gd name="connsiteX3" fmla="*/ 161925 w 542925"/>
                  <a:gd name="connsiteY3" fmla="*/ 20744 h 277985"/>
                  <a:gd name="connsiteX4" fmla="*/ 276225 w 542925"/>
                  <a:gd name="connsiteY4" fmla="*/ 268394 h 277985"/>
                  <a:gd name="connsiteX5" fmla="*/ 323850 w 542925"/>
                  <a:gd name="connsiteY5" fmla="*/ 30269 h 277985"/>
                  <a:gd name="connsiteX6" fmla="*/ 438150 w 542925"/>
                  <a:gd name="connsiteY6" fmla="*/ 277919 h 277985"/>
                  <a:gd name="connsiteX7" fmla="*/ 485775 w 542925"/>
                  <a:gd name="connsiteY7" fmla="*/ 1694 h 277985"/>
                  <a:gd name="connsiteX8" fmla="*/ 542925 w 542925"/>
                  <a:gd name="connsiteY8" fmla="*/ 182669 h 277985"/>
                  <a:gd name="connsiteX0" fmla="*/ 0 w 541178"/>
                  <a:gd name="connsiteY0" fmla="*/ 147780 h 277985"/>
                  <a:gd name="connsiteX1" fmla="*/ 57784 w 541178"/>
                  <a:gd name="connsiteY1" fmla="*/ 170763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7985"/>
                  <a:gd name="connsiteX1" fmla="*/ 63026 w 541178"/>
                  <a:gd name="connsiteY1" fmla="*/ 149441 h 277985"/>
                  <a:gd name="connsiteX2" fmla="*/ 150653 w 541178"/>
                  <a:gd name="connsiteY2" fmla="*/ 258869 h 277985"/>
                  <a:gd name="connsiteX3" fmla="*/ 160178 w 541178"/>
                  <a:gd name="connsiteY3" fmla="*/ 20744 h 277985"/>
                  <a:gd name="connsiteX4" fmla="*/ 274478 w 541178"/>
                  <a:gd name="connsiteY4" fmla="*/ 268394 h 277985"/>
                  <a:gd name="connsiteX5" fmla="*/ 322103 w 541178"/>
                  <a:gd name="connsiteY5" fmla="*/ 30269 h 277985"/>
                  <a:gd name="connsiteX6" fmla="*/ 436403 w 541178"/>
                  <a:gd name="connsiteY6" fmla="*/ 277919 h 277985"/>
                  <a:gd name="connsiteX7" fmla="*/ 484028 w 541178"/>
                  <a:gd name="connsiteY7" fmla="*/ 1694 h 277985"/>
                  <a:gd name="connsiteX8" fmla="*/ 541178 w 541178"/>
                  <a:gd name="connsiteY8" fmla="*/ 182669 h 277985"/>
                  <a:gd name="connsiteX0" fmla="*/ 0 w 541178"/>
                  <a:gd name="connsiteY0" fmla="*/ 147780 h 279544"/>
                  <a:gd name="connsiteX1" fmla="*/ 63026 w 541178"/>
                  <a:gd name="connsiteY1" fmla="*/ 149441 h 279544"/>
                  <a:gd name="connsiteX2" fmla="*/ 123276 w 541178"/>
                  <a:gd name="connsiteY2" fmla="*/ 276536 h 279544"/>
                  <a:gd name="connsiteX3" fmla="*/ 160178 w 541178"/>
                  <a:gd name="connsiteY3" fmla="*/ 20744 h 279544"/>
                  <a:gd name="connsiteX4" fmla="*/ 274478 w 541178"/>
                  <a:gd name="connsiteY4" fmla="*/ 268394 h 279544"/>
                  <a:gd name="connsiteX5" fmla="*/ 322103 w 541178"/>
                  <a:gd name="connsiteY5" fmla="*/ 30269 h 279544"/>
                  <a:gd name="connsiteX6" fmla="*/ 436403 w 541178"/>
                  <a:gd name="connsiteY6" fmla="*/ 277919 h 279544"/>
                  <a:gd name="connsiteX7" fmla="*/ 484028 w 541178"/>
                  <a:gd name="connsiteY7" fmla="*/ 1694 h 279544"/>
                  <a:gd name="connsiteX8" fmla="*/ 541178 w 541178"/>
                  <a:gd name="connsiteY8" fmla="*/ 182669 h 279544"/>
                  <a:gd name="connsiteX0" fmla="*/ 0 w 541178"/>
                  <a:gd name="connsiteY0" fmla="*/ 147780 h 279544"/>
                  <a:gd name="connsiteX1" fmla="*/ 63026 w 541178"/>
                  <a:gd name="connsiteY1" fmla="*/ 149441 h 279544"/>
                  <a:gd name="connsiteX2" fmla="*/ 123276 w 541178"/>
                  <a:gd name="connsiteY2" fmla="*/ 276536 h 279544"/>
                  <a:gd name="connsiteX3" fmla="*/ 160178 w 541178"/>
                  <a:gd name="connsiteY3" fmla="*/ 20744 h 279544"/>
                  <a:gd name="connsiteX4" fmla="*/ 245353 w 541178"/>
                  <a:gd name="connsiteY4" fmla="*/ 278141 h 279544"/>
                  <a:gd name="connsiteX5" fmla="*/ 322103 w 541178"/>
                  <a:gd name="connsiteY5" fmla="*/ 30269 h 279544"/>
                  <a:gd name="connsiteX6" fmla="*/ 436403 w 541178"/>
                  <a:gd name="connsiteY6" fmla="*/ 277919 h 279544"/>
                  <a:gd name="connsiteX7" fmla="*/ 484028 w 541178"/>
                  <a:gd name="connsiteY7" fmla="*/ 1694 h 279544"/>
                  <a:gd name="connsiteX8" fmla="*/ 541178 w 541178"/>
                  <a:gd name="connsiteY8" fmla="*/ 182669 h 279544"/>
                  <a:gd name="connsiteX0" fmla="*/ 0 w 541178"/>
                  <a:gd name="connsiteY0" fmla="*/ 147798 h 279562"/>
                  <a:gd name="connsiteX1" fmla="*/ 63026 w 541178"/>
                  <a:gd name="connsiteY1" fmla="*/ 149459 h 279562"/>
                  <a:gd name="connsiteX2" fmla="*/ 123276 w 541178"/>
                  <a:gd name="connsiteY2" fmla="*/ 276554 h 279562"/>
                  <a:gd name="connsiteX3" fmla="*/ 160178 w 541178"/>
                  <a:gd name="connsiteY3" fmla="*/ 20762 h 279562"/>
                  <a:gd name="connsiteX4" fmla="*/ 245353 w 541178"/>
                  <a:gd name="connsiteY4" fmla="*/ 278159 h 279562"/>
                  <a:gd name="connsiteX5" fmla="*/ 322103 w 541178"/>
                  <a:gd name="connsiteY5" fmla="*/ 30287 h 279562"/>
                  <a:gd name="connsiteX6" fmla="*/ 369417 w 541178"/>
                  <a:gd name="connsiteY6" fmla="*/ 278546 h 279562"/>
                  <a:gd name="connsiteX7" fmla="*/ 484028 w 541178"/>
                  <a:gd name="connsiteY7" fmla="*/ 1712 h 279562"/>
                  <a:gd name="connsiteX8" fmla="*/ 541178 w 541178"/>
                  <a:gd name="connsiteY8" fmla="*/ 182687 h 279562"/>
                  <a:gd name="connsiteX0" fmla="*/ 0 w 541178"/>
                  <a:gd name="connsiteY0" fmla="*/ 130443 h 262207"/>
                  <a:gd name="connsiteX1" fmla="*/ 63026 w 541178"/>
                  <a:gd name="connsiteY1" fmla="*/ 132104 h 262207"/>
                  <a:gd name="connsiteX2" fmla="*/ 123276 w 541178"/>
                  <a:gd name="connsiteY2" fmla="*/ 259199 h 262207"/>
                  <a:gd name="connsiteX3" fmla="*/ 160178 w 541178"/>
                  <a:gd name="connsiteY3" fmla="*/ 3407 h 262207"/>
                  <a:gd name="connsiteX4" fmla="*/ 245353 w 541178"/>
                  <a:gd name="connsiteY4" fmla="*/ 260804 h 262207"/>
                  <a:gd name="connsiteX5" fmla="*/ 322103 w 541178"/>
                  <a:gd name="connsiteY5" fmla="*/ 12932 h 262207"/>
                  <a:gd name="connsiteX6" fmla="*/ 369417 w 541178"/>
                  <a:gd name="connsiteY6" fmla="*/ 261191 h 262207"/>
                  <a:gd name="connsiteX7" fmla="*/ 436264 w 541178"/>
                  <a:gd name="connsiteY7" fmla="*/ 2024 h 262207"/>
                  <a:gd name="connsiteX8" fmla="*/ 541178 w 541178"/>
                  <a:gd name="connsiteY8" fmla="*/ 165332 h 262207"/>
                  <a:gd name="connsiteX0" fmla="*/ 0 w 541178"/>
                  <a:gd name="connsiteY0" fmla="*/ 130443 h 262207"/>
                  <a:gd name="connsiteX1" fmla="*/ 63026 w 541178"/>
                  <a:gd name="connsiteY1" fmla="*/ 132104 h 262207"/>
                  <a:gd name="connsiteX2" fmla="*/ 123276 w 541178"/>
                  <a:gd name="connsiteY2" fmla="*/ 259199 h 262207"/>
                  <a:gd name="connsiteX3" fmla="*/ 160178 w 541178"/>
                  <a:gd name="connsiteY3" fmla="*/ 3407 h 262207"/>
                  <a:gd name="connsiteX4" fmla="*/ 245353 w 541178"/>
                  <a:gd name="connsiteY4" fmla="*/ 260804 h 262207"/>
                  <a:gd name="connsiteX5" fmla="*/ 307541 w 541178"/>
                  <a:gd name="connsiteY5" fmla="*/ 2575 h 262207"/>
                  <a:gd name="connsiteX6" fmla="*/ 369417 w 541178"/>
                  <a:gd name="connsiteY6" fmla="*/ 261191 h 262207"/>
                  <a:gd name="connsiteX7" fmla="*/ 436264 w 541178"/>
                  <a:gd name="connsiteY7" fmla="*/ 2024 h 262207"/>
                  <a:gd name="connsiteX8" fmla="*/ 541178 w 541178"/>
                  <a:gd name="connsiteY8" fmla="*/ 165332 h 262207"/>
                  <a:gd name="connsiteX0" fmla="*/ 0 w 541178"/>
                  <a:gd name="connsiteY0" fmla="*/ 130443 h 262255"/>
                  <a:gd name="connsiteX1" fmla="*/ 63026 w 541178"/>
                  <a:gd name="connsiteY1" fmla="*/ 132104 h 262255"/>
                  <a:gd name="connsiteX2" fmla="*/ 123276 w 541178"/>
                  <a:gd name="connsiteY2" fmla="*/ 259199 h 262255"/>
                  <a:gd name="connsiteX3" fmla="*/ 182313 w 541178"/>
                  <a:gd name="connsiteY3" fmla="*/ 2189 h 262255"/>
                  <a:gd name="connsiteX4" fmla="*/ 245353 w 541178"/>
                  <a:gd name="connsiteY4" fmla="*/ 260804 h 262255"/>
                  <a:gd name="connsiteX5" fmla="*/ 307541 w 541178"/>
                  <a:gd name="connsiteY5" fmla="*/ 2575 h 262255"/>
                  <a:gd name="connsiteX6" fmla="*/ 369417 w 541178"/>
                  <a:gd name="connsiteY6" fmla="*/ 261191 h 262255"/>
                  <a:gd name="connsiteX7" fmla="*/ 436264 w 541178"/>
                  <a:gd name="connsiteY7" fmla="*/ 2024 h 262255"/>
                  <a:gd name="connsiteX8" fmla="*/ 541178 w 541178"/>
                  <a:gd name="connsiteY8" fmla="*/ 165332 h 262255"/>
                  <a:gd name="connsiteX0" fmla="*/ 0 w 541178"/>
                  <a:gd name="connsiteY0" fmla="*/ 130443 h 262255"/>
                  <a:gd name="connsiteX1" fmla="*/ 63026 w 541178"/>
                  <a:gd name="connsiteY1" fmla="*/ 132104 h 262255"/>
                  <a:gd name="connsiteX2" fmla="*/ 123276 w 541178"/>
                  <a:gd name="connsiteY2" fmla="*/ 259199 h 262255"/>
                  <a:gd name="connsiteX3" fmla="*/ 182313 w 541178"/>
                  <a:gd name="connsiteY3" fmla="*/ 2189 h 262255"/>
                  <a:gd name="connsiteX4" fmla="*/ 245353 w 541178"/>
                  <a:gd name="connsiteY4" fmla="*/ 260804 h 262255"/>
                  <a:gd name="connsiteX5" fmla="*/ 307541 w 541178"/>
                  <a:gd name="connsiteY5" fmla="*/ 2575 h 262255"/>
                  <a:gd name="connsiteX6" fmla="*/ 369417 w 541178"/>
                  <a:gd name="connsiteY6" fmla="*/ 261191 h 262255"/>
                  <a:gd name="connsiteX7" fmla="*/ 431604 w 541178"/>
                  <a:gd name="connsiteY7" fmla="*/ 2024 h 262255"/>
                  <a:gd name="connsiteX8" fmla="*/ 541178 w 541178"/>
                  <a:gd name="connsiteY8" fmla="*/ 165332 h 262255"/>
                  <a:gd name="connsiteX0" fmla="*/ 0 w 541178"/>
                  <a:gd name="connsiteY0" fmla="*/ 130443 h 262215"/>
                  <a:gd name="connsiteX1" fmla="*/ 61278 w 541178"/>
                  <a:gd name="connsiteY1" fmla="*/ 131495 h 262215"/>
                  <a:gd name="connsiteX2" fmla="*/ 123276 w 541178"/>
                  <a:gd name="connsiteY2" fmla="*/ 259199 h 262215"/>
                  <a:gd name="connsiteX3" fmla="*/ 182313 w 541178"/>
                  <a:gd name="connsiteY3" fmla="*/ 2189 h 262215"/>
                  <a:gd name="connsiteX4" fmla="*/ 245353 w 541178"/>
                  <a:gd name="connsiteY4" fmla="*/ 260804 h 262215"/>
                  <a:gd name="connsiteX5" fmla="*/ 307541 w 541178"/>
                  <a:gd name="connsiteY5" fmla="*/ 2575 h 262215"/>
                  <a:gd name="connsiteX6" fmla="*/ 369417 w 541178"/>
                  <a:gd name="connsiteY6" fmla="*/ 261191 h 262215"/>
                  <a:gd name="connsiteX7" fmla="*/ 431604 w 541178"/>
                  <a:gd name="connsiteY7" fmla="*/ 2024 h 262215"/>
                  <a:gd name="connsiteX8" fmla="*/ 541178 w 541178"/>
                  <a:gd name="connsiteY8" fmla="*/ 165332 h 262215"/>
                  <a:gd name="connsiteX0" fmla="*/ 0 w 541178"/>
                  <a:gd name="connsiteY0" fmla="*/ 130443 h 262215"/>
                  <a:gd name="connsiteX1" fmla="*/ 61278 w 541178"/>
                  <a:gd name="connsiteY1" fmla="*/ 131495 h 262215"/>
                  <a:gd name="connsiteX2" fmla="*/ 123276 w 541178"/>
                  <a:gd name="connsiteY2" fmla="*/ 259199 h 262215"/>
                  <a:gd name="connsiteX3" fmla="*/ 182313 w 541178"/>
                  <a:gd name="connsiteY3" fmla="*/ 2189 h 262215"/>
                  <a:gd name="connsiteX4" fmla="*/ 245353 w 541178"/>
                  <a:gd name="connsiteY4" fmla="*/ 260804 h 262215"/>
                  <a:gd name="connsiteX5" fmla="*/ 307541 w 541178"/>
                  <a:gd name="connsiteY5" fmla="*/ 2575 h 262215"/>
                  <a:gd name="connsiteX6" fmla="*/ 369417 w 541178"/>
                  <a:gd name="connsiteY6" fmla="*/ 261191 h 262215"/>
                  <a:gd name="connsiteX7" fmla="*/ 431604 w 541178"/>
                  <a:gd name="connsiteY7" fmla="*/ 2024 h 262215"/>
                  <a:gd name="connsiteX8" fmla="*/ 541178 w 541178"/>
                  <a:gd name="connsiteY8" fmla="*/ 165332 h 262215"/>
                  <a:gd name="connsiteX0" fmla="*/ 0 w 542343"/>
                  <a:gd name="connsiteY0" fmla="*/ 131052 h 262215"/>
                  <a:gd name="connsiteX1" fmla="*/ 62443 w 542343"/>
                  <a:gd name="connsiteY1" fmla="*/ 131495 h 262215"/>
                  <a:gd name="connsiteX2" fmla="*/ 124441 w 542343"/>
                  <a:gd name="connsiteY2" fmla="*/ 259199 h 262215"/>
                  <a:gd name="connsiteX3" fmla="*/ 183478 w 542343"/>
                  <a:gd name="connsiteY3" fmla="*/ 2189 h 262215"/>
                  <a:gd name="connsiteX4" fmla="*/ 246518 w 542343"/>
                  <a:gd name="connsiteY4" fmla="*/ 260804 h 262215"/>
                  <a:gd name="connsiteX5" fmla="*/ 308706 w 542343"/>
                  <a:gd name="connsiteY5" fmla="*/ 2575 h 262215"/>
                  <a:gd name="connsiteX6" fmla="*/ 370582 w 542343"/>
                  <a:gd name="connsiteY6" fmla="*/ 261191 h 262215"/>
                  <a:gd name="connsiteX7" fmla="*/ 432769 w 542343"/>
                  <a:gd name="connsiteY7" fmla="*/ 2024 h 262215"/>
                  <a:gd name="connsiteX8" fmla="*/ 542343 w 542343"/>
                  <a:gd name="connsiteY8" fmla="*/ 165332 h 262215"/>
                  <a:gd name="connsiteX0" fmla="*/ 0 w 553410"/>
                  <a:gd name="connsiteY0" fmla="*/ 133869 h 265032"/>
                  <a:gd name="connsiteX1" fmla="*/ 62443 w 553410"/>
                  <a:gd name="connsiteY1" fmla="*/ 134312 h 265032"/>
                  <a:gd name="connsiteX2" fmla="*/ 124441 w 553410"/>
                  <a:gd name="connsiteY2" fmla="*/ 262016 h 265032"/>
                  <a:gd name="connsiteX3" fmla="*/ 183478 w 553410"/>
                  <a:gd name="connsiteY3" fmla="*/ 5006 h 265032"/>
                  <a:gd name="connsiteX4" fmla="*/ 246518 w 553410"/>
                  <a:gd name="connsiteY4" fmla="*/ 263621 h 265032"/>
                  <a:gd name="connsiteX5" fmla="*/ 308706 w 553410"/>
                  <a:gd name="connsiteY5" fmla="*/ 5392 h 265032"/>
                  <a:gd name="connsiteX6" fmla="*/ 370582 w 553410"/>
                  <a:gd name="connsiteY6" fmla="*/ 264008 h 265032"/>
                  <a:gd name="connsiteX7" fmla="*/ 432769 w 553410"/>
                  <a:gd name="connsiteY7" fmla="*/ 4841 h 265032"/>
                  <a:gd name="connsiteX8" fmla="*/ 553410 w 553410"/>
                  <a:gd name="connsiteY8" fmla="*/ 134034 h 2650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31469 h 262632"/>
                  <a:gd name="connsiteX1" fmla="*/ 62443 w 553410"/>
                  <a:gd name="connsiteY1" fmla="*/ 131912 h 262632"/>
                  <a:gd name="connsiteX2" fmla="*/ 124441 w 553410"/>
                  <a:gd name="connsiteY2" fmla="*/ 259616 h 262632"/>
                  <a:gd name="connsiteX3" fmla="*/ 183478 w 553410"/>
                  <a:gd name="connsiteY3" fmla="*/ 2606 h 262632"/>
                  <a:gd name="connsiteX4" fmla="*/ 246518 w 553410"/>
                  <a:gd name="connsiteY4" fmla="*/ 261221 h 262632"/>
                  <a:gd name="connsiteX5" fmla="*/ 308706 w 553410"/>
                  <a:gd name="connsiteY5" fmla="*/ 2992 h 262632"/>
                  <a:gd name="connsiteX6" fmla="*/ 370582 w 553410"/>
                  <a:gd name="connsiteY6" fmla="*/ 261608 h 262632"/>
                  <a:gd name="connsiteX7" fmla="*/ 432769 w 553410"/>
                  <a:gd name="connsiteY7" fmla="*/ 2441 h 262632"/>
                  <a:gd name="connsiteX8" fmla="*/ 494050 w 553410"/>
                  <a:gd name="connsiteY8" fmla="*/ 131559 h 262632"/>
                  <a:gd name="connsiteX9" fmla="*/ 553410 w 553410"/>
                  <a:gd name="connsiteY9" fmla="*/ 131634 h 26263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60192"/>
                  <a:gd name="connsiteX1" fmla="*/ 62443 w 553410"/>
                  <a:gd name="connsiteY1" fmla="*/ 129472 h 260192"/>
                  <a:gd name="connsiteX2" fmla="*/ 124441 w 553410"/>
                  <a:gd name="connsiteY2" fmla="*/ 257176 h 260192"/>
                  <a:gd name="connsiteX3" fmla="*/ 183478 w 553410"/>
                  <a:gd name="connsiteY3" fmla="*/ 166 h 260192"/>
                  <a:gd name="connsiteX4" fmla="*/ 246518 w 553410"/>
                  <a:gd name="connsiteY4" fmla="*/ 258781 h 260192"/>
                  <a:gd name="connsiteX5" fmla="*/ 308706 w 553410"/>
                  <a:gd name="connsiteY5" fmla="*/ 552 h 260192"/>
                  <a:gd name="connsiteX6" fmla="*/ 370582 w 553410"/>
                  <a:gd name="connsiteY6" fmla="*/ 259168 h 260192"/>
                  <a:gd name="connsiteX7" fmla="*/ 432769 w 553410"/>
                  <a:gd name="connsiteY7" fmla="*/ 1 h 260192"/>
                  <a:gd name="connsiteX8" fmla="*/ 494050 w 553410"/>
                  <a:gd name="connsiteY8" fmla="*/ 129119 h 260192"/>
                  <a:gd name="connsiteX9" fmla="*/ 553410 w 553410"/>
                  <a:gd name="connsiteY9" fmla="*/ 129194 h 260192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4441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62443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685"/>
                  <a:gd name="connsiteX1" fmla="*/ 43221 w 553410"/>
                  <a:gd name="connsiteY1" fmla="*/ 129472 h 259685"/>
                  <a:gd name="connsiteX2" fmla="*/ 122694 w 553410"/>
                  <a:gd name="connsiteY2" fmla="*/ 257176 h 259685"/>
                  <a:gd name="connsiteX3" fmla="*/ 183478 w 553410"/>
                  <a:gd name="connsiteY3" fmla="*/ 166 h 259685"/>
                  <a:gd name="connsiteX4" fmla="*/ 246518 w 553410"/>
                  <a:gd name="connsiteY4" fmla="*/ 258781 h 259685"/>
                  <a:gd name="connsiteX5" fmla="*/ 308706 w 553410"/>
                  <a:gd name="connsiteY5" fmla="*/ 552 h 259685"/>
                  <a:gd name="connsiteX6" fmla="*/ 370582 w 553410"/>
                  <a:gd name="connsiteY6" fmla="*/ 259168 h 259685"/>
                  <a:gd name="connsiteX7" fmla="*/ 432769 w 553410"/>
                  <a:gd name="connsiteY7" fmla="*/ 1 h 259685"/>
                  <a:gd name="connsiteX8" fmla="*/ 494050 w 553410"/>
                  <a:gd name="connsiteY8" fmla="*/ 129119 h 259685"/>
                  <a:gd name="connsiteX9" fmla="*/ 553410 w 553410"/>
                  <a:gd name="connsiteY9" fmla="*/ 129194 h 259685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94050 w 553410"/>
                  <a:gd name="connsiteY8" fmla="*/ 129119 h 259168"/>
                  <a:gd name="connsiteX9" fmla="*/ 553410 w 553410"/>
                  <a:gd name="connsiteY9" fmla="*/ 129194 h 259168"/>
                  <a:gd name="connsiteX0" fmla="*/ 0 w 553410"/>
                  <a:gd name="connsiteY0" fmla="*/ 131438 h 261577"/>
                  <a:gd name="connsiteX1" fmla="*/ 43221 w 553410"/>
                  <a:gd name="connsiteY1" fmla="*/ 131881 h 261577"/>
                  <a:gd name="connsiteX2" fmla="*/ 122694 w 553410"/>
                  <a:gd name="connsiteY2" fmla="*/ 259585 h 261577"/>
                  <a:gd name="connsiteX3" fmla="*/ 183478 w 553410"/>
                  <a:gd name="connsiteY3" fmla="*/ 2575 h 261577"/>
                  <a:gd name="connsiteX4" fmla="*/ 246518 w 553410"/>
                  <a:gd name="connsiteY4" fmla="*/ 261190 h 261577"/>
                  <a:gd name="connsiteX5" fmla="*/ 308706 w 553410"/>
                  <a:gd name="connsiteY5" fmla="*/ 2961 h 261577"/>
                  <a:gd name="connsiteX6" fmla="*/ 370582 w 553410"/>
                  <a:gd name="connsiteY6" fmla="*/ 261577 h 261577"/>
                  <a:gd name="connsiteX7" fmla="*/ 432769 w 553410"/>
                  <a:gd name="connsiteY7" fmla="*/ 2410 h 261577"/>
                  <a:gd name="connsiteX8" fmla="*/ 419491 w 553410"/>
                  <a:gd name="connsiteY8" fmla="*/ 132137 h 261577"/>
                  <a:gd name="connsiteX9" fmla="*/ 553410 w 553410"/>
                  <a:gd name="connsiteY9" fmla="*/ 131603 h 261577"/>
                  <a:gd name="connsiteX0" fmla="*/ 0 w 553410"/>
                  <a:gd name="connsiteY0" fmla="*/ 131478 h 261617"/>
                  <a:gd name="connsiteX1" fmla="*/ 43221 w 553410"/>
                  <a:gd name="connsiteY1" fmla="*/ 131921 h 261617"/>
                  <a:gd name="connsiteX2" fmla="*/ 122694 w 553410"/>
                  <a:gd name="connsiteY2" fmla="*/ 259625 h 261617"/>
                  <a:gd name="connsiteX3" fmla="*/ 183478 w 553410"/>
                  <a:gd name="connsiteY3" fmla="*/ 2615 h 261617"/>
                  <a:gd name="connsiteX4" fmla="*/ 246518 w 553410"/>
                  <a:gd name="connsiteY4" fmla="*/ 261230 h 261617"/>
                  <a:gd name="connsiteX5" fmla="*/ 308706 w 553410"/>
                  <a:gd name="connsiteY5" fmla="*/ 3001 h 261617"/>
                  <a:gd name="connsiteX6" fmla="*/ 370582 w 553410"/>
                  <a:gd name="connsiteY6" fmla="*/ 261617 h 261617"/>
                  <a:gd name="connsiteX7" fmla="*/ 432769 w 553410"/>
                  <a:gd name="connsiteY7" fmla="*/ 2450 h 261617"/>
                  <a:gd name="connsiteX8" fmla="*/ 419491 w 553410"/>
                  <a:gd name="connsiteY8" fmla="*/ 132177 h 261617"/>
                  <a:gd name="connsiteX9" fmla="*/ 553410 w 553410"/>
                  <a:gd name="connsiteY9" fmla="*/ 131643 h 261617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  <a:gd name="connsiteX0" fmla="*/ 0 w 553410"/>
                  <a:gd name="connsiteY0" fmla="*/ 129029 h 259168"/>
                  <a:gd name="connsiteX1" fmla="*/ 43221 w 553410"/>
                  <a:gd name="connsiteY1" fmla="*/ 129472 h 259168"/>
                  <a:gd name="connsiteX2" fmla="*/ 122694 w 553410"/>
                  <a:gd name="connsiteY2" fmla="*/ 257176 h 259168"/>
                  <a:gd name="connsiteX3" fmla="*/ 183478 w 553410"/>
                  <a:gd name="connsiteY3" fmla="*/ 166 h 259168"/>
                  <a:gd name="connsiteX4" fmla="*/ 246518 w 553410"/>
                  <a:gd name="connsiteY4" fmla="*/ 258781 h 259168"/>
                  <a:gd name="connsiteX5" fmla="*/ 308706 w 553410"/>
                  <a:gd name="connsiteY5" fmla="*/ 552 h 259168"/>
                  <a:gd name="connsiteX6" fmla="*/ 370582 w 553410"/>
                  <a:gd name="connsiteY6" fmla="*/ 259168 h 259168"/>
                  <a:gd name="connsiteX7" fmla="*/ 432769 w 553410"/>
                  <a:gd name="connsiteY7" fmla="*/ 1 h 259168"/>
                  <a:gd name="connsiteX8" fmla="*/ 419491 w 553410"/>
                  <a:gd name="connsiteY8" fmla="*/ 129728 h 259168"/>
                  <a:gd name="connsiteX9" fmla="*/ 553410 w 553410"/>
                  <a:gd name="connsiteY9" fmla="*/ 129194 h 2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3410" h="259168">
                    <a:moveTo>
                      <a:pt x="0" y="129029"/>
                    </a:moveTo>
                    <a:lnTo>
                      <a:pt x="43221" y="129472"/>
                    </a:lnTo>
                    <a:cubicBezTo>
                      <a:pt x="40661" y="110623"/>
                      <a:pt x="61456" y="256187"/>
                      <a:pt x="122694" y="257176"/>
                    </a:cubicBezTo>
                    <a:cubicBezTo>
                      <a:pt x="183932" y="258165"/>
                      <a:pt x="244973" y="-102"/>
                      <a:pt x="183478" y="166"/>
                    </a:cubicBezTo>
                    <a:cubicBezTo>
                      <a:pt x="121983" y="434"/>
                      <a:pt x="183125" y="258717"/>
                      <a:pt x="246518" y="258781"/>
                    </a:cubicBezTo>
                    <a:cubicBezTo>
                      <a:pt x="309911" y="258845"/>
                      <a:pt x="370743" y="1097"/>
                      <a:pt x="308706" y="552"/>
                    </a:cubicBezTo>
                    <a:cubicBezTo>
                      <a:pt x="246669" y="7"/>
                      <a:pt x="309713" y="259260"/>
                      <a:pt x="370582" y="259168"/>
                    </a:cubicBezTo>
                    <a:cubicBezTo>
                      <a:pt x="431451" y="259076"/>
                      <a:pt x="492770" y="-357"/>
                      <a:pt x="432769" y="1"/>
                    </a:cubicBezTo>
                    <a:cubicBezTo>
                      <a:pt x="372768" y="359"/>
                      <a:pt x="426761" y="147793"/>
                      <a:pt x="419491" y="129728"/>
                    </a:cubicBezTo>
                    <a:lnTo>
                      <a:pt x="553410" y="12919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lg" len="lg"/>
                <a:tailEnd type="none" w="lg" len="lg"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2977513" y="1592311"/>
                    <a:ext cx="155364" cy="2154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テキスト ボックス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7513" y="1592311"/>
                    <a:ext cx="155364" cy="215444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l="-69231" t="-19444" r="-65385" b="-3888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203848" y="1883787"/>
                  <a:ext cx="193835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solidFill>
                              <a:schemeClr val="tx1"/>
                            </a:solidFill>
                            <a:effectLst>
                              <a:glow rad="139700">
                                <a:schemeClr val="bg1"/>
                              </a:glow>
                            </a:effectLst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1883787"/>
                  <a:ext cx="193835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41935" r="-35484" b="-2285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19E75CBE-7961-444C-A4B9-F742CA056E46}"/>
                </a:ext>
              </a:extLst>
            </p:cNvPr>
            <p:cNvSpPr txBox="1"/>
            <p:nvPr/>
          </p:nvSpPr>
          <p:spPr>
            <a:xfrm>
              <a:off x="300833" y="2633551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</a:rPr>
                <a:t>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/>
              <p:nvPr/>
            </p:nvSpPr>
            <p:spPr>
              <a:xfrm>
                <a:off x="2977513" y="5533633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dirty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</a:rPr>
                        <m:t>𝑠𝑎</m:t>
                      </m:r>
                    </m:oMath>
                  </m:oMathPara>
                </a14:m>
                <a:endPara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吹き出し: 円形 10">
                <a:extLst>
                  <a:ext uri="{FF2B5EF4-FFF2-40B4-BE49-F238E27FC236}">
                    <a16:creationId xmlns:a16="http://schemas.microsoft.com/office/drawing/2014/main" id="{09915F6A-776B-4001-B6C9-BBF47E073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3" y="5533633"/>
                <a:ext cx="910634" cy="369332"/>
              </a:xfrm>
              <a:prstGeom prst="wedgeEllipseCallout">
                <a:avLst>
                  <a:gd name="adj1" fmla="val -68017"/>
                  <a:gd name="adj2" fmla="val -55665"/>
                </a:avLst>
              </a:prstGeom>
              <a:blipFill>
                <a:blip r:embed="rId21"/>
                <a:stretch>
                  <a:fillRect b="-1639"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61BD47-0EBB-4D19-8622-D8735A56D28A}"/>
              </a:ext>
            </a:extLst>
          </p:cNvPr>
          <p:cNvSpPr txBox="1"/>
          <p:nvPr/>
        </p:nvSpPr>
        <p:spPr>
          <a:xfrm>
            <a:off x="4879295" y="5771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7D4A67E-BB80-47A2-B1E7-E7F85A63D3B3}"/>
                  </a:ext>
                </a:extLst>
              </p:cNvPr>
              <p:cNvSpPr txBox="1"/>
              <p:nvPr/>
            </p:nvSpPr>
            <p:spPr>
              <a:xfrm>
                <a:off x="5786392" y="5454957"/>
                <a:ext cx="2241991" cy="10901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algn="ctr">
                  <a:spcBef>
                    <a:spcPct val="20000"/>
                  </a:spcBef>
                  <a:defRPr sz="2000">
                    <a:solidFill>
                      <a:srgbClr val="EEECE1">
                        <a:lumMod val="10000"/>
                      </a:srgb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ja-JP" altLang="en-US" dirty="0"/>
                  <a:t>音速は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ja-JP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7D4A67E-BB80-47A2-B1E7-E7F85A63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2" y="5454957"/>
                <a:ext cx="2241991" cy="1090157"/>
              </a:xfrm>
              <a:prstGeom prst="roundRect">
                <a:avLst/>
              </a:prstGeom>
              <a:blipFill>
                <a:blip r:embed="rId22"/>
                <a:stretch>
                  <a:fillRect l="-543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それらしい大きさ">
            <a:extLst>
              <a:ext uri="{FF2B5EF4-FFF2-40B4-BE49-F238E27FC236}">
                <a16:creationId xmlns:a16="http://schemas.microsoft.com/office/drawing/2014/main" id="{FBB4A233-7D4F-4BFB-A275-6650420D52B3}"/>
              </a:ext>
            </a:extLst>
          </p:cNvPr>
          <p:cNvSpPr txBox="1"/>
          <p:nvPr/>
        </p:nvSpPr>
        <p:spPr>
          <a:xfrm>
            <a:off x="2339752" y="6101813"/>
            <a:ext cx="2236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一定のとき同位相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2" name="フリーフォーム 39">
            <a:extLst>
              <a:ext uri="{FF2B5EF4-FFF2-40B4-BE49-F238E27FC236}">
                <a16:creationId xmlns:a16="http://schemas.microsoft.com/office/drawing/2014/main" id="{045E828B-9D13-44A2-B695-4C4FC6AD04C8}"/>
              </a:ext>
            </a:extLst>
          </p:cNvPr>
          <p:cNvSpPr/>
          <p:nvPr/>
        </p:nvSpPr>
        <p:spPr>
          <a:xfrm>
            <a:off x="1961060" y="6049001"/>
            <a:ext cx="830003" cy="86409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0 w 3084629"/>
              <a:gd name="connsiteY0" fmla="*/ 435873 h 667417"/>
              <a:gd name="connsiteX1" fmla="*/ 451313 w 3084629"/>
              <a:gd name="connsiteY1" fmla="*/ 4182 h 667417"/>
              <a:gd name="connsiteX2" fmla="*/ 914400 w 3084629"/>
              <a:gd name="connsiteY2" fmla="*/ 667416 h 667417"/>
              <a:gd name="connsiteX3" fmla="*/ 1377487 w 3084629"/>
              <a:gd name="connsiteY3" fmla="*/ 12031 h 667417"/>
              <a:gd name="connsiteX4" fmla="*/ 1836649 w 3084629"/>
              <a:gd name="connsiteY4" fmla="*/ 663492 h 667417"/>
              <a:gd name="connsiteX5" fmla="*/ 2307585 w 3084629"/>
              <a:gd name="connsiteY5" fmla="*/ 8106 h 667417"/>
              <a:gd name="connsiteX6" fmla="*/ 2770671 w 3084629"/>
              <a:gd name="connsiteY6" fmla="*/ 651718 h 667417"/>
              <a:gd name="connsiteX7" fmla="*/ 3084629 w 3084629"/>
              <a:gd name="connsiteY7" fmla="*/ 294591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  <a:gd name="connsiteX0" fmla="*/ 0 w 3455797"/>
              <a:gd name="connsiteY0" fmla="*/ 435873 h 667417"/>
              <a:gd name="connsiteX1" fmla="*/ 451313 w 3455797"/>
              <a:gd name="connsiteY1" fmla="*/ 4182 h 667417"/>
              <a:gd name="connsiteX2" fmla="*/ 914400 w 3455797"/>
              <a:gd name="connsiteY2" fmla="*/ 667416 h 667417"/>
              <a:gd name="connsiteX3" fmla="*/ 1377487 w 3455797"/>
              <a:gd name="connsiteY3" fmla="*/ 12031 h 667417"/>
              <a:gd name="connsiteX4" fmla="*/ 1836649 w 3455797"/>
              <a:gd name="connsiteY4" fmla="*/ 663492 h 667417"/>
              <a:gd name="connsiteX5" fmla="*/ 2307585 w 3455797"/>
              <a:gd name="connsiteY5" fmla="*/ 8106 h 667417"/>
              <a:gd name="connsiteX6" fmla="*/ 2770671 w 3455797"/>
              <a:gd name="connsiteY6" fmla="*/ 651718 h 667417"/>
              <a:gd name="connsiteX7" fmla="*/ 3455797 w 3455797"/>
              <a:gd name="connsiteY7" fmla="*/ 18707 h 66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5797" h="667417">
                <a:moveTo>
                  <a:pt x="0" y="435873"/>
                </a:moveTo>
                <a:cubicBezTo>
                  <a:pt x="149456" y="200732"/>
                  <a:pt x="298913" y="-34409"/>
                  <a:pt x="451313" y="4182"/>
                </a:cubicBezTo>
                <a:cubicBezTo>
                  <a:pt x="603713" y="42773"/>
                  <a:pt x="760038" y="666108"/>
                  <a:pt x="914400" y="667416"/>
                </a:cubicBezTo>
                <a:cubicBezTo>
                  <a:pt x="1068762" y="668724"/>
                  <a:pt x="1223779" y="12685"/>
                  <a:pt x="1377487" y="12031"/>
                </a:cubicBezTo>
                <a:cubicBezTo>
                  <a:pt x="1531195" y="11377"/>
                  <a:pt x="1681633" y="664146"/>
                  <a:pt x="1836649" y="663492"/>
                </a:cubicBezTo>
                <a:cubicBezTo>
                  <a:pt x="1991665" y="662838"/>
                  <a:pt x="2151915" y="10068"/>
                  <a:pt x="2307585" y="8106"/>
                </a:cubicBezTo>
                <a:cubicBezTo>
                  <a:pt x="2463255" y="6144"/>
                  <a:pt x="2579302" y="649951"/>
                  <a:pt x="2770671" y="651718"/>
                </a:cubicBezTo>
                <a:cubicBezTo>
                  <a:pt x="2962040" y="653485"/>
                  <a:pt x="2993710" y="90656"/>
                  <a:pt x="3455797" y="1870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2092B348-6019-4C61-B687-6F7A5FC847D0}"/>
              </a:ext>
            </a:extLst>
          </p:cNvPr>
          <p:cNvSpPr/>
          <p:nvPr/>
        </p:nvSpPr>
        <p:spPr>
          <a:xfrm flipH="1">
            <a:off x="4572000" y="5648016"/>
            <a:ext cx="231681" cy="907594"/>
          </a:xfrm>
          <a:prstGeom prst="leftBrace">
            <a:avLst>
              <a:gd name="adj1" fmla="val 62870"/>
              <a:gd name="adj2" fmla="val 34258"/>
            </a:avLst>
          </a:prstGeom>
          <a:noFill/>
          <a:ln w="15875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7" name="グラフ 76">
            <a:extLst>
              <a:ext uri="{FF2B5EF4-FFF2-40B4-BE49-F238E27FC236}">
                <a16:creationId xmlns:a16="http://schemas.microsoft.com/office/drawing/2014/main" id="{BFFDE323-14C6-4C58-8713-57251C621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85590"/>
              </p:ext>
            </p:extLst>
          </p:nvPr>
        </p:nvGraphicFramePr>
        <p:xfrm>
          <a:off x="5264082" y="3147238"/>
          <a:ext cx="3340366" cy="20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76" name="グラフ 75">
            <a:extLst>
              <a:ext uri="{FF2B5EF4-FFF2-40B4-BE49-F238E27FC236}">
                <a16:creationId xmlns:a16="http://schemas.microsoft.com/office/drawing/2014/main" id="{520C8681-84B3-4A04-9A51-24AB098C7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74525"/>
              </p:ext>
            </p:extLst>
          </p:nvPr>
        </p:nvGraphicFramePr>
        <p:xfrm>
          <a:off x="5264082" y="3147238"/>
          <a:ext cx="3340366" cy="20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2" name="グラフ 61">
            <a:extLst>
              <a:ext uri="{FF2B5EF4-FFF2-40B4-BE49-F238E27FC236}">
                <a16:creationId xmlns:a16="http://schemas.microsoft.com/office/drawing/2014/main" id="{FC98C129-A42C-41BD-9BC5-DACA43032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585993"/>
              </p:ext>
            </p:extLst>
          </p:nvPr>
        </p:nvGraphicFramePr>
        <p:xfrm>
          <a:off x="5264082" y="3147238"/>
          <a:ext cx="3340366" cy="200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EA1554F6-B7CE-4289-A458-D2223A0A2E40}"/>
              </a:ext>
            </a:extLst>
          </p:cNvPr>
          <p:cNvGrpSpPr/>
          <p:nvPr/>
        </p:nvGrpSpPr>
        <p:grpSpPr>
          <a:xfrm>
            <a:off x="4868038" y="3122267"/>
            <a:ext cx="3585071" cy="1373873"/>
            <a:chOff x="4139952" y="4376020"/>
            <a:chExt cx="3585071" cy="1373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EF35AFDB-12E7-4F71-9CB2-46905DE8023C}"/>
                    </a:ext>
                  </a:extLst>
                </p:cNvPr>
                <p:cNvSpPr txBox="1"/>
                <p:nvPr/>
              </p:nvSpPr>
              <p:spPr>
                <a:xfrm>
                  <a:off x="5580112" y="4376020"/>
                  <a:ext cx="882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EF35AFDB-12E7-4F71-9CB2-46905DE80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4376020"/>
                  <a:ext cx="882036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02B71454-395B-41E7-85BC-B1EC617F725B}"/>
                    </a:ext>
                  </a:extLst>
                </p:cNvPr>
                <p:cNvSpPr txBox="1"/>
                <p:nvPr/>
              </p:nvSpPr>
              <p:spPr>
                <a:xfrm>
                  <a:off x="4139952" y="5442116"/>
                  <a:ext cx="6876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02B71454-395B-41E7-85BC-B1EC617F7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5442116"/>
                  <a:ext cx="687688" cy="307777"/>
                </a:xfrm>
                <a:prstGeom prst="rect">
                  <a:avLst/>
                </a:prstGeom>
                <a:blipFill>
                  <a:blip r:embed="rId2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438E02AA-52E5-4A18-A471-20F35740F2AE}"/>
                    </a:ext>
                  </a:extLst>
                </p:cNvPr>
                <p:cNvSpPr txBox="1"/>
                <p:nvPr/>
              </p:nvSpPr>
              <p:spPr>
                <a:xfrm>
                  <a:off x="5292080" y="4872781"/>
                  <a:ext cx="569258" cy="317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4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sz="14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1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4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AE9E8B3F-2037-4923-887D-2ACF7D943A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4872781"/>
                  <a:ext cx="569258" cy="31720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577EA9D2-7767-409F-B679-09470ED01CF3}"/>
                    </a:ext>
                  </a:extLst>
                </p:cNvPr>
                <p:cNvSpPr txBox="1"/>
                <p:nvPr/>
              </p:nvSpPr>
              <p:spPr>
                <a:xfrm>
                  <a:off x="7357038" y="522130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577EA9D2-7767-409F-B679-09470ED01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038" y="5221302"/>
                  <a:ext cx="367985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7E08426D-C751-4F91-9DCE-6F10719BC7A6}"/>
                    </a:ext>
                  </a:extLst>
                </p:cNvPr>
                <p:cNvSpPr txBox="1"/>
                <p:nvPr/>
              </p:nvSpPr>
              <p:spPr>
                <a:xfrm>
                  <a:off x="7068433" y="5436746"/>
                  <a:ext cx="5530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en-US" altLang="ja-JP" sz="1400" b="0" dirty="0"/>
                </a:p>
              </p:txBody>
            </p:sp>
          </mc:Choice>
          <mc:Fallback xmlns="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7E08426D-C751-4F91-9DCE-6F10719BC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433" y="5436746"/>
                  <a:ext cx="553036" cy="307777"/>
                </a:xfrm>
                <a:prstGeom prst="rect">
                  <a:avLst/>
                </a:prstGeom>
                <a:blipFill>
                  <a:blip r:embed="rId3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5BC604B3-9F9F-42C0-B82C-8DEF05DDE5A0}"/>
                    </a:ext>
                  </a:extLst>
                </p:cNvPr>
                <p:cNvSpPr txBox="1"/>
                <p:nvPr/>
              </p:nvSpPr>
              <p:spPr>
                <a:xfrm>
                  <a:off x="5842067" y="5436746"/>
                  <a:ext cx="324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DDA864EE-6183-4124-9AFC-04E417363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067" y="5436746"/>
                  <a:ext cx="324127" cy="30777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553DA58-24DD-4A69-B739-D0E36DD5FE44}"/>
              </a:ext>
            </a:extLst>
          </p:cNvPr>
          <p:cNvGrpSpPr/>
          <p:nvPr/>
        </p:nvGrpSpPr>
        <p:grpSpPr>
          <a:xfrm>
            <a:off x="6689658" y="3210928"/>
            <a:ext cx="1203916" cy="543445"/>
            <a:chOff x="3974427" y="3724744"/>
            <a:chExt cx="1203916" cy="543445"/>
          </a:xfrm>
        </p:grpSpPr>
        <p:sp>
          <p:nvSpPr>
            <p:cNvPr id="74" name="フリーフォーム 33">
              <a:extLst>
                <a:ext uri="{FF2B5EF4-FFF2-40B4-BE49-F238E27FC236}">
                  <a16:creationId xmlns:a16="http://schemas.microsoft.com/office/drawing/2014/main" id="{3113B817-0DA2-4687-B19E-B0B00ED60918}"/>
                </a:ext>
              </a:extLst>
            </p:cNvPr>
            <p:cNvSpPr/>
            <p:nvPr/>
          </p:nvSpPr>
          <p:spPr>
            <a:xfrm flipH="1">
              <a:off x="3974427" y="4268189"/>
              <a:ext cx="653488" cy="0"/>
            </a:xfrm>
            <a:custGeom>
              <a:avLst/>
              <a:gdLst>
                <a:gd name="connsiteX0" fmla="*/ 271306 w 619594"/>
                <a:gd name="connsiteY0" fmla="*/ 0 h 2331217"/>
                <a:gd name="connsiteX1" fmla="*/ 612950 w 619594"/>
                <a:gd name="connsiteY1" fmla="*/ 1306286 h 2331217"/>
                <a:gd name="connsiteX2" fmla="*/ 0 w 619594"/>
                <a:gd name="connsiteY2" fmla="*/ 2331217 h 2331217"/>
                <a:gd name="connsiteX3" fmla="*/ 0 w 619594"/>
                <a:gd name="connsiteY3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3" fmla="*/ 0 w 681824"/>
                <a:gd name="connsiteY3" fmla="*/ 2331217 h 2331217"/>
                <a:gd name="connsiteX0" fmla="*/ 278805 w 689323"/>
                <a:gd name="connsiteY0" fmla="*/ 0 h 2421534"/>
                <a:gd name="connsiteX1" fmla="*/ 620449 w 689323"/>
                <a:gd name="connsiteY1" fmla="*/ 1306286 h 2421534"/>
                <a:gd name="connsiteX2" fmla="*/ 7499 w 689323"/>
                <a:gd name="connsiteY2" fmla="*/ 2331217 h 2421534"/>
                <a:gd name="connsiteX3" fmla="*/ 298901 w 689323"/>
                <a:gd name="connsiteY3" fmla="*/ 2381459 h 2421534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81824"/>
                <a:gd name="connsiteY0" fmla="*/ 0 h 2331217"/>
                <a:gd name="connsiteX1" fmla="*/ 612950 w 681824"/>
                <a:gd name="connsiteY1" fmla="*/ 1306286 h 2331217"/>
                <a:gd name="connsiteX2" fmla="*/ 0 w 681824"/>
                <a:gd name="connsiteY2" fmla="*/ 2331217 h 2331217"/>
                <a:gd name="connsiteX0" fmla="*/ 271306 w 694039"/>
                <a:gd name="connsiteY0" fmla="*/ 0 h 2331217"/>
                <a:gd name="connsiteX1" fmla="*/ 633046 w 694039"/>
                <a:gd name="connsiteY1" fmla="*/ 1276141 h 2331217"/>
                <a:gd name="connsiteX2" fmla="*/ 0 w 69403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71306 w 647759"/>
                <a:gd name="connsiteY0" fmla="*/ 0 h 2331217"/>
                <a:gd name="connsiteX1" fmla="*/ 633046 w 647759"/>
                <a:gd name="connsiteY1" fmla="*/ 1276141 h 2331217"/>
                <a:gd name="connsiteX2" fmla="*/ 0 w 647759"/>
                <a:gd name="connsiteY2" fmla="*/ 2331217 h 2331217"/>
                <a:gd name="connsiteX0" fmla="*/ 291402 w 651521"/>
                <a:gd name="connsiteY0" fmla="*/ 0 h 2361362"/>
                <a:gd name="connsiteX1" fmla="*/ 633046 w 651521"/>
                <a:gd name="connsiteY1" fmla="*/ 1306286 h 2361362"/>
                <a:gd name="connsiteX2" fmla="*/ 0 w 651521"/>
                <a:gd name="connsiteY2" fmla="*/ 2361362 h 2361362"/>
                <a:gd name="connsiteX0" fmla="*/ 291402 w 637688"/>
                <a:gd name="connsiteY0" fmla="*/ 0 h 2361362"/>
                <a:gd name="connsiteX1" fmla="*/ 633046 w 637688"/>
                <a:gd name="connsiteY1" fmla="*/ 1306286 h 2361362"/>
                <a:gd name="connsiteX2" fmla="*/ 0 w 637688"/>
                <a:gd name="connsiteY2" fmla="*/ 2361362 h 2361362"/>
                <a:gd name="connsiteX0" fmla="*/ 0 w 419452"/>
                <a:gd name="connsiteY0" fmla="*/ 0 h 2481942"/>
                <a:gd name="connsiteX1" fmla="*/ 341644 w 419452"/>
                <a:gd name="connsiteY1" fmla="*/ 1306286 h 2481942"/>
                <a:gd name="connsiteX2" fmla="*/ 211016 w 419452"/>
                <a:gd name="connsiteY2" fmla="*/ 2481942 h 2481942"/>
                <a:gd name="connsiteX0" fmla="*/ 0 w 348822"/>
                <a:gd name="connsiteY0" fmla="*/ 0 h 2481942"/>
                <a:gd name="connsiteX1" fmla="*/ 341644 w 348822"/>
                <a:gd name="connsiteY1" fmla="*/ 1306286 h 2481942"/>
                <a:gd name="connsiteX2" fmla="*/ 211016 w 348822"/>
                <a:gd name="connsiteY2" fmla="*/ 2481942 h 2481942"/>
                <a:gd name="connsiteX0" fmla="*/ 0 w 211016"/>
                <a:gd name="connsiteY0" fmla="*/ 0 h 2481942"/>
                <a:gd name="connsiteX1" fmla="*/ 211016 w 211016"/>
                <a:gd name="connsiteY1" fmla="*/ 2481942 h 2481942"/>
                <a:gd name="connsiteX0" fmla="*/ 0 w 222148"/>
                <a:gd name="connsiteY0" fmla="*/ 0 h 2481942"/>
                <a:gd name="connsiteX1" fmla="*/ 211016 w 222148"/>
                <a:gd name="connsiteY1" fmla="*/ 2481942 h 2481942"/>
                <a:gd name="connsiteX0" fmla="*/ 0 w 227708"/>
                <a:gd name="connsiteY0" fmla="*/ 0 h 2481942"/>
                <a:gd name="connsiteX1" fmla="*/ 211016 w 227708"/>
                <a:gd name="connsiteY1" fmla="*/ 2481942 h 2481942"/>
                <a:gd name="connsiteX0" fmla="*/ 0 w 291097"/>
                <a:gd name="connsiteY0" fmla="*/ 0 h 1946921"/>
                <a:gd name="connsiteX1" fmla="*/ 279110 w 291097"/>
                <a:gd name="connsiteY1" fmla="*/ 1946921 h 1946921"/>
                <a:gd name="connsiteX0" fmla="*/ 401827 w 433410"/>
                <a:gd name="connsiteY0" fmla="*/ 0 h 886606"/>
                <a:gd name="connsiteX1" fmla="*/ 0 w 433410"/>
                <a:gd name="connsiteY1" fmla="*/ 886606 h 886606"/>
                <a:gd name="connsiteX0" fmla="*/ 403474 w 430922"/>
                <a:gd name="connsiteY0" fmla="*/ 0 h 886606"/>
                <a:gd name="connsiteX1" fmla="*/ 1647 w 430922"/>
                <a:gd name="connsiteY1" fmla="*/ 886606 h 886606"/>
                <a:gd name="connsiteX0" fmla="*/ 405918 w 405918"/>
                <a:gd name="connsiteY0" fmla="*/ 0 h 886606"/>
                <a:gd name="connsiteX1" fmla="*/ 4091 w 405918"/>
                <a:gd name="connsiteY1" fmla="*/ 886606 h 886606"/>
                <a:gd name="connsiteX0" fmla="*/ 3289115 w 3289115"/>
                <a:gd name="connsiteY0" fmla="*/ 2013443 h 2015411"/>
                <a:gd name="connsiteX1" fmla="*/ 327 w 3289115"/>
                <a:gd name="connsiteY1" fmla="*/ 58253 h 2015411"/>
                <a:gd name="connsiteX0" fmla="*/ 126127 w 126127"/>
                <a:gd name="connsiteY0" fmla="*/ 547280 h 552228"/>
                <a:gd name="connsiteX1" fmla="*/ 68616 w 126127"/>
                <a:gd name="connsiteY1" fmla="*/ 128196 h 552228"/>
                <a:gd name="connsiteX0" fmla="*/ 164735 w 164735"/>
                <a:gd name="connsiteY0" fmla="*/ 419084 h 434114"/>
                <a:gd name="connsiteX1" fmla="*/ 107224 w 164735"/>
                <a:gd name="connsiteY1" fmla="*/ 0 h 434114"/>
                <a:gd name="connsiteX0" fmla="*/ 436884 w 436884"/>
                <a:gd name="connsiteY0" fmla="*/ 504423 h 516472"/>
                <a:gd name="connsiteX1" fmla="*/ 35057 w 436884"/>
                <a:gd name="connsiteY1" fmla="*/ 0 h 516472"/>
                <a:gd name="connsiteX0" fmla="*/ 110141 w 185059"/>
                <a:gd name="connsiteY0" fmla="*/ 444686 h 458682"/>
                <a:gd name="connsiteX1" fmla="*/ 185059 w 185059"/>
                <a:gd name="connsiteY1" fmla="*/ 0 h 458682"/>
                <a:gd name="connsiteX0" fmla="*/ 110141 w 185059"/>
                <a:gd name="connsiteY0" fmla="*/ 444686 h 444686"/>
                <a:gd name="connsiteX1" fmla="*/ 185059 w 185059"/>
                <a:gd name="connsiteY1" fmla="*/ 0 h 444686"/>
                <a:gd name="connsiteX0" fmla="*/ 46569 w 584990"/>
                <a:gd name="connsiteY0" fmla="*/ 640966 h 640966"/>
                <a:gd name="connsiteX1" fmla="*/ 584990 w 584990"/>
                <a:gd name="connsiteY1" fmla="*/ 0 h 640966"/>
                <a:gd name="connsiteX0" fmla="*/ 233182 w 233181"/>
                <a:gd name="connsiteY0" fmla="*/ 461754 h 461754"/>
                <a:gd name="connsiteX1" fmla="*/ 69727 w 233181"/>
                <a:gd name="connsiteY1" fmla="*/ 0 h 461754"/>
                <a:gd name="connsiteX0" fmla="*/ 274284 w 274285"/>
                <a:gd name="connsiteY0" fmla="*/ 487356 h 487356"/>
                <a:gd name="connsiteX1" fmla="*/ 57857 w 274285"/>
                <a:gd name="connsiteY1" fmla="*/ 0 h 487356"/>
                <a:gd name="connsiteX0" fmla="*/ 367529 w 367529"/>
                <a:gd name="connsiteY0" fmla="*/ 487356 h 487356"/>
                <a:gd name="connsiteX1" fmla="*/ 151102 w 367529"/>
                <a:gd name="connsiteY1" fmla="*/ 0 h 487356"/>
                <a:gd name="connsiteX0" fmla="*/ 2990210 w 2990210"/>
                <a:gd name="connsiteY0" fmla="*/ 1228174 h 1228174"/>
                <a:gd name="connsiteX1" fmla="*/ 28271 w 2990210"/>
                <a:gd name="connsiteY1" fmla="*/ 0 h 1228174"/>
                <a:gd name="connsiteX0" fmla="*/ 218005 w 218006"/>
                <a:gd name="connsiteY0" fmla="*/ 5877 h 458244"/>
                <a:gd name="connsiteX1" fmla="*/ 217972 w 218006"/>
                <a:gd name="connsiteY1" fmla="*/ 381356 h 458244"/>
                <a:gd name="connsiteX0" fmla="*/ 226029 w 226028"/>
                <a:gd name="connsiteY0" fmla="*/ 5580 h 498253"/>
                <a:gd name="connsiteX1" fmla="*/ 212471 w 226028"/>
                <a:gd name="connsiteY1" fmla="*/ 424637 h 498253"/>
                <a:gd name="connsiteX0" fmla="*/ 226029 w 226029"/>
                <a:gd name="connsiteY0" fmla="*/ 10043 h 429100"/>
                <a:gd name="connsiteX1" fmla="*/ 212471 w 226029"/>
                <a:gd name="connsiteY1" fmla="*/ 429100 h 429100"/>
                <a:gd name="connsiteX0" fmla="*/ 460590 w 460590"/>
                <a:gd name="connsiteY0" fmla="*/ 10795 h 429852"/>
                <a:gd name="connsiteX1" fmla="*/ 447032 w 460590"/>
                <a:gd name="connsiteY1" fmla="*/ 429852 h 429852"/>
                <a:gd name="connsiteX0" fmla="*/ 551162 w 551162"/>
                <a:gd name="connsiteY0" fmla="*/ 5452 h 424509"/>
                <a:gd name="connsiteX1" fmla="*/ 537604 w 551162"/>
                <a:gd name="connsiteY1" fmla="*/ 424509 h 424509"/>
                <a:gd name="connsiteX0" fmla="*/ 528696 w 528696"/>
                <a:gd name="connsiteY0" fmla="*/ 4277 h 423354"/>
                <a:gd name="connsiteX1" fmla="*/ 515138 w 528696"/>
                <a:gd name="connsiteY1" fmla="*/ 423334 h 423354"/>
                <a:gd name="connsiteX0" fmla="*/ 629179 w 629179"/>
                <a:gd name="connsiteY0" fmla="*/ 3406 h 553721"/>
                <a:gd name="connsiteX1" fmla="*/ 455094 w 629179"/>
                <a:gd name="connsiteY1" fmla="*/ 553705 h 553721"/>
                <a:gd name="connsiteX0" fmla="*/ 418644 w 418644"/>
                <a:gd name="connsiteY0" fmla="*/ 4448 h 554747"/>
                <a:gd name="connsiteX1" fmla="*/ 244559 w 418644"/>
                <a:gd name="connsiteY1" fmla="*/ 554747 h 554747"/>
                <a:gd name="connsiteX0" fmla="*/ 411079 w 411078"/>
                <a:gd name="connsiteY0" fmla="*/ 4778 h 520840"/>
                <a:gd name="connsiteX1" fmla="*/ 250371 w 411078"/>
                <a:gd name="connsiteY1" fmla="*/ 520840 h 520840"/>
                <a:gd name="connsiteX0" fmla="*/ 356444 w 356444"/>
                <a:gd name="connsiteY0" fmla="*/ 0 h 516062"/>
                <a:gd name="connsiteX1" fmla="*/ 195736 w 356444"/>
                <a:gd name="connsiteY1" fmla="*/ 516062 h 516062"/>
                <a:gd name="connsiteX0" fmla="*/ 221768 w 315227"/>
                <a:gd name="connsiteY0" fmla="*/ 0 h 510356"/>
                <a:gd name="connsiteX1" fmla="*/ 315226 w 315227"/>
                <a:gd name="connsiteY1" fmla="*/ 510356 h 510356"/>
                <a:gd name="connsiteX0" fmla="*/ 131630 w 225088"/>
                <a:gd name="connsiteY0" fmla="*/ 0 h 510356"/>
                <a:gd name="connsiteX1" fmla="*/ 225088 w 225088"/>
                <a:gd name="connsiteY1" fmla="*/ 510356 h 510356"/>
                <a:gd name="connsiteX0" fmla="*/ 223155 w 223156"/>
                <a:gd name="connsiteY0" fmla="*/ 0 h 521768"/>
                <a:gd name="connsiteX1" fmla="*/ 169464 w 223156"/>
                <a:gd name="connsiteY1" fmla="*/ 521768 h 521768"/>
                <a:gd name="connsiteX0" fmla="*/ 123318 w 123318"/>
                <a:gd name="connsiteY0" fmla="*/ 0 h 521768"/>
                <a:gd name="connsiteX1" fmla="*/ 69627 w 123318"/>
                <a:gd name="connsiteY1" fmla="*/ 521768 h 521768"/>
                <a:gd name="connsiteX0" fmla="*/ 1638475 w 1638475"/>
                <a:gd name="connsiteY0" fmla="*/ 0 h 630186"/>
                <a:gd name="connsiteX1" fmla="*/ 6267 w 1638475"/>
                <a:gd name="connsiteY1" fmla="*/ 630186 h 630186"/>
                <a:gd name="connsiteX0" fmla="*/ 722805 w 722805"/>
                <a:gd name="connsiteY0" fmla="*/ 28141 h 78720"/>
                <a:gd name="connsiteX1" fmla="*/ 13628 w 722805"/>
                <a:gd name="connsiteY1" fmla="*/ 59176 h 78720"/>
                <a:gd name="connsiteX0" fmla="*/ 709176 w 709176"/>
                <a:gd name="connsiteY0" fmla="*/ 0 h 88039"/>
                <a:gd name="connsiteX1" fmla="*/ -1 w 709176"/>
                <a:gd name="connsiteY1" fmla="*/ 31035 h 88039"/>
                <a:gd name="connsiteX0" fmla="*/ 709177 w 709177"/>
                <a:gd name="connsiteY0" fmla="*/ 0 h 37003"/>
                <a:gd name="connsiteX1" fmla="*/ 0 w 709177"/>
                <a:gd name="connsiteY1" fmla="*/ 31035 h 37003"/>
                <a:gd name="connsiteX0" fmla="*/ 709177 w 709177"/>
                <a:gd name="connsiteY0" fmla="*/ 0 h 18396"/>
                <a:gd name="connsiteX1" fmla="*/ 0 w 709177"/>
                <a:gd name="connsiteY1" fmla="*/ 1077 h 18396"/>
                <a:gd name="connsiteX0" fmla="*/ 709177 w 709177"/>
                <a:gd name="connsiteY0" fmla="*/ 0 h 14475"/>
                <a:gd name="connsiteX1" fmla="*/ 0 w 709177"/>
                <a:gd name="connsiteY1" fmla="*/ 1077 h 14475"/>
                <a:gd name="connsiteX0" fmla="*/ 709177 w 709177"/>
                <a:gd name="connsiteY0" fmla="*/ 0 h 1077"/>
                <a:gd name="connsiteX1" fmla="*/ 0 w 709177"/>
                <a:gd name="connsiteY1" fmla="*/ 1077 h 1077"/>
                <a:gd name="connsiteX0" fmla="*/ 10000 w 10000"/>
                <a:gd name="connsiteY0" fmla="*/ 3242 h 3242"/>
                <a:gd name="connsiteX1" fmla="*/ 0 w 10000"/>
                <a:gd name="connsiteY1" fmla="*/ 0 h 3242"/>
                <a:gd name="connsiteX0" fmla="*/ 10566 w 10566"/>
                <a:gd name="connsiteY0" fmla="*/ 10000 h 10000"/>
                <a:gd name="connsiteX1" fmla="*/ 0 w 10566"/>
                <a:gd name="connsiteY1" fmla="*/ 0 h 10000"/>
                <a:gd name="connsiteX0" fmla="*/ 10566 w 10566"/>
                <a:gd name="connsiteY0" fmla="*/ 0 h 1459"/>
                <a:gd name="connsiteX1" fmla="*/ 0 w 10566"/>
                <a:gd name="connsiteY1" fmla="*/ 1459 h 1459"/>
                <a:gd name="connsiteX0" fmla="*/ 9964 w 9964"/>
                <a:gd name="connsiteY0" fmla="*/ 7850 h 7850"/>
                <a:gd name="connsiteX1" fmla="*/ 0 w 9964"/>
                <a:gd name="connsiteY1" fmla="*/ 0 h 7850"/>
                <a:gd name="connsiteX0" fmla="*/ 10000 w 10000"/>
                <a:gd name="connsiteY0" fmla="*/ 10000 h 10000"/>
                <a:gd name="connsiteX1" fmla="*/ 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dirty="0"/>
            </a:p>
          </p:txBody>
        </p:sp>
        <p:sp>
          <p:nvSpPr>
            <p:cNvPr id="75" name="円形吹き出し 53">
              <a:extLst>
                <a:ext uri="{FF2B5EF4-FFF2-40B4-BE49-F238E27FC236}">
                  <a16:creationId xmlns:a16="http://schemas.microsoft.com/office/drawing/2014/main" id="{A75E938C-A179-425B-BC64-26A260B524A7}"/>
                </a:ext>
              </a:extLst>
            </p:cNvPr>
            <p:cNvSpPr/>
            <p:nvPr/>
          </p:nvSpPr>
          <p:spPr>
            <a:xfrm>
              <a:off x="4412492" y="3724744"/>
              <a:ext cx="765851" cy="454188"/>
            </a:xfrm>
            <a:prstGeom prst="wedgeEllipseCallout">
              <a:avLst>
                <a:gd name="adj1" fmla="val -7255"/>
                <a:gd name="adj2" fmla="val 18516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移動</a:t>
              </a:r>
              <a:endPara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endParaRPr>
            </a:p>
          </p:txBody>
        </p:sp>
      </p:grpSp>
      <p:sp>
        <p:nvSpPr>
          <p:cNvPr id="70" name="Rectangle 1">
            <a:extLst>
              <a:ext uri="{FF2B5EF4-FFF2-40B4-BE49-F238E27FC236}">
                <a16:creationId xmlns:a16="http://schemas.microsoft.com/office/drawing/2014/main" id="{3CE03EB4-F37F-4584-A30E-0A67BA39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900" dirty="0">
                <a:solidFill>
                  <a:srgbClr val="333333"/>
                </a:solidFill>
                <a:latin typeface="+mn-ea"/>
                <a:cs typeface="メイリオ" pitchFamily="50" charset="-128"/>
              </a:rPr>
              <a:t>参考：</a:t>
            </a:r>
            <a:r>
              <a:rPr lang="ja-JP" altLang="ja-JP" sz="900" dirty="0">
                <a:solidFill>
                  <a:schemeClr val="bg1">
                    <a:lumMod val="50000"/>
                  </a:schemeClr>
                </a:solidFill>
                <a:latin typeface="+mn-ea"/>
                <a:cs typeface="メイリオ" pitchFamily="50" charset="-128"/>
              </a:rPr>
              <a:t> </a:t>
            </a:r>
            <a:br>
              <a:rPr lang="ja-JP" altLang="ja-JP" sz="900" dirty="0">
                <a:latin typeface="+mn-ea"/>
              </a:rPr>
            </a:br>
            <a:br>
              <a:rPr lang="ja-JP" altLang="ja-JP" sz="900" dirty="0">
                <a:latin typeface="+mn-ea"/>
              </a:rPr>
            </a:br>
            <a:r>
              <a:rPr lang="ja-JP" altLang="en-US" sz="900" dirty="0">
                <a:latin typeface="+mn-ea"/>
              </a:rPr>
              <a:t>フォノン　キッテル固体物理学第</a:t>
            </a:r>
            <a:r>
              <a:rPr lang="en-US" altLang="ja-JP" sz="900" dirty="0">
                <a:latin typeface="+mn-ea"/>
              </a:rPr>
              <a:t>6</a:t>
            </a:r>
            <a:r>
              <a:rPr lang="ja-JP" altLang="en-US" sz="900" dirty="0">
                <a:latin typeface="+mn-ea"/>
              </a:rPr>
              <a:t>版上</a:t>
            </a:r>
            <a:r>
              <a:rPr lang="en-US" altLang="ja-JP" sz="900" dirty="0">
                <a:latin typeface="+mn-ea"/>
              </a:rPr>
              <a:t>p.87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6C2AB6E0-5F71-4BA4-AE4F-81690696CD4D}"/>
              </a:ext>
            </a:extLst>
          </p:cNvPr>
          <p:cNvGrpSpPr/>
          <p:nvPr/>
        </p:nvGrpSpPr>
        <p:grpSpPr>
          <a:xfrm>
            <a:off x="1207616" y="2144194"/>
            <a:ext cx="525592" cy="245206"/>
            <a:chOff x="2109592" y="4047891"/>
            <a:chExt cx="525592" cy="245206"/>
          </a:xfrm>
        </p:grpSpPr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AAE2223-B775-43E7-BE3C-E602C9CFB14B}"/>
                </a:ext>
              </a:extLst>
            </p:cNvPr>
            <p:cNvCxnSpPr/>
            <p:nvPr/>
          </p:nvCxnSpPr>
          <p:spPr>
            <a:xfrm>
              <a:off x="2109592" y="4293096"/>
              <a:ext cx="5255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A29D8FF7-1AAC-4616-9B0F-3E16252DE2F3}"/>
                    </a:ext>
                  </a:extLst>
                </p:cNvPr>
                <p:cNvSpPr txBox="1"/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i="1" dirty="0" smtClean="0">
                            <a:solidFill>
                              <a:schemeClr val="tx1"/>
                            </a:solidFill>
                            <a:effectLst>
                              <a:glow rad="228600">
                                <a:schemeClr val="bg1"/>
                              </a:glow>
                            </a:effectLst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>
                      <a:glow rad="228600">
                        <a:schemeClr val="bg1"/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477" y="4047891"/>
                  <a:ext cx="143822" cy="2154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3913" t="-5714" r="-65217" b="-371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9" grpId="0" animBg="1"/>
      <p:bldGraphic spid="77" grpId="0">
        <p:bldAsOne/>
      </p:bldGraphic>
      <p:bldGraphic spid="77" grpId="1">
        <p:bldAsOne/>
      </p:bldGraphic>
      <p:bldGraphic spid="76" grpId="0">
        <p:bldAsOne/>
      </p:bldGraphic>
      <p:bldGraphic spid="76" grpId="1">
        <p:bldAsOne/>
      </p:bldGraphic>
      <p:bldGraphic spid="62" grpId="0">
        <p:bldAsOne/>
      </p:bldGraphic>
      <p:bldGraphic spid="62" grpId="1">
        <p:bldAsOne/>
      </p:bldGraphic>
    </p:bldLst>
  </p:timing>
</p:sld>
</file>

<file path=ppt/theme/theme1.xml><?xml version="1.0" encoding="utf-8"?>
<a:theme xmlns:a="http://schemas.openxmlformats.org/drawingml/2006/main" name="PowerPointマスター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90000">
              <a:schemeClr val="tx1">
                <a:lumMod val="65000"/>
                <a:lumOff val="35000"/>
              </a:schemeClr>
            </a:gs>
            <a:gs pos="100000">
              <a:schemeClr val="tx1"/>
            </a:gs>
          </a:gsLst>
          <a:lin ang="2700000" scaled="1"/>
          <a:tileRect/>
        </a:gradFill>
        <a:ln w="3175">
          <a:solidFill>
            <a:schemeClr val="tx1"/>
          </a:solidFill>
          <a:headEnd type="none" w="lg" len="lg"/>
          <a:tailEnd type="arrow" w="lg" len="lg"/>
        </a:ln>
        <a:effectLst>
          <a:innerShdw blurRad="38100" dist="25400" dir="27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chemeClr val="tx1"/>
          </a:solidFill>
          <a:headEnd type="none"/>
          <a:tailEnd type="arrow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PowerPointマスター1</Template>
  <TotalTime>0</TotalTime>
  <Words>2410</Words>
  <Application>Microsoft Office PowerPoint</Application>
  <PresentationFormat>画面に合わせる (4:3)</PresentationFormat>
  <Paragraphs>576</Paragraphs>
  <Slides>23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Calibri</vt:lpstr>
      <vt:lpstr>HGS創英角ﾎﾟｯﾌﾟ体</vt:lpstr>
      <vt:lpstr>Arial</vt:lpstr>
      <vt:lpstr>Cambria Math</vt:lpstr>
      <vt:lpstr>PowerPointマスター1</vt:lpstr>
      <vt:lpstr>Worksheet</vt:lpstr>
      <vt:lpstr>結晶格子の振動数</vt:lpstr>
      <vt:lpstr>結晶の格子振動</vt:lpstr>
      <vt:lpstr>結晶を面の集合と考える</vt:lpstr>
      <vt:lpstr>結晶を面の集合と考える</vt:lpstr>
      <vt:lpstr>結晶面の変位　（1列あたり）</vt:lpstr>
      <vt:lpstr>運動方程式</vt:lpstr>
      <vt:lpstr>運動方程式の解</vt:lpstr>
      <vt:lpstr>運動方程式の解</vt:lpstr>
      <vt:lpstr>音速</vt:lpstr>
      <vt:lpstr>音速</vt:lpstr>
      <vt:lpstr>結晶面の振動モード</vt:lpstr>
      <vt:lpstr>結晶面の振動モード</vt:lpstr>
      <vt:lpstr>結晶面の振動モード</vt:lpstr>
      <vt:lpstr>結晶面の振動モード</vt:lpstr>
      <vt:lpstr>長波長振動と音波</vt:lpstr>
      <vt:lpstr>結晶分子の振動と音速</vt:lpstr>
      <vt:lpstr>結晶分子の振動と音速</vt:lpstr>
      <vt:lpstr>表面から飛び出す振動数</vt:lpstr>
      <vt:lpstr>氷から飛び出す振動数</vt:lpstr>
      <vt:lpstr>氷から飛び出す振動数</vt:lpstr>
      <vt:lpstr>水から飛び出す振動数</vt:lpstr>
      <vt:lpstr>表面から飛び出す振動数</vt:lpstr>
      <vt:lpstr>表面から飛び出す振動数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2019-11-22T05:32:25Z</dcterms:created>
  <dcterms:modified xsi:type="dcterms:W3CDTF">2019-11-22T05:32:30Z</dcterms:modified>
</cp:coreProperties>
</file>