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hart80.xml" ContentType="application/vnd.openxmlformats-officedocument.drawingml.chart+xml"/>
  <Override PartName="/ppt/charts/chart9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44"/>
  </p:notesMasterIdLst>
  <p:sldIdLst>
    <p:sldId id="256" r:id="rId2"/>
    <p:sldId id="286" r:id="rId3"/>
    <p:sldId id="267" r:id="rId4"/>
    <p:sldId id="311" r:id="rId5"/>
    <p:sldId id="287" r:id="rId6"/>
    <p:sldId id="285" r:id="rId7"/>
    <p:sldId id="275" r:id="rId8"/>
    <p:sldId id="302" r:id="rId9"/>
    <p:sldId id="308" r:id="rId10"/>
    <p:sldId id="309" r:id="rId11"/>
    <p:sldId id="257" r:id="rId12"/>
    <p:sldId id="291" r:id="rId13"/>
    <p:sldId id="293" r:id="rId14"/>
    <p:sldId id="290" r:id="rId15"/>
    <p:sldId id="292" r:id="rId16"/>
    <p:sldId id="294" r:id="rId17"/>
    <p:sldId id="296" r:id="rId18"/>
    <p:sldId id="298" r:id="rId19"/>
    <p:sldId id="299" r:id="rId20"/>
    <p:sldId id="300" r:id="rId21"/>
    <p:sldId id="313" r:id="rId22"/>
    <p:sldId id="314" r:id="rId23"/>
    <p:sldId id="315" r:id="rId24"/>
    <p:sldId id="357" r:id="rId25"/>
    <p:sldId id="310" r:id="rId26"/>
    <p:sldId id="297" r:id="rId27"/>
    <p:sldId id="301" r:id="rId28"/>
    <p:sldId id="303" r:id="rId29"/>
    <p:sldId id="307" r:id="rId30"/>
    <p:sldId id="353" r:id="rId31"/>
    <p:sldId id="358" r:id="rId32"/>
    <p:sldId id="360" r:id="rId33"/>
    <p:sldId id="359" r:id="rId34"/>
    <p:sldId id="362" r:id="rId35"/>
    <p:sldId id="288" r:id="rId36"/>
    <p:sldId id="284" r:id="rId37"/>
    <p:sldId id="289" r:id="rId38"/>
    <p:sldId id="295" r:id="rId39"/>
    <p:sldId id="304" r:id="rId40"/>
    <p:sldId id="305" r:id="rId41"/>
    <p:sldId id="306" r:id="rId42"/>
    <p:sldId id="375" r:id="rId43"/>
  </p:sldIdLst>
  <p:sldSz cx="9144000" cy="6858000" type="screen4x3"/>
  <p:notesSz cx="6858000" cy="9144000"/>
  <p:embeddedFontLst>
    <p:embeddedFont>
      <p:font typeface="新細明體" panose="02020500000000000000" pitchFamily="18" charset="-120"/>
      <p:regular r:id="rId45"/>
    </p:embeddedFont>
    <p:embeddedFont>
      <p:font typeface="宋体" panose="02010600030101010101" pitchFamily="2" charset="-122"/>
      <p:regular r:id="rId46"/>
    </p:embeddedFon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HGS創英角ﾎﾟｯﾌﾟ体" panose="040B0A00000000000000" pitchFamily="50" charset="-128"/>
      <p:regular r:id="rId5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DFF"/>
    <a:srgbClr val="FD5FF2"/>
    <a:srgbClr val="FF3399"/>
    <a:srgbClr val="333333"/>
    <a:srgbClr val="8799F3"/>
    <a:srgbClr val="0000FF"/>
    <a:srgbClr val="FFFF99"/>
    <a:srgbClr val="FEACF8"/>
    <a:srgbClr val="339966"/>
    <a:srgbClr val="D67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5" autoAdjust="0"/>
    <p:restoredTop sz="96526" autoAdjust="0"/>
  </p:normalViewPr>
  <p:slideViewPr>
    <p:cSldViewPr snapToObjects="1" showGuides="1">
      <p:cViewPr varScale="1">
        <p:scale>
          <a:sx n="89" d="100"/>
          <a:sy n="89" d="100"/>
        </p:scale>
        <p:origin x="816" y="84"/>
      </p:cViewPr>
      <p:guideLst>
        <p:guide orient="horz" pos="1298"/>
        <p:guide pos="2880"/>
      </p:guideLst>
    </p:cSldViewPr>
  </p:slideViewPr>
  <p:outlineViewPr>
    <p:cViewPr>
      <p:scale>
        <a:sx n="33" d="100"/>
        <a:sy n="33" d="100"/>
      </p:scale>
      <p:origin x="0" y="384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75238729981845"/>
          <c:y val="4.6458347315003826E-2"/>
          <c:w val="0.61492305852077156"/>
          <c:h val="0.86028939796311865"/>
        </c:manualLayout>
      </c:layout>
      <c:scatterChart>
        <c:scatterStyle val="smoothMarker"/>
        <c:varyColors val="0"/>
        <c:ser>
          <c:idx val="1"/>
          <c:order val="0"/>
          <c:tx>
            <c:v>a(t)</c:v>
          </c:tx>
          <c:xVal>
            <c:numRef>
              <c:f>Sheet1!$A$2:$A$6</c:f>
              <c:numCache>
                <c:formatCode>General</c:formatCode>
                <c:ptCount val="5"/>
                <c:pt idx="0">
                  <c:v>0</c:v>
                </c:pt>
                <c:pt idx="1">
                  <c:v>10</c:v>
                </c:pt>
                <c:pt idx="2">
                  <c:v>20</c:v>
                </c:pt>
                <c:pt idx="3">
                  <c:v>30</c:v>
                </c:pt>
                <c:pt idx="4">
                  <c:v>40</c:v>
                </c:pt>
              </c:numCache>
            </c:numRef>
          </c:xVal>
          <c:yVal>
            <c:numRef>
              <c:f>Sheet1!$B$2:$B$6</c:f>
              <c:numCache>
                <c:formatCode>General</c:formatCode>
                <c:ptCount val="5"/>
                <c:pt idx="0">
                  <c:v>4.8499999999999996</c:v>
                </c:pt>
                <c:pt idx="1">
                  <c:v>9.39</c:v>
                </c:pt>
                <c:pt idx="2">
                  <c:v>17.2</c:v>
                </c:pt>
                <c:pt idx="3">
                  <c:v>30.3</c:v>
                </c:pt>
                <c:pt idx="4">
                  <c:v>51.1</c:v>
                </c:pt>
              </c:numCache>
            </c:numRef>
          </c:yVal>
          <c:smooth val="1"/>
          <c:extLst>
            <c:ext xmlns:c16="http://schemas.microsoft.com/office/drawing/2014/chart" uri="{C3380CC4-5D6E-409C-BE32-E72D297353CC}">
              <c16:uniqueId val="{00000000-4170-4D45-819B-73AED446AB10}"/>
            </c:ext>
          </c:extLst>
        </c:ser>
        <c:ser>
          <c:idx val="2"/>
          <c:order val="1"/>
          <c:tx>
            <c:v>(40-t)/1.9</c:v>
          </c:tx>
          <c:marker>
            <c:symbol val="none"/>
          </c:marker>
          <c:xVal>
            <c:numRef>
              <c:f>Sheet1!$A$2:$A$6</c:f>
              <c:numCache>
                <c:formatCode>General</c:formatCode>
                <c:ptCount val="5"/>
                <c:pt idx="0">
                  <c:v>0</c:v>
                </c:pt>
                <c:pt idx="1">
                  <c:v>10</c:v>
                </c:pt>
                <c:pt idx="2">
                  <c:v>20</c:v>
                </c:pt>
                <c:pt idx="3">
                  <c:v>30</c:v>
                </c:pt>
                <c:pt idx="4">
                  <c:v>40</c:v>
                </c:pt>
              </c:numCache>
            </c:numRef>
          </c:xVal>
          <c:yVal>
            <c:numRef>
              <c:f>Sheet1!$C$2:$C$6</c:f>
              <c:numCache>
                <c:formatCode>General</c:formatCode>
                <c:ptCount val="5"/>
                <c:pt idx="0">
                  <c:v>21.05263157894737</c:v>
                </c:pt>
                <c:pt idx="1">
                  <c:v>15.789473684210527</c:v>
                </c:pt>
                <c:pt idx="2">
                  <c:v>10.526315789473685</c:v>
                </c:pt>
                <c:pt idx="3">
                  <c:v>5.2631578947368425</c:v>
                </c:pt>
                <c:pt idx="4">
                  <c:v>0</c:v>
                </c:pt>
              </c:numCache>
            </c:numRef>
          </c:yVal>
          <c:smooth val="1"/>
          <c:extLst>
            <c:ext xmlns:c16="http://schemas.microsoft.com/office/drawing/2014/chart" uri="{C3380CC4-5D6E-409C-BE32-E72D297353CC}">
              <c16:uniqueId val="{00000001-4170-4D45-819B-73AED446AB10}"/>
            </c:ext>
          </c:extLst>
        </c:ser>
        <c:dLbls>
          <c:showLegendKey val="0"/>
          <c:showVal val="0"/>
          <c:showCatName val="0"/>
          <c:showSerName val="0"/>
          <c:showPercent val="0"/>
          <c:showBubbleSize val="0"/>
        </c:dLbls>
        <c:axId val="247727616"/>
        <c:axId val="247729536"/>
      </c:scatterChart>
      <c:valAx>
        <c:axId val="247727616"/>
        <c:scaling>
          <c:orientation val="minMax"/>
          <c:max val="40"/>
        </c:scaling>
        <c:delete val="0"/>
        <c:axPos val="b"/>
        <c:majorGridlines/>
        <c:title>
          <c:tx>
            <c:rich>
              <a:bodyPr/>
              <a:lstStyle/>
              <a:p>
                <a:pPr>
                  <a:defRPr b="0">
                    <a:latin typeface="Cambria Math" panose="02040503050406030204" pitchFamily="18" charset="0"/>
                    <a:ea typeface="Cambria Math" panose="02040503050406030204" pitchFamily="18" charset="0"/>
                  </a:defRPr>
                </a:pPr>
                <a:r>
                  <a:rPr lang="en-US" altLang="ja-JP" b="0" dirty="0">
                    <a:latin typeface="Cambria Math" panose="02040503050406030204" pitchFamily="18" charset="0"/>
                    <a:ea typeface="Cambria Math" panose="02040503050406030204" pitchFamily="18" charset="0"/>
                  </a:rPr>
                  <a:t>t[</a:t>
                </a:r>
                <a:r>
                  <a:rPr lang="ja-JP" altLang="en-US" b="0" dirty="0">
                    <a:latin typeface="Cambria Math" panose="02040503050406030204" pitchFamily="18" charset="0"/>
                  </a:rPr>
                  <a:t>℃</a:t>
                </a:r>
                <a:r>
                  <a:rPr lang="en-US" altLang="ja-JP" b="0" dirty="0">
                    <a:latin typeface="Cambria Math" panose="02040503050406030204" pitchFamily="18" charset="0"/>
                    <a:ea typeface="Cambria Math" panose="02040503050406030204" pitchFamily="18" charset="0"/>
                  </a:rPr>
                  <a:t>]</a:t>
                </a:r>
                <a:endParaRPr lang="ja-JP" altLang="en-US" b="0" dirty="0">
                  <a:latin typeface="Cambria Math" panose="02040503050406030204" pitchFamily="18" charset="0"/>
                </a:endParaRPr>
              </a:p>
            </c:rich>
          </c:tx>
          <c:layout>
            <c:manualLayout>
              <c:xMode val="edge"/>
              <c:yMode val="edge"/>
              <c:x val="0.8076355378540665"/>
              <c:y val="0.93559476290628285"/>
            </c:manualLayout>
          </c:layout>
          <c:overlay val="0"/>
        </c:title>
        <c:numFmt formatCode="General" sourceLinked="1"/>
        <c:majorTickMark val="out"/>
        <c:minorTickMark val="none"/>
        <c:tickLblPos val="nextTo"/>
        <c:crossAx val="247729536"/>
        <c:crosses val="autoZero"/>
        <c:crossBetween val="midCat"/>
      </c:valAx>
      <c:valAx>
        <c:axId val="247729536"/>
        <c:scaling>
          <c:orientation val="minMax"/>
          <c:max val="50"/>
          <c:min val="0"/>
        </c:scaling>
        <c:delete val="0"/>
        <c:axPos val="l"/>
        <c:majorGridlines/>
        <c:title>
          <c:tx>
            <c:rich>
              <a:bodyPr rot="0" vert="horz"/>
              <a:lstStyle/>
              <a:p>
                <a:pPr>
                  <a:defRPr b="0" i="1">
                    <a:latin typeface="Cambria Math" panose="02040503050406030204" pitchFamily="18" charset="0"/>
                    <a:ea typeface="Cambria Math" panose="02040503050406030204" pitchFamily="18" charset="0"/>
                  </a:defRPr>
                </a:pPr>
                <a:r>
                  <a:rPr lang="en-US" altLang="ja-JP" b="0" i="1" dirty="0">
                    <a:latin typeface="Cambria Math" panose="02040503050406030204" pitchFamily="18" charset="0"/>
                    <a:ea typeface="Cambria Math" panose="02040503050406030204" pitchFamily="18" charset="0"/>
                  </a:rPr>
                  <a:t>y </a:t>
                </a:r>
                <a:r>
                  <a:rPr lang="en-US" altLang="ja-JP" b="0" i="0" dirty="0">
                    <a:latin typeface="Cambria Math" panose="02040503050406030204" pitchFamily="18" charset="0"/>
                    <a:ea typeface="Cambria Math" panose="02040503050406030204" pitchFamily="18" charset="0"/>
                  </a:rPr>
                  <a:t>[g]</a:t>
                </a:r>
              </a:p>
            </c:rich>
          </c:tx>
          <c:layout>
            <c:manualLayout>
              <c:xMode val="edge"/>
              <c:yMode val="edge"/>
              <c:x val="2.1207551967307174E-3"/>
              <c:y val="1.6126995990344509E-3"/>
            </c:manualLayout>
          </c:layout>
          <c:overlay val="0"/>
        </c:title>
        <c:numFmt formatCode="General" sourceLinked="1"/>
        <c:majorTickMark val="out"/>
        <c:minorTickMark val="none"/>
        <c:tickLblPos val="nextTo"/>
        <c:crossAx val="247727616"/>
        <c:crosses val="autoZero"/>
        <c:crossBetween val="midCat"/>
        <c:majorUnit val="10"/>
      </c:valAx>
    </c:plotArea>
    <c:legend>
      <c:legendPos val="r"/>
      <c:legendEntry>
        <c:idx val="0"/>
        <c:txPr>
          <a:bodyPr/>
          <a:lstStyle/>
          <a:p>
            <a:pPr>
              <a:defRPr sz="1800" i="0">
                <a:latin typeface="Cambria Math" panose="02040503050406030204" pitchFamily="18" charset="0"/>
                <a:ea typeface="Cambria Math" panose="02040503050406030204" pitchFamily="18" charset="0"/>
              </a:defRPr>
            </a:pPr>
            <a:endParaRPr lang="ja-JP"/>
          </a:p>
        </c:txPr>
      </c:legendEntry>
      <c:layout>
        <c:manualLayout>
          <c:xMode val="edge"/>
          <c:yMode val="edge"/>
          <c:x val="0.75368612238154331"/>
          <c:y val="0.34791101745817127"/>
          <c:w val="0.19939784285636364"/>
          <c:h val="0.16356084956077677"/>
        </c:manualLayout>
      </c:layout>
      <c:overlay val="0"/>
      <c:txPr>
        <a:bodyPr/>
        <a:lstStyle/>
        <a:p>
          <a:pPr>
            <a:defRPr sz="1800">
              <a:latin typeface="Cambria Math" panose="02040503050406030204" pitchFamily="18" charset="0"/>
              <a:ea typeface="Cambria Math" panose="02040503050406030204" pitchFamily="18" charset="0"/>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15"/>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1.1902723097112862E-2"/>
          <c:y val="0"/>
          <c:w val="0.98809727690288718"/>
          <c:h val="0.9794372659348507"/>
        </c:manualLayout>
      </c:layout>
      <c:bar3DChart>
        <c:barDir val="col"/>
        <c:grouping val="percentStacked"/>
        <c:varyColors val="0"/>
        <c:ser>
          <c:idx val="0"/>
          <c:order val="0"/>
          <c:tx>
            <c:strRef>
              <c:f>Sheet1!$B$1</c:f>
              <c:strCache>
                <c:ptCount val="1"/>
                <c:pt idx="0">
                  <c:v>水分</c:v>
                </c:pt>
              </c:strCache>
            </c:strRef>
          </c:tx>
          <c:spPr>
            <a:effectLst/>
          </c:spPr>
          <c:invertIfNegative val="0"/>
          <c:dPt>
            <c:idx val="0"/>
            <c:invertIfNegative val="0"/>
            <c:bubble3D val="0"/>
            <c:spPr>
              <a:gradFill flip="none" rotWithShape="1">
                <a:gsLst>
                  <a:gs pos="0">
                    <a:schemeClr val="accent5">
                      <a:alpha val="70000"/>
                    </a:schemeClr>
                  </a:gs>
                  <a:gs pos="50000">
                    <a:schemeClr val="accent5">
                      <a:alpha val="50000"/>
                    </a:schemeClr>
                  </a:gs>
                  <a:gs pos="100000">
                    <a:schemeClr val="accent5">
                      <a:lumMod val="40000"/>
                      <a:lumOff val="60000"/>
                      <a:alpha val="53000"/>
                    </a:schemeClr>
                  </a:gs>
                </a:gsLst>
                <a:lin ang="0" scaled="1"/>
                <a:tileRect/>
              </a:gradFill>
              <a:effectLst/>
            </c:spPr>
            <c:extLst>
              <c:ext xmlns:c16="http://schemas.microsoft.com/office/drawing/2014/chart" uri="{C3380CC4-5D6E-409C-BE32-E72D297353CC}">
                <c16:uniqueId val="{00000001-392E-4EED-9B62-AA6FB2439FBD}"/>
              </c:ext>
            </c:extLst>
          </c:dPt>
          <c:dLbls>
            <c:delete val="1"/>
          </c:dLbls>
          <c:cat>
            <c:strRef>
              <c:f>Sheet1!$A$2</c:f>
              <c:strCache>
                <c:ptCount val="1"/>
                <c:pt idx="0">
                  <c:v>全排泄量250g</c:v>
                </c:pt>
              </c:strCache>
            </c:strRef>
          </c:cat>
          <c:val>
            <c:numRef>
              <c:f>Sheet1!$B$2</c:f>
              <c:numCache>
                <c:formatCode>General</c:formatCode>
                <c:ptCount val="1"/>
                <c:pt idx="0">
                  <c:v>0.6</c:v>
                </c:pt>
              </c:numCache>
            </c:numRef>
          </c:val>
          <c:extLst>
            <c:ext xmlns:c16="http://schemas.microsoft.com/office/drawing/2014/chart" uri="{C3380CC4-5D6E-409C-BE32-E72D297353CC}">
              <c16:uniqueId val="{00000002-392E-4EED-9B62-AA6FB2439FBD}"/>
            </c:ext>
          </c:extLst>
        </c:ser>
        <c:ser>
          <c:idx val="1"/>
          <c:order val="1"/>
          <c:tx>
            <c:strRef>
              <c:f>Sheet1!$C$1</c:f>
              <c:strCache>
                <c:ptCount val="1"/>
                <c:pt idx="0">
                  <c:v>腸壁細胞</c:v>
                </c:pt>
              </c:strCache>
            </c:strRef>
          </c:tx>
          <c:spPr>
            <a:gradFill flip="none" rotWithShape="1">
              <a:gsLst>
                <a:gs pos="0">
                  <a:srgbClr val="FF9999"/>
                </a:gs>
                <a:gs pos="50000">
                  <a:srgbClr val="FF9999"/>
                </a:gs>
                <a:gs pos="100000">
                  <a:srgbClr val="FF9999">
                    <a:lumMod val="52000"/>
                    <a:lumOff val="48000"/>
                  </a:srgbClr>
                </a:gs>
              </a:gsLst>
              <a:lin ang="0" scaled="1"/>
              <a:tileRect/>
            </a:gradFill>
            <a:effectLst/>
          </c:spPr>
          <c:invertIfNegative val="0"/>
          <c:dLbls>
            <c:delete val="1"/>
          </c:dLbls>
          <c:cat>
            <c:strRef>
              <c:f>Sheet1!$A$2</c:f>
              <c:strCache>
                <c:ptCount val="1"/>
                <c:pt idx="0">
                  <c:v>全排泄量250g</c:v>
                </c:pt>
              </c:strCache>
            </c:strRef>
          </c:cat>
          <c:val>
            <c:numRef>
              <c:f>Sheet1!$C$2</c:f>
              <c:numCache>
                <c:formatCode>General</c:formatCode>
                <c:ptCount val="1"/>
                <c:pt idx="0">
                  <c:v>0.2</c:v>
                </c:pt>
              </c:numCache>
            </c:numRef>
          </c:val>
          <c:extLst>
            <c:ext xmlns:c16="http://schemas.microsoft.com/office/drawing/2014/chart" uri="{C3380CC4-5D6E-409C-BE32-E72D297353CC}">
              <c16:uniqueId val="{00000003-392E-4EED-9B62-AA6FB2439FBD}"/>
            </c:ext>
          </c:extLst>
        </c:ser>
        <c:ser>
          <c:idx val="2"/>
          <c:order val="2"/>
          <c:tx>
            <c:strRef>
              <c:f>Sheet1!$D$1</c:f>
              <c:strCache>
                <c:ptCount val="1"/>
                <c:pt idx="0">
                  <c:v>細菌類</c:v>
                </c:pt>
              </c:strCache>
            </c:strRef>
          </c:tx>
          <c:spPr>
            <a:gradFill flip="none" rotWithShape="1">
              <a:gsLst>
                <a:gs pos="0">
                  <a:srgbClr val="FFFF00"/>
                </a:gs>
                <a:gs pos="50000">
                  <a:srgbClr val="FFFF00"/>
                </a:gs>
                <a:gs pos="100000">
                  <a:srgbClr val="FFFFCC"/>
                </a:gs>
              </a:gsLst>
              <a:lin ang="0" scaled="1"/>
              <a:tileRect/>
            </a:gradFill>
            <a:effectLst/>
          </c:spPr>
          <c:invertIfNegative val="0"/>
          <c:dLbls>
            <c:delete val="1"/>
          </c:dLbls>
          <c:cat>
            <c:strRef>
              <c:f>Sheet1!$A$2</c:f>
              <c:strCache>
                <c:ptCount val="1"/>
                <c:pt idx="0">
                  <c:v>全排泄量250g</c:v>
                </c:pt>
              </c:strCache>
            </c:strRef>
          </c:cat>
          <c:val>
            <c:numRef>
              <c:f>Sheet1!$D$2</c:f>
              <c:numCache>
                <c:formatCode>General</c:formatCode>
                <c:ptCount val="1"/>
                <c:pt idx="0">
                  <c:v>0.15</c:v>
                </c:pt>
              </c:numCache>
            </c:numRef>
          </c:val>
          <c:extLst>
            <c:ext xmlns:c16="http://schemas.microsoft.com/office/drawing/2014/chart" uri="{C3380CC4-5D6E-409C-BE32-E72D297353CC}">
              <c16:uniqueId val="{00000004-392E-4EED-9B62-AA6FB2439FBD}"/>
            </c:ext>
          </c:extLst>
        </c:ser>
        <c:ser>
          <c:idx val="3"/>
          <c:order val="3"/>
          <c:tx>
            <c:strRef>
              <c:f>Sheet1!$E$1</c:f>
              <c:strCache>
                <c:ptCount val="1"/>
                <c:pt idx="0">
                  <c:v>食物残滓</c:v>
                </c:pt>
              </c:strCache>
            </c:strRef>
          </c:tx>
          <c:spPr>
            <a:gradFill flip="none" rotWithShape="1">
              <a:gsLst>
                <a:gs pos="0">
                  <a:schemeClr val="accent6">
                    <a:lumMod val="50000"/>
                  </a:schemeClr>
                </a:gs>
                <a:gs pos="50000">
                  <a:schemeClr val="accent6"/>
                </a:gs>
                <a:gs pos="100000">
                  <a:schemeClr val="accent6">
                    <a:lumMod val="60000"/>
                    <a:lumOff val="40000"/>
                  </a:schemeClr>
                </a:gs>
              </a:gsLst>
              <a:lin ang="5400000" scaled="0"/>
              <a:tileRect/>
            </a:gradFill>
            <a:effectLst/>
          </c:spPr>
          <c:invertIfNegative val="0"/>
          <c:dPt>
            <c:idx val="0"/>
            <c:invertIfNegative val="0"/>
            <c:bubble3D val="0"/>
            <c:spPr>
              <a:gradFill flip="none" rotWithShape="1">
                <a:gsLst>
                  <a:gs pos="0">
                    <a:schemeClr val="accent3"/>
                  </a:gs>
                  <a:gs pos="50000">
                    <a:schemeClr val="accent3">
                      <a:lumMod val="40000"/>
                      <a:lumOff val="60000"/>
                    </a:schemeClr>
                  </a:gs>
                  <a:gs pos="100000">
                    <a:schemeClr val="accent3">
                      <a:lumMod val="20000"/>
                      <a:lumOff val="80000"/>
                    </a:schemeClr>
                  </a:gs>
                </a:gsLst>
                <a:lin ang="0" scaled="1"/>
                <a:tileRect/>
              </a:gradFill>
              <a:effectLst/>
            </c:spPr>
            <c:extLst>
              <c:ext xmlns:c16="http://schemas.microsoft.com/office/drawing/2014/chart" uri="{C3380CC4-5D6E-409C-BE32-E72D297353CC}">
                <c16:uniqueId val="{00000006-392E-4EED-9B62-AA6FB2439FBD}"/>
              </c:ext>
            </c:extLst>
          </c:dPt>
          <c:dLbls>
            <c:delete val="1"/>
          </c:dLbls>
          <c:cat>
            <c:strRef>
              <c:f>Sheet1!$A$2</c:f>
              <c:strCache>
                <c:ptCount val="1"/>
                <c:pt idx="0">
                  <c:v>全排泄量250g</c:v>
                </c:pt>
              </c:strCache>
            </c:strRef>
          </c:cat>
          <c:val>
            <c:numRef>
              <c:f>Sheet1!$E$2</c:f>
              <c:numCache>
                <c:formatCode>General</c:formatCode>
                <c:ptCount val="1"/>
                <c:pt idx="0">
                  <c:v>0.05</c:v>
                </c:pt>
              </c:numCache>
            </c:numRef>
          </c:val>
          <c:extLst>
            <c:ext xmlns:c16="http://schemas.microsoft.com/office/drawing/2014/chart" uri="{C3380CC4-5D6E-409C-BE32-E72D297353CC}">
              <c16:uniqueId val="{00000007-392E-4EED-9B62-AA6FB2439FBD}"/>
            </c:ext>
          </c:extLst>
        </c:ser>
        <c:dLbls>
          <c:showLegendKey val="0"/>
          <c:showVal val="1"/>
          <c:showCatName val="0"/>
          <c:showSerName val="0"/>
          <c:showPercent val="0"/>
          <c:showBubbleSize val="0"/>
        </c:dLbls>
        <c:gapWidth val="75"/>
        <c:shape val="cylinder"/>
        <c:axId val="248126464"/>
        <c:axId val="248132352"/>
        <c:axId val="0"/>
      </c:bar3DChart>
      <c:catAx>
        <c:axId val="248126464"/>
        <c:scaling>
          <c:orientation val="minMax"/>
        </c:scaling>
        <c:delete val="1"/>
        <c:axPos val="b"/>
        <c:numFmt formatCode="General" sourceLinked="0"/>
        <c:majorTickMark val="none"/>
        <c:minorTickMark val="none"/>
        <c:tickLblPos val="nextTo"/>
        <c:crossAx val="248132352"/>
        <c:crosses val="autoZero"/>
        <c:auto val="1"/>
        <c:lblAlgn val="ctr"/>
        <c:lblOffset val="100"/>
        <c:noMultiLvlLbl val="0"/>
      </c:catAx>
      <c:valAx>
        <c:axId val="248132352"/>
        <c:scaling>
          <c:orientation val="minMax"/>
        </c:scaling>
        <c:delete val="1"/>
        <c:axPos val="l"/>
        <c:numFmt formatCode="0%" sourceLinked="1"/>
        <c:majorTickMark val="none"/>
        <c:minorTickMark val="none"/>
        <c:tickLblPos val="nextTo"/>
        <c:crossAx val="248126464"/>
        <c:crosses val="autoZero"/>
        <c:crossBetween val="between"/>
      </c:valAx>
      <c:spPr>
        <a:ln w="25400">
          <a:noFill/>
        </a:ln>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15"/>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1.1902723097112862E-2"/>
          <c:y val="0"/>
          <c:w val="0.98809727690288718"/>
          <c:h val="0.9794372659348507"/>
        </c:manualLayout>
      </c:layout>
      <c:bar3DChart>
        <c:barDir val="col"/>
        <c:grouping val="percentStacked"/>
        <c:varyColors val="0"/>
        <c:ser>
          <c:idx val="0"/>
          <c:order val="0"/>
          <c:tx>
            <c:strRef>
              <c:f>Sheet1!$B$1</c:f>
              <c:strCache>
                <c:ptCount val="1"/>
                <c:pt idx="0">
                  <c:v>水分</c:v>
                </c:pt>
              </c:strCache>
            </c:strRef>
          </c:tx>
          <c:spPr>
            <a:effectLst/>
          </c:spPr>
          <c:invertIfNegative val="0"/>
          <c:dPt>
            <c:idx val="0"/>
            <c:invertIfNegative val="0"/>
            <c:bubble3D val="0"/>
            <c:spPr>
              <a:gradFill flip="none" rotWithShape="1">
                <a:gsLst>
                  <a:gs pos="0">
                    <a:schemeClr val="accent5">
                      <a:alpha val="70000"/>
                    </a:schemeClr>
                  </a:gs>
                  <a:gs pos="50000">
                    <a:schemeClr val="accent5">
                      <a:alpha val="50000"/>
                    </a:schemeClr>
                  </a:gs>
                  <a:gs pos="100000">
                    <a:schemeClr val="accent5">
                      <a:lumMod val="40000"/>
                      <a:lumOff val="60000"/>
                      <a:alpha val="53000"/>
                    </a:schemeClr>
                  </a:gs>
                </a:gsLst>
                <a:lin ang="0" scaled="1"/>
                <a:tileRect/>
              </a:gradFill>
              <a:effectLst/>
            </c:spPr>
            <c:extLst>
              <c:ext xmlns:c16="http://schemas.microsoft.com/office/drawing/2014/chart" uri="{C3380CC4-5D6E-409C-BE32-E72D297353CC}">
                <c16:uniqueId val="{00000001-9BA2-4FFA-AEB5-C2B737F48CE6}"/>
              </c:ext>
            </c:extLst>
          </c:dPt>
          <c:dLbls>
            <c:delete val="1"/>
          </c:dLbls>
          <c:cat>
            <c:strRef>
              <c:f>Sheet1!$A$2</c:f>
              <c:strCache>
                <c:ptCount val="1"/>
                <c:pt idx="0">
                  <c:v>全排泄量250g</c:v>
                </c:pt>
              </c:strCache>
            </c:strRef>
          </c:cat>
          <c:val>
            <c:numRef>
              <c:f>Sheet1!$B$2</c:f>
              <c:numCache>
                <c:formatCode>General</c:formatCode>
                <c:ptCount val="1"/>
                <c:pt idx="0">
                  <c:v>0.6</c:v>
                </c:pt>
              </c:numCache>
            </c:numRef>
          </c:val>
          <c:extLst>
            <c:ext xmlns:c16="http://schemas.microsoft.com/office/drawing/2014/chart" uri="{C3380CC4-5D6E-409C-BE32-E72D297353CC}">
              <c16:uniqueId val="{00000002-9BA2-4FFA-AEB5-C2B737F48CE6}"/>
            </c:ext>
          </c:extLst>
        </c:ser>
        <c:ser>
          <c:idx val="1"/>
          <c:order val="1"/>
          <c:tx>
            <c:strRef>
              <c:f>Sheet1!$C$1</c:f>
              <c:strCache>
                <c:ptCount val="1"/>
                <c:pt idx="0">
                  <c:v>腸壁細胞</c:v>
                </c:pt>
              </c:strCache>
            </c:strRef>
          </c:tx>
          <c:spPr>
            <a:gradFill flip="none" rotWithShape="1">
              <a:gsLst>
                <a:gs pos="0">
                  <a:srgbClr val="FF9999"/>
                </a:gs>
                <a:gs pos="50000">
                  <a:srgbClr val="FF9999"/>
                </a:gs>
                <a:gs pos="100000">
                  <a:srgbClr val="FF9999">
                    <a:lumMod val="52000"/>
                    <a:lumOff val="48000"/>
                  </a:srgbClr>
                </a:gs>
              </a:gsLst>
              <a:lin ang="0" scaled="1"/>
              <a:tileRect/>
            </a:gradFill>
            <a:effectLst/>
          </c:spPr>
          <c:invertIfNegative val="0"/>
          <c:dLbls>
            <c:delete val="1"/>
          </c:dLbls>
          <c:cat>
            <c:strRef>
              <c:f>Sheet1!$A$2</c:f>
              <c:strCache>
                <c:ptCount val="1"/>
                <c:pt idx="0">
                  <c:v>全排泄量250g</c:v>
                </c:pt>
              </c:strCache>
            </c:strRef>
          </c:cat>
          <c:val>
            <c:numRef>
              <c:f>Sheet1!$C$2</c:f>
              <c:numCache>
                <c:formatCode>General</c:formatCode>
                <c:ptCount val="1"/>
                <c:pt idx="0">
                  <c:v>0.2</c:v>
                </c:pt>
              </c:numCache>
            </c:numRef>
          </c:val>
          <c:extLst>
            <c:ext xmlns:c16="http://schemas.microsoft.com/office/drawing/2014/chart" uri="{C3380CC4-5D6E-409C-BE32-E72D297353CC}">
              <c16:uniqueId val="{00000003-9BA2-4FFA-AEB5-C2B737F48CE6}"/>
            </c:ext>
          </c:extLst>
        </c:ser>
        <c:ser>
          <c:idx val="2"/>
          <c:order val="2"/>
          <c:tx>
            <c:strRef>
              <c:f>Sheet1!$D$1</c:f>
              <c:strCache>
                <c:ptCount val="1"/>
                <c:pt idx="0">
                  <c:v>細菌類</c:v>
                </c:pt>
              </c:strCache>
            </c:strRef>
          </c:tx>
          <c:spPr>
            <a:gradFill flip="none" rotWithShape="1">
              <a:gsLst>
                <a:gs pos="0">
                  <a:srgbClr val="FFFF00"/>
                </a:gs>
                <a:gs pos="50000">
                  <a:srgbClr val="FFFF00"/>
                </a:gs>
                <a:gs pos="100000">
                  <a:srgbClr val="FFFFCC"/>
                </a:gs>
              </a:gsLst>
              <a:lin ang="0" scaled="1"/>
              <a:tileRect/>
            </a:gradFill>
            <a:effectLst/>
          </c:spPr>
          <c:invertIfNegative val="0"/>
          <c:dLbls>
            <c:delete val="1"/>
          </c:dLbls>
          <c:cat>
            <c:strRef>
              <c:f>Sheet1!$A$2</c:f>
              <c:strCache>
                <c:ptCount val="1"/>
                <c:pt idx="0">
                  <c:v>全排泄量250g</c:v>
                </c:pt>
              </c:strCache>
            </c:strRef>
          </c:cat>
          <c:val>
            <c:numRef>
              <c:f>Sheet1!$D$2</c:f>
              <c:numCache>
                <c:formatCode>General</c:formatCode>
                <c:ptCount val="1"/>
                <c:pt idx="0">
                  <c:v>0.15</c:v>
                </c:pt>
              </c:numCache>
            </c:numRef>
          </c:val>
          <c:extLst>
            <c:ext xmlns:c16="http://schemas.microsoft.com/office/drawing/2014/chart" uri="{C3380CC4-5D6E-409C-BE32-E72D297353CC}">
              <c16:uniqueId val="{00000004-9BA2-4FFA-AEB5-C2B737F48CE6}"/>
            </c:ext>
          </c:extLst>
        </c:ser>
        <c:ser>
          <c:idx val="3"/>
          <c:order val="3"/>
          <c:tx>
            <c:strRef>
              <c:f>Sheet1!$E$1</c:f>
              <c:strCache>
                <c:ptCount val="1"/>
                <c:pt idx="0">
                  <c:v>食物残滓</c:v>
                </c:pt>
              </c:strCache>
            </c:strRef>
          </c:tx>
          <c:spPr>
            <a:gradFill flip="none" rotWithShape="1">
              <a:gsLst>
                <a:gs pos="0">
                  <a:schemeClr val="accent6">
                    <a:lumMod val="50000"/>
                  </a:schemeClr>
                </a:gs>
                <a:gs pos="50000">
                  <a:schemeClr val="accent6"/>
                </a:gs>
                <a:gs pos="100000">
                  <a:schemeClr val="accent6">
                    <a:lumMod val="60000"/>
                    <a:lumOff val="40000"/>
                  </a:schemeClr>
                </a:gs>
              </a:gsLst>
              <a:lin ang="5400000" scaled="0"/>
              <a:tileRect/>
            </a:gradFill>
            <a:effectLst/>
          </c:spPr>
          <c:invertIfNegative val="0"/>
          <c:dPt>
            <c:idx val="0"/>
            <c:invertIfNegative val="0"/>
            <c:bubble3D val="0"/>
            <c:spPr>
              <a:gradFill flip="none" rotWithShape="1">
                <a:gsLst>
                  <a:gs pos="0">
                    <a:schemeClr val="accent3"/>
                  </a:gs>
                  <a:gs pos="50000">
                    <a:schemeClr val="accent3">
                      <a:lumMod val="40000"/>
                      <a:lumOff val="60000"/>
                    </a:schemeClr>
                  </a:gs>
                  <a:gs pos="100000">
                    <a:schemeClr val="accent3">
                      <a:lumMod val="20000"/>
                      <a:lumOff val="80000"/>
                    </a:schemeClr>
                  </a:gs>
                </a:gsLst>
                <a:lin ang="0" scaled="1"/>
                <a:tileRect/>
              </a:gradFill>
              <a:effectLst/>
            </c:spPr>
            <c:extLst>
              <c:ext xmlns:c16="http://schemas.microsoft.com/office/drawing/2014/chart" uri="{C3380CC4-5D6E-409C-BE32-E72D297353CC}">
                <c16:uniqueId val="{00000006-9BA2-4FFA-AEB5-C2B737F48CE6}"/>
              </c:ext>
            </c:extLst>
          </c:dPt>
          <c:dLbls>
            <c:delete val="1"/>
          </c:dLbls>
          <c:cat>
            <c:strRef>
              <c:f>Sheet1!$A$2</c:f>
              <c:strCache>
                <c:ptCount val="1"/>
                <c:pt idx="0">
                  <c:v>全排泄量250g</c:v>
                </c:pt>
              </c:strCache>
            </c:strRef>
          </c:cat>
          <c:val>
            <c:numRef>
              <c:f>Sheet1!$E$2</c:f>
              <c:numCache>
                <c:formatCode>General</c:formatCode>
                <c:ptCount val="1"/>
                <c:pt idx="0">
                  <c:v>0.05</c:v>
                </c:pt>
              </c:numCache>
            </c:numRef>
          </c:val>
          <c:extLst>
            <c:ext xmlns:c16="http://schemas.microsoft.com/office/drawing/2014/chart" uri="{C3380CC4-5D6E-409C-BE32-E72D297353CC}">
              <c16:uniqueId val="{00000007-9BA2-4FFA-AEB5-C2B737F48CE6}"/>
            </c:ext>
          </c:extLst>
        </c:ser>
        <c:dLbls>
          <c:showLegendKey val="0"/>
          <c:showVal val="1"/>
          <c:showCatName val="0"/>
          <c:showSerName val="0"/>
          <c:showPercent val="0"/>
          <c:showBubbleSize val="0"/>
        </c:dLbls>
        <c:gapWidth val="75"/>
        <c:shape val="cylinder"/>
        <c:axId val="248531200"/>
        <c:axId val="248532992"/>
        <c:axId val="0"/>
      </c:bar3DChart>
      <c:catAx>
        <c:axId val="248531200"/>
        <c:scaling>
          <c:orientation val="minMax"/>
        </c:scaling>
        <c:delete val="1"/>
        <c:axPos val="b"/>
        <c:numFmt formatCode="General" sourceLinked="0"/>
        <c:majorTickMark val="none"/>
        <c:minorTickMark val="none"/>
        <c:tickLblPos val="nextTo"/>
        <c:crossAx val="248532992"/>
        <c:crosses val="autoZero"/>
        <c:auto val="1"/>
        <c:lblAlgn val="ctr"/>
        <c:lblOffset val="100"/>
        <c:noMultiLvlLbl val="0"/>
      </c:catAx>
      <c:valAx>
        <c:axId val="248532992"/>
        <c:scaling>
          <c:orientation val="minMax"/>
        </c:scaling>
        <c:delete val="1"/>
        <c:axPos val="l"/>
        <c:numFmt formatCode="0%" sourceLinked="1"/>
        <c:majorTickMark val="none"/>
        <c:minorTickMark val="none"/>
        <c:tickLblPos val="nextTo"/>
        <c:crossAx val="248531200"/>
        <c:crosses val="autoZero"/>
        <c:crossBetween val="between"/>
      </c:valAx>
      <c:spPr>
        <a:ln w="25400">
          <a:noFill/>
        </a:ln>
      </c:spPr>
    </c:plotArea>
    <c:plotVisOnly val="1"/>
    <c:dispBlanksAs val="gap"/>
    <c:showDLblsOverMax val="0"/>
  </c:chart>
  <c:txPr>
    <a:bodyPr/>
    <a:lstStyle/>
    <a:p>
      <a:pPr>
        <a:defRPr sz="11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40664017133664E-3"/>
          <c:y val="0"/>
          <c:w val="0.99515933598286632"/>
          <c:h val="0.98664244605322182"/>
        </c:manualLayout>
      </c:layout>
      <c:scatterChart>
        <c:scatterStyle val="smoothMarker"/>
        <c:varyColors val="0"/>
        <c:ser>
          <c:idx val="3"/>
          <c:order val="0"/>
          <c:tx>
            <c:v>0</c:v>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Sheet1!$B$2:$B$183</c:f>
              <c:numCache>
                <c:formatCode>General</c:formatCode>
                <c:ptCount val="182"/>
                <c:pt idx="0">
                  <c:v>0</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numCache>
            </c:numRef>
          </c:yVal>
          <c:smooth val="1"/>
          <c:extLst>
            <c:ext xmlns:c16="http://schemas.microsoft.com/office/drawing/2014/chart" uri="{C3380CC4-5D6E-409C-BE32-E72D297353CC}">
              <c16:uniqueId val="{00000000-5C7E-4D8F-9392-86D0556547CA}"/>
            </c:ext>
          </c:extLst>
        </c:ser>
        <c:ser>
          <c:idx val="0"/>
          <c:order val="1"/>
          <c:tx>
            <c:strRef>
              <c:f>Sheet1!$C$1</c:f>
              <c:strCache>
                <c:ptCount val="1"/>
                <c:pt idx="0">
                  <c:v>1</c:v>
                </c:pt>
              </c:strCache>
            </c:strRef>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Sheet1!$C$2:$C$183</c:f>
              <c:numCache>
                <c:formatCode>General</c:formatCode>
                <c:ptCount val="182"/>
                <c:pt idx="0" formatCode="0_);[Red]\(0\)">
                  <c:v>1</c:v>
                </c:pt>
                <c:pt idx="1">
                  <c:v>0</c:v>
                </c:pt>
                <c:pt idx="2">
                  <c:v>-4.4435419292978645E-2</c:v>
                </c:pt>
                <c:pt idx="3">
                  <c:v>-8.8816700872300439E-2</c:v>
                </c:pt>
                <c:pt idx="4">
                  <c:v>-0.13308977298277327</c:v>
                </c:pt>
                <c:pt idx="5">
                  <c:v>-0.17720069570577457</c:v>
                </c:pt>
                <c:pt idx="6">
                  <c:v>-0.22109572667673302</c:v>
                </c:pt>
                <c:pt idx="7">
                  <c:v>-0.26472138656192179</c:v>
                </c:pt>
                <c:pt idx="8">
                  <c:v>-0.30802452421478854</c:v>
                </c:pt>
                <c:pt idx="9">
                  <c:v>-0.35095238143244006</c:v>
                </c:pt>
                <c:pt idx="10">
                  <c:v>-0.39345265723338635</c:v>
                </c:pt>
                <c:pt idx="11">
                  <c:v>-0.43547357157822952</c:v>
                </c:pt>
                <c:pt idx="12">
                  <c:v>-0.47696392845566604</c:v>
                </c:pt>
                <c:pt idx="13">
                  <c:v>-0.51787317825694013</c:v>
                </c:pt>
                <c:pt idx="14">
                  <c:v>-0.55815147936275611</c:v>
                </c:pt>
                <c:pt idx="15">
                  <c:v>-0.59774975886761295</c:v>
                </c:pt>
                <c:pt idx="16">
                  <c:v>-0.63661977236758127</c:v>
                </c:pt>
                <c:pt idx="17">
                  <c:v>-0.67471416273867824</c:v>
                </c:pt>
                <c:pt idx="18">
                  <c:v>-0.71198651783422762</c:v>
                </c:pt>
                <c:pt idx="19">
                  <c:v>-0.74839142703091133</c:v>
                </c:pt>
                <c:pt idx="20">
                  <c:v>-0.78388453655461965</c:v>
                </c:pt>
                <c:pt idx="21">
                  <c:v>-0.81842260351869278</c:v>
                </c:pt>
                <c:pt idx="22">
                  <c:v>-0.85196354860871604</c:v>
                </c:pt>
                <c:pt idx="23">
                  <c:v>-0.88446650734968368</c:v>
                </c:pt>
                <c:pt idx="24">
                  <c:v>-0.91589187989306697</c:v>
                </c:pt>
                <c:pt idx="25">
                  <c:v>-0.94620137926312931</c:v>
                </c:pt>
                <c:pt idx="26">
                  <c:v>-0.97535807800370888</c:v>
                </c:pt>
                <c:pt idx="27">
                  <c:v>-1.0033264531686352</c:v>
                </c:pt>
                <c:pt idx="28">
                  <c:v>-1.0300724296009678</c:v>
                </c:pt>
                <c:pt idx="29">
                  <c:v>-1.0555634214483258</c:v>
                </c:pt>
                <c:pt idx="30">
                  <c:v>-1.0797683718637294</c:v>
                </c:pt>
                <c:pt idx="31">
                  <c:v>-1.1026577908435842</c:v>
                </c:pt>
                <c:pt idx="32">
                  <c:v>-1.124203791156708</c:v>
                </c:pt>
                <c:pt idx="33">
                  <c:v>-1.1443801223206262</c:v>
                </c:pt>
                <c:pt idx="34">
                  <c:v>-1.1631622025837411</c:v>
                </c:pt>
                <c:pt idx="35">
                  <c:v>-1.1805271488744098</c:v>
                </c:pt>
                <c:pt idx="36">
                  <c:v>-1.1964538046804418</c:v>
                </c:pt>
                <c:pt idx="37">
                  <c:v>-1.2109227658250512</c:v>
                </c:pt>
                <c:pt idx="38">
                  <c:v>-1.2239164041078556</c:v>
                </c:pt>
                <c:pt idx="39">
                  <c:v>-1.2354188887821238</c:v>
                </c:pt>
                <c:pt idx="40">
                  <c:v>-1.2454162058421023</c:v>
                </c:pt>
                <c:pt idx="41">
                  <c:v>-1.2538961750969224</c:v>
                </c:pt>
                <c:pt idx="42">
                  <c:v>-1.2608484650102858</c:v>
                </c:pt>
                <c:pt idx="43">
                  <c:v>-1.2662646052878515</c:v>
                </c:pt>
                <c:pt idx="44">
                  <c:v>-1.2701379971969835</c:v>
                </c:pt>
                <c:pt idx="45">
                  <c:v>-1.2724639216062912</c:v>
                </c:pt>
                <c:pt idx="46">
                  <c:v>-1.2732395447351628</c:v>
                </c:pt>
                <c:pt idx="47">
                  <c:v>-1.2724639216062912</c:v>
                </c:pt>
                <c:pt idx="48">
                  <c:v>-1.2701379971969835</c:v>
                </c:pt>
                <c:pt idx="49">
                  <c:v>-1.2662646052878517</c:v>
                </c:pt>
                <c:pt idx="50">
                  <c:v>-1.260848465010286</c:v>
                </c:pt>
                <c:pt idx="51">
                  <c:v>-1.2538961750969224</c:v>
                </c:pt>
                <c:pt idx="52">
                  <c:v>-1.2454162058421026</c:v>
                </c:pt>
                <c:pt idx="53">
                  <c:v>-1.2354188887821238</c:v>
                </c:pt>
                <c:pt idx="54">
                  <c:v>-1.2239164041078556</c:v>
                </c:pt>
                <c:pt idx="55">
                  <c:v>-1.2109227658250514</c:v>
                </c:pt>
                <c:pt idx="56">
                  <c:v>-1.196453804680442</c:v>
                </c:pt>
                <c:pt idx="57">
                  <c:v>-1.1805271488744098</c:v>
                </c:pt>
                <c:pt idx="58">
                  <c:v>-1.1631622025837411</c:v>
                </c:pt>
                <c:pt idx="59">
                  <c:v>-1.144380122320626</c:v>
                </c:pt>
                <c:pt idx="60">
                  <c:v>-1.1242037911567082</c:v>
                </c:pt>
                <c:pt idx="61">
                  <c:v>-1.1026577908435842</c:v>
                </c:pt>
                <c:pt idx="62">
                  <c:v>-1.0797683718637294</c:v>
                </c:pt>
                <c:pt idx="63">
                  <c:v>-1.0555634214483258</c:v>
                </c:pt>
                <c:pt idx="64">
                  <c:v>-1.0300724296009678</c:v>
                </c:pt>
                <c:pt idx="65">
                  <c:v>-1.0033264531686352</c:v>
                </c:pt>
                <c:pt idx="66">
                  <c:v>-0.97535807800370888</c:v>
                </c:pt>
                <c:pt idx="67">
                  <c:v>-0.94620137926312942</c:v>
                </c:pt>
                <c:pt idx="68">
                  <c:v>-0.91589187989306742</c:v>
                </c:pt>
                <c:pt idx="69">
                  <c:v>-0.88446650734968357</c:v>
                </c:pt>
                <c:pt idx="70">
                  <c:v>-0.85196354860871626</c:v>
                </c:pt>
                <c:pt idx="71">
                  <c:v>-0.818422603518693</c:v>
                </c:pt>
                <c:pt idx="72">
                  <c:v>-0.78388453655461998</c:v>
                </c:pt>
                <c:pt idx="73">
                  <c:v>-0.74839142703091144</c:v>
                </c:pt>
                <c:pt idx="74">
                  <c:v>-0.71198651783422762</c:v>
                </c:pt>
                <c:pt idx="75">
                  <c:v>-0.67471416273867824</c:v>
                </c:pt>
                <c:pt idx="76">
                  <c:v>-0.63661977236758127</c:v>
                </c:pt>
                <c:pt idx="77">
                  <c:v>-0.59774975886761339</c:v>
                </c:pt>
                <c:pt idx="78">
                  <c:v>-0.558151479362756</c:v>
                </c:pt>
                <c:pt idx="79">
                  <c:v>-0.51787317825694057</c:v>
                </c:pt>
                <c:pt idx="80">
                  <c:v>-0.47696392845566632</c:v>
                </c:pt>
                <c:pt idx="81">
                  <c:v>-0.43547357157822975</c:v>
                </c:pt>
                <c:pt idx="82">
                  <c:v>-0.39345265723338652</c:v>
                </c:pt>
                <c:pt idx="83">
                  <c:v>-0.35095238143244073</c:v>
                </c:pt>
                <c:pt idx="84">
                  <c:v>-0.30802452421478854</c:v>
                </c:pt>
                <c:pt idx="85">
                  <c:v>-0.26472138656192179</c:v>
                </c:pt>
                <c:pt idx="86">
                  <c:v>-0.22109572667673297</c:v>
                </c:pt>
                <c:pt idx="87">
                  <c:v>-0.17720069570577496</c:v>
                </c:pt>
                <c:pt idx="88">
                  <c:v>-0.13308977298277364</c:v>
                </c:pt>
                <c:pt idx="89">
                  <c:v>-8.8816700872300716E-2</c:v>
                </c:pt>
                <c:pt idx="90">
                  <c:v>-4.4435419292978305E-2</c:v>
                </c:pt>
                <c:pt idx="91">
                  <c:v>-1.5599074609608395E-16</c:v>
                </c:pt>
                <c:pt idx="92">
                  <c:v>4.4435419292978562E-2</c:v>
                </c:pt>
                <c:pt idx="93">
                  <c:v>8.8816700872299828E-2</c:v>
                </c:pt>
                <c:pt idx="94">
                  <c:v>0.13308977298277275</c:v>
                </c:pt>
                <c:pt idx="95">
                  <c:v>0.17720069570577468</c:v>
                </c:pt>
                <c:pt idx="96">
                  <c:v>0.22109572667673322</c:v>
                </c:pt>
                <c:pt idx="97">
                  <c:v>0.26472138656192146</c:v>
                </c:pt>
                <c:pt idx="98">
                  <c:v>0.30802452421478821</c:v>
                </c:pt>
                <c:pt idx="99">
                  <c:v>0.3509523814324399</c:v>
                </c:pt>
                <c:pt idx="100">
                  <c:v>0.39345265723338679</c:v>
                </c:pt>
                <c:pt idx="101">
                  <c:v>0.43547357157822947</c:v>
                </c:pt>
                <c:pt idx="102">
                  <c:v>0.47696392845566604</c:v>
                </c:pt>
                <c:pt idx="103">
                  <c:v>0.51787317825693979</c:v>
                </c:pt>
                <c:pt idx="104">
                  <c:v>0.55815147936275566</c:v>
                </c:pt>
                <c:pt idx="105">
                  <c:v>0.59774975886761306</c:v>
                </c:pt>
                <c:pt idx="106">
                  <c:v>0.63661977236758149</c:v>
                </c:pt>
                <c:pt idx="107">
                  <c:v>0.67471416273867812</c:v>
                </c:pt>
                <c:pt idx="108">
                  <c:v>0.71198651783422728</c:v>
                </c:pt>
                <c:pt idx="109">
                  <c:v>0.7483914270309111</c:v>
                </c:pt>
                <c:pt idx="110">
                  <c:v>0.7838845365546192</c:v>
                </c:pt>
                <c:pt idx="111">
                  <c:v>0.81842260351869278</c:v>
                </c:pt>
                <c:pt idx="112">
                  <c:v>0.85196354860871604</c:v>
                </c:pt>
                <c:pt idx="113">
                  <c:v>0.88446650734968379</c:v>
                </c:pt>
                <c:pt idx="114">
                  <c:v>0.91589187989306675</c:v>
                </c:pt>
                <c:pt idx="115">
                  <c:v>0.94620137926312919</c:v>
                </c:pt>
                <c:pt idx="116">
                  <c:v>0.97535807800370866</c:v>
                </c:pt>
                <c:pt idx="117">
                  <c:v>1.0033264531686354</c:v>
                </c:pt>
                <c:pt idx="118">
                  <c:v>1.0300724296009678</c:v>
                </c:pt>
                <c:pt idx="119">
                  <c:v>1.0555634214483254</c:v>
                </c:pt>
                <c:pt idx="120">
                  <c:v>1.0797683718637294</c:v>
                </c:pt>
                <c:pt idx="121">
                  <c:v>1.1026577908435837</c:v>
                </c:pt>
                <c:pt idx="122">
                  <c:v>1.124203791156708</c:v>
                </c:pt>
                <c:pt idx="123">
                  <c:v>1.144380122320626</c:v>
                </c:pt>
                <c:pt idx="124">
                  <c:v>1.1631622025837411</c:v>
                </c:pt>
                <c:pt idx="125">
                  <c:v>1.1805271488744096</c:v>
                </c:pt>
                <c:pt idx="126">
                  <c:v>1.1964538046804416</c:v>
                </c:pt>
                <c:pt idx="127">
                  <c:v>1.2109227658250512</c:v>
                </c:pt>
                <c:pt idx="128">
                  <c:v>1.2239164041078558</c:v>
                </c:pt>
                <c:pt idx="129">
                  <c:v>1.2354188887821238</c:v>
                </c:pt>
                <c:pt idx="130">
                  <c:v>1.2454162058421023</c:v>
                </c:pt>
                <c:pt idx="131">
                  <c:v>1.2538961750969224</c:v>
                </c:pt>
                <c:pt idx="132">
                  <c:v>1.260848465010286</c:v>
                </c:pt>
                <c:pt idx="133">
                  <c:v>1.2662646052878517</c:v>
                </c:pt>
                <c:pt idx="134">
                  <c:v>1.2701379971969835</c:v>
                </c:pt>
                <c:pt idx="135">
                  <c:v>1.2724639216062912</c:v>
                </c:pt>
                <c:pt idx="136">
                  <c:v>1.2732395447351628</c:v>
                </c:pt>
                <c:pt idx="137">
                  <c:v>1.2724639216062912</c:v>
                </c:pt>
                <c:pt idx="138">
                  <c:v>1.2701379971969837</c:v>
                </c:pt>
                <c:pt idx="139">
                  <c:v>1.2662646052878517</c:v>
                </c:pt>
                <c:pt idx="140">
                  <c:v>1.260848465010286</c:v>
                </c:pt>
                <c:pt idx="141">
                  <c:v>1.2538961750969224</c:v>
                </c:pt>
                <c:pt idx="142">
                  <c:v>1.2454162058421026</c:v>
                </c:pt>
                <c:pt idx="143">
                  <c:v>1.235418888782124</c:v>
                </c:pt>
                <c:pt idx="144">
                  <c:v>1.2239164041078554</c:v>
                </c:pt>
                <c:pt idx="145">
                  <c:v>1.2109227658250514</c:v>
                </c:pt>
                <c:pt idx="146">
                  <c:v>1.196453804680442</c:v>
                </c:pt>
                <c:pt idx="147">
                  <c:v>1.1805271488744098</c:v>
                </c:pt>
                <c:pt idx="148">
                  <c:v>1.1631622025837409</c:v>
                </c:pt>
                <c:pt idx="149">
                  <c:v>1.1443801223206262</c:v>
                </c:pt>
                <c:pt idx="150">
                  <c:v>1.1242037911567082</c:v>
                </c:pt>
                <c:pt idx="151">
                  <c:v>1.1026577908435842</c:v>
                </c:pt>
                <c:pt idx="152">
                  <c:v>1.0797683718637296</c:v>
                </c:pt>
                <c:pt idx="153">
                  <c:v>1.0555634214483263</c:v>
                </c:pt>
                <c:pt idx="154">
                  <c:v>1.030072429600968</c:v>
                </c:pt>
                <c:pt idx="155">
                  <c:v>1.003326453168635</c:v>
                </c:pt>
                <c:pt idx="156">
                  <c:v>0.97535807800370899</c:v>
                </c:pt>
                <c:pt idx="157">
                  <c:v>0.94620137926312986</c:v>
                </c:pt>
                <c:pt idx="158">
                  <c:v>0.91589187989306786</c:v>
                </c:pt>
                <c:pt idx="159">
                  <c:v>0.88446650734968413</c:v>
                </c:pt>
                <c:pt idx="160">
                  <c:v>0.85196354860871593</c:v>
                </c:pt>
                <c:pt idx="161">
                  <c:v>0.81842260351869311</c:v>
                </c:pt>
                <c:pt idx="162">
                  <c:v>0.78388453655462054</c:v>
                </c:pt>
                <c:pt idx="163">
                  <c:v>0.74839142703091155</c:v>
                </c:pt>
                <c:pt idx="164">
                  <c:v>0.71198651783422817</c:v>
                </c:pt>
                <c:pt idx="165">
                  <c:v>0.67471416273867935</c:v>
                </c:pt>
                <c:pt idx="166">
                  <c:v>0.63661977236758194</c:v>
                </c:pt>
                <c:pt idx="167">
                  <c:v>0.59774975886761295</c:v>
                </c:pt>
                <c:pt idx="168">
                  <c:v>0.55815147936275566</c:v>
                </c:pt>
                <c:pt idx="169">
                  <c:v>0.51787317825694013</c:v>
                </c:pt>
                <c:pt idx="170">
                  <c:v>0.47696392845566649</c:v>
                </c:pt>
                <c:pt idx="171">
                  <c:v>0.43547357157822941</c:v>
                </c:pt>
                <c:pt idx="172">
                  <c:v>0.39345265723338668</c:v>
                </c:pt>
                <c:pt idx="173">
                  <c:v>0.35095238143244084</c:v>
                </c:pt>
                <c:pt idx="174">
                  <c:v>0.30802452421478871</c:v>
                </c:pt>
                <c:pt idx="175">
                  <c:v>0.26472138656192251</c:v>
                </c:pt>
                <c:pt idx="176">
                  <c:v>0.22109572667673424</c:v>
                </c:pt>
                <c:pt idx="177">
                  <c:v>0.17720069570577512</c:v>
                </c:pt>
                <c:pt idx="178">
                  <c:v>0.13308977298277322</c:v>
                </c:pt>
                <c:pt idx="179">
                  <c:v>8.8816700872299745E-2</c:v>
                </c:pt>
                <c:pt idx="180">
                  <c:v>4.4435419292978465E-2</c:v>
                </c:pt>
                <c:pt idx="181">
                  <c:v>3.1198149219216791E-16</c:v>
                </c:pt>
              </c:numCache>
            </c:numRef>
          </c:yVal>
          <c:smooth val="1"/>
          <c:extLst>
            <c:ext xmlns:c16="http://schemas.microsoft.com/office/drawing/2014/chart" uri="{C3380CC4-5D6E-409C-BE32-E72D297353CC}">
              <c16:uniqueId val="{00000001-5C7E-4D8F-9392-86D0556547CA}"/>
            </c:ext>
          </c:extLst>
        </c:ser>
        <c:ser>
          <c:idx val="1"/>
          <c:order val="2"/>
          <c:tx>
            <c:strRef>
              <c:f>Sheet1!$D$1</c:f>
              <c:strCache>
                <c:ptCount val="1"/>
                <c:pt idx="0">
                  <c:v>3</c:v>
                </c:pt>
              </c:strCache>
            </c:strRef>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Sheet1!$D$2:$D$183</c:f>
              <c:numCache>
                <c:formatCode>General</c:formatCode>
                <c:ptCount val="182"/>
                <c:pt idx="0" formatCode="0_);[Red]\(0\)">
                  <c:v>3</c:v>
                </c:pt>
                <c:pt idx="1">
                  <c:v>0</c:v>
                </c:pt>
                <c:pt idx="2">
                  <c:v>-4.4363257660924423E-2</c:v>
                </c:pt>
                <c:pt idx="3">
                  <c:v>-8.8240462187307259E-2</c:v>
                </c:pt>
                <c:pt idx="4">
                  <c:v>-0.13115088574446213</c:v>
                </c:pt>
                <c:pt idx="5">
                  <c:v>-0.17262439275231337</c:v>
                </c:pt>
                <c:pt idx="6">
                  <c:v>-0.21220659078919377</c:v>
                </c:pt>
                <c:pt idx="7">
                  <c:v>-0.24946380901030377</c:v>
                </c:pt>
                <c:pt idx="8">
                  <c:v>-0.28398784953623868</c:v>
                </c:pt>
                <c:pt idx="9">
                  <c:v>-0.31540045975437642</c:v>
                </c:pt>
                <c:pt idx="10">
                  <c:v>-0.34335747653365595</c:v>
                </c:pt>
                <c:pt idx="11">
                  <c:v>-0.36755259694786141</c:v>
                </c:pt>
                <c:pt idx="12">
                  <c:v>-0.38772073419458036</c:v>
                </c:pt>
                <c:pt idx="13">
                  <c:v>-0.40364092194168372</c:v>
                </c:pt>
                <c:pt idx="14">
                  <c:v>-0.41513873528070078</c:v>
                </c:pt>
                <c:pt idx="15">
                  <c:v>-0.42208820176261713</c:v>
                </c:pt>
                <c:pt idx="16">
                  <c:v>-0.42441318157838759</c:v>
                </c:pt>
                <c:pt idx="17">
                  <c:v>-0.42208820176261724</c:v>
                </c:pt>
                <c:pt idx="18">
                  <c:v>-0.41513873528070083</c:v>
                </c:pt>
                <c:pt idx="19">
                  <c:v>-0.40364092194168383</c:v>
                </c:pt>
                <c:pt idx="20">
                  <c:v>-0.38772073419458036</c:v>
                </c:pt>
                <c:pt idx="21">
                  <c:v>-0.36755259694786141</c:v>
                </c:pt>
                <c:pt idx="22">
                  <c:v>-0.34335747653365595</c:v>
                </c:pt>
                <c:pt idx="23">
                  <c:v>-0.31540045975437647</c:v>
                </c:pt>
                <c:pt idx="24">
                  <c:v>-0.28398784953623873</c:v>
                </c:pt>
                <c:pt idx="25">
                  <c:v>-0.24946380901030382</c:v>
                </c:pt>
                <c:pt idx="26">
                  <c:v>-0.21220659078919377</c:v>
                </c:pt>
                <c:pt idx="27">
                  <c:v>-0.17262439275231353</c:v>
                </c:pt>
                <c:pt idx="28">
                  <c:v>-0.13115088574446218</c:v>
                </c:pt>
                <c:pt idx="29">
                  <c:v>-8.8240462187307259E-2</c:v>
                </c:pt>
                <c:pt idx="30">
                  <c:v>-4.4363257660924547E-2</c:v>
                </c:pt>
                <c:pt idx="31">
                  <c:v>-5.1996915365361318E-17</c:v>
                </c:pt>
                <c:pt idx="32">
                  <c:v>4.4363257660924249E-2</c:v>
                </c:pt>
                <c:pt idx="33">
                  <c:v>8.8240462187307148E-2</c:v>
                </c:pt>
                <c:pt idx="34">
                  <c:v>0.13115088574446226</c:v>
                </c:pt>
                <c:pt idx="35">
                  <c:v>0.17262439275231325</c:v>
                </c:pt>
                <c:pt idx="36">
                  <c:v>0.21220659078919382</c:v>
                </c:pt>
                <c:pt idx="37">
                  <c:v>0.24946380901030371</c:v>
                </c:pt>
                <c:pt idx="38">
                  <c:v>0.28398784953623868</c:v>
                </c:pt>
                <c:pt idx="39">
                  <c:v>0.31540045975437642</c:v>
                </c:pt>
                <c:pt idx="40">
                  <c:v>0.34335747653365595</c:v>
                </c:pt>
                <c:pt idx="41">
                  <c:v>0.36755259694786124</c:v>
                </c:pt>
                <c:pt idx="42">
                  <c:v>0.38772073419458036</c:v>
                </c:pt>
                <c:pt idx="43">
                  <c:v>0.40364092194168372</c:v>
                </c:pt>
                <c:pt idx="44">
                  <c:v>0.41513873528070078</c:v>
                </c:pt>
                <c:pt idx="45">
                  <c:v>0.42208820176261724</c:v>
                </c:pt>
                <c:pt idx="46">
                  <c:v>0.42441318157838759</c:v>
                </c:pt>
                <c:pt idx="47">
                  <c:v>0.42208820176261724</c:v>
                </c:pt>
                <c:pt idx="48">
                  <c:v>0.41513873528070083</c:v>
                </c:pt>
                <c:pt idx="49">
                  <c:v>0.40364092194168383</c:v>
                </c:pt>
                <c:pt idx="50">
                  <c:v>0.38772073419458031</c:v>
                </c:pt>
                <c:pt idx="51">
                  <c:v>0.36755259694786141</c:v>
                </c:pt>
                <c:pt idx="52">
                  <c:v>0.343357476533656</c:v>
                </c:pt>
                <c:pt idx="53">
                  <c:v>0.31540045975437664</c:v>
                </c:pt>
                <c:pt idx="54">
                  <c:v>0.28398784953623862</c:v>
                </c:pt>
                <c:pt idx="55">
                  <c:v>0.24946380901030385</c:v>
                </c:pt>
                <c:pt idx="56">
                  <c:v>0.21220659078919399</c:v>
                </c:pt>
                <c:pt idx="57">
                  <c:v>0.17262439275231337</c:v>
                </c:pt>
                <c:pt idx="58">
                  <c:v>0.13115088574446224</c:v>
                </c:pt>
                <c:pt idx="59">
                  <c:v>8.8240462187307508E-2</c:v>
                </c:pt>
                <c:pt idx="60">
                  <c:v>4.4363257660924409E-2</c:v>
                </c:pt>
                <c:pt idx="61">
                  <c:v>1.0399383073072264E-16</c:v>
                </c:pt>
                <c:pt idx="62">
                  <c:v>-4.43632576609242E-2</c:v>
                </c:pt>
                <c:pt idx="63">
                  <c:v>-8.8240462187306926E-2</c:v>
                </c:pt>
                <c:pt idx="64">
                  <c:v>-0.13115088574446201</c:v>
                </c:pt>
                <c:pt idx="65">
                  <c:v>-0.1726243927523132</c:v>
                </c:pt>
                <c:pt idx="66">
                  <c:v>-0.21220659078919349</c:v>
                </c:pt>
                <c:pt idx="67">
                  <c:v>-0.24946380901030396</c:v>
                </c:pt>
                <c:pt idx="68">
                  <c:v>-0.28398784953623879</c:v>
                </c:pt>
                <c:pt idx="69">
                  <c:v>-0.31540045975437625</c:v>
                </c:pt>
                <c:pt idx="70">
                  <c:v>-0.34335747653365561</c:v>
                </c:pt>
                <c:pt idx="71">
                  <c:v>-0.36755259694786147</c:v>
                </c:pt>
                <c:pt idx="72">
                  <c:v>-0.38772073419458036</c:v>
                </c:pt>
                <c:pt idx="73">
                  <c:v>-0.40364092194168372</c:v>
                </c:pt>
                <c:pt idx="74">
                  <c:v>-0.41513873528070083</c:v>
                </c:pt>
                <c:pt idx="75">
                  <c:v>-0.42208820176261713</c:v>
                </c:pt>
                <c:pt idx="76">
                  <c:v>-0.42441318157838759</c:v>
                </c:pt>
                <c:pt idx="77">
                  <c:v>-0.42208820176261724</c:v>
                </c:pt>
                <c:pt idx="78">
                  <c:v>-0.41513873528070078</c:v>
                </c:pt>
                <c:pt idx="79">
                  <c:v>-0.40364092194168383</c:v>
                </c:pt>
                <c:pt idx="80">
                  <c:v>-0.38772073419458031</c:v>
                </c:pt>
                <c:pt idx="81">
                  <c:v>-0.36755259694786163</c:v>
                </c:pt>
                <c:pt idx="82">
                  <c:v>-0.343357476533656</c:v>
                </c:pt>
                <c:pt idx="83">
                  <c:v>-0.31540045975437642</c:v>
                </c:pt>
                <c:pt idx="84">
                  <c:v>-0.28398784953623896</c:v>
                </c:pt>
                <c:pt idx="85">
                  <c:v>-0.24946380901030385</c:v>
                </c:pt>
                <c:pt idx="86">
                  <c:v>-0.21220659078919368</c:v>
                </c:pt>
                <c:pt idx="87">
                  <c:v>-0.17262439275231378</c:v>
                </c:pt>
                <c:pt idx="88">
                  <c:v>-0.13115088574446229</c:v>
                </c:pt>
                <c:pt idx="89">
                  <c:v>-8.8240462187307189E-2</c:v>
                </c:pt>
                <c:pt idx="90">
                  <c:v>-4.4363257660924832E-2</c:v>
                </c:pt>
                <c:pt idx="91">
                  <c:v>-1.5599074609608393E-16</c:v>
                </c:pt>
                <c:pt idx="92">
                  <c:v>4.4363257660924527E-2</c:v>
                </c:pt>
                <c:pt idx="93">
                  <c:v>8.824046218730687E-2</c:v>
                </c:pt>
                <c:pt idx="94">
                  <c:v>0.13115088574446199</c:v>
                </c:pt>
                <c:pt idx="95">
                  <c:v>0.17262439275231281</c:v>
                </c:pt>
                <c:pt idx="96">
                  <c:v>0.2122065907891941</c:v>
                </c:pt>
                <c:pt idx="97">
                  <c:v>0.24946380901030363</c:v>
                </c:pt>
                <c:pt idx="98">
                  <c:v>0.28398784953623818</c:v>
                </c:pt>
                <c:pt idx="99">
                  <c:v>0.31540045975437675</c:v>
                </c:pt>
                <c:pt idx="100">
                  <c:v>0.34335747653365584</c:v>
                </c:pt>
                <c:pt idx="101">
                  <c:v>0.36755259694786141</c:v>
                </c:pt>
                <c:pt idx="102">
                  <c:v>0.38772073419458025</c:v>
                </c:pt>
                <c:pt idx="103">
                  <c:v>0.40364092194168366</c:v>
                </c:pt>
                <c:pt idx="104">
                  <c:v>0.41513873528070083</c:v>
                </c:pt>
                <c:pt idx="105">
                  <c:v>0.42208820176261708</c:v>
                </c:pt>
                <c:pt idx="106">
                  <c:v>0.42441318157838759</c:v>
                </c:pt>
                <c:pt idx="107">
                  <c:v>0.42208820176261713</c:v>
                </c:pt>
                <c:pt idx="108">
                  <c:v>0.41513873528070083</c:v>
                </c:pt>
                <c:pt idx="109">
                  <c:v>0.40364092194168383</c:v>
                </c:pt>
                <c:pt idx="110">
                  <c:v>0.38772073419458036</c:v>
                </c:pt>
                <c:pt idx="111">
                  <c:v>0.36755259694786163</c:v>
                </c:pt>
                <c:pt idx="112">
                  <c:v>0.343357476533656</c:v>
                </c:pt>
                <c:pt idx="113">
                  <c:v>0.31540045975437642</c:v>
                </c:pt>
                <c:pt idx="114">
                  <c:v>0.28398784953623901</c:v>
                </c:pt>
                <c:pt idx="115">
                  <c:v>0.24946380901030388</c:v>
                </c:pt>
                <c:pt idx="116">
                  <c:v>0.21220659078919377</c:v>
                </c:pt>
                <c:pt idx="117">
                  <c:v>0.17262439275231387</c:v>
                </c:pt>
                <c:pt idx="118">
                  <c:v>0.13115088574446235</c:v>
                </c:pt>
                <c:pt idx="119">
                  <c:v>8.8240462187307231E-2</c:v>
                </c:pt>
                <c:pt idx="120">
                  <c:v>4.4363257660924887E-2</c:v>
                </c:pt>
                <c:pt idx="121">
                  <c:v>2.0798766146144527E-16</c:v>
                </c:pt>
                <c:pt idx="122">
                  <c:v>-4.4363257660924471E-2</c:v>
                </c:pt>
                <c:pt idx="123">
                  <c:v>-8.8240462187306815E-2</c:v>
                </c:pt>
                <c:pt idx="124">
                  <c:v>-0.13115088574446193</c:v>
                </c:pt>
                <c:pt idx="125">
                  <c:v>-0.17262439275231276</c:v>
                </c:pt>
                <c:pt idx="126">
                  <c:v>-0.21220659078919338</c:v>
                </c:pt>
                <c:pt idx="127">
                  <c:v>-0.2494638090103036</c:v>
                </c:pt>
                <c:pt idx="128">
                  <c:v>-0.28398784953623812</c:v>
                </c:pt>
                <c:pt idx="129">
                  <c:v>-0.31540045975437614</c:v>
                </c:pt>
                <c:pt idx="130">
                  <c:v>-0.34335747653365623</c:v>
                </c:pt>
                <c:pt idx="131">
                  <c:v>-0.36755259694786102</c:v>
                </c:pt>
                <c:pt idx="132">
                  <c:v>-0.38772073419458014</c:v>
                </c:pt>
                <c:pt idx="133">
                  <c:v>-0.40364092194168388</c:v>
                </c:pt>
                <c:pt idx="134">
                  <c:v>-0.41513873528070061</c:v>
                </c:pt>
                <c:pt idx="135">
                  <c:v>-0.42208820176261724</c:v>
                </c:pt>
                <c:pt idx="136">
                  <c:v>-0.42441318157838759</c:v>
                </c:pt>
                <c:pt idx="137">
                  <c:v>-0.42208820176261724</c:v>
                </c:pt>
                <c:pt idx="138">
                  <c:v>-0.41513873528070078</c:v>
                </c:pt>
                <c:pt idx="139">
                  <c:v>-0.40364092194168405</c:v>
                </c:pt>
                <c:pt idx="140">
                  <c:v>-0.38772073419458036</c:v>
                </c:pt>
                <c:pt idx="141">
                  <c:v>-0.36755259694786124</c:v>
                </c:pt>
                <c:pt idx="142">
                  <c:v>-0.34335747653365606</c:v>
                </c:pt>
                <c:pt idx="143">
                  <c:v>-0.31540045975437647</c:v>
                </c:pt>
                <c:pt idx="144">
                  <c:v>-0.28398784953623851</c:v>
                </c:pt>
                <c:pt idx="145">
                  <c:v>-0.24946380901030396</c:v>
                </c:pt>
                <c:pt idx="146">
                  <c:v>-0.21220659078919379</c:v>
                </c:pt>
                <c:pt idx="147">
                  <c:v>-0.1726243927523132</c:v>
                </c:pt>
                <c:pt idx="148">
                  <c:v>-0.13115088574446238</c:v>
                </c:pt>
                <c:pt idx="149">
                  <c:v>-8.8240462187307286E-2</c:v>
                </c:pt>
                <c:pt idx="150">
                  <c:v>-4.4363257660924936E-2</c:v>
                </c:pt>
                <c:pt idx="151">
                  <c:v>-2.5998457682680656E-16</c:v>
                </c:pt>
                <c:pt idx="152">
                  <c:v>4.4363257660924416E-2</c:v>
                </c:pt>
                <c:pt idx="153">
                  <c:v>8.8240462187306759E-2</c:v>
                </c:pt>
                <c:pt idx="154">
                  <c:v>0.13115088574446115</c:v>
                </c:pt>
                <c:pt idx="155">
                  <c:v>0.17262439275231412</c:v>
                </c:pt>
                <c:pt idx="156">
                  <c:v>0.21220659078919335</c:v>
                </c:pt>
                <c:pt idx="157">
                  <c:v>0.24946380901030352</c:v>
                </c:pt>
                <c:pt idx="158">
                  <c:v>0.28398784953623862</c:v>
                </c:pt>
                <c:pt idx="159">
                  <c:v>0.31540045975437664</c:v>
                </c:pt>
                <c:pt idx="160">
                  <c:v>0.34335747653365623</c:v>
                </c:pt>
                <c:pt idx="161">
                  <c:v>0.36755259694786102</c:v>
                </c:pt>
                <c:pt idx="162">
                  <c:v>0.38772073419458014</c:v>
                </c:pt>
                <c:pt idx="163">
                  <c:v>0.40364092194168366</c:v>
                </c:pt>
                <c:pt idx="164">
                  <c:v>0.41513873528070078</c:v>
                </c:pt>
                <c:pt idx="165">
                  <c:v>0.42208820176261724</c:v>
                </c:pt>
                <c:pt idx="166">
                  <c:v>0.42441318157838759</c:v>
                </c:pt>
                <c:pt idx="167">
                  <c:v>0.42208820176261724</c:v>
                </c:pt>
                <c:pt idx="168">
                  <c:v>0.41513873528070094</c:v>
                </c:pt>
                <c:pt idx="169">
                  <c:v>0.40364092194168383</c:v>
                </c:pt>
                <c:pt idx="170">
                  <c:v>0.38772073419458036</c:v>
                </c:pt>
                <c:pt idx="171">
                  <c:v>0.36755259694786124</c:v>
                </c:pt>
                <c:pt idx="172">
                  <c:v>0.34335747653365561</c:v>
                </c:pt>
                <c:pt idx="173">
                  <c:v>0.31540045975437697</c:v>
                </c:pt>
                <c:pt idx="174">
                  <c:v>0.28398784953623907</c:v>
                </c:pt>
                <c:pt idx="175">
                  <c:v>0.24946380901030399</c:v>
                </c:pt>
                <c:pt idx="176">
                  <c:v>0.21220659078919382</c:v>
                </c:pt>
                <c:pt idx="177">
                  <c:v>0.17262439275231323</c:v>
                </c:pt>
                <c:pt idx="178">
                  <c:v>0.13115088574446312</c:v>
                </c:pt>
                <c:pt idx="179">
                  <c:v>8.8240462187308064E-2</c:v>
                </c:pt>
                <c:pt idx="180">
                  <c:v>4.4363257660924992E-2</c:v>
                </c:pt>
                <c:pt idx="181">
                  <c:v>3.1198149219216786E-16</c:v>
                </c:pt>
              </c:numCache>
            </c:numRef>
          </c:yVal>
          <c:smooth val="1"/>
          <c:extLst>
            <c:ext xmlns:c16="http://schemas.microsoft.com/office/drawing/2014/chart" uri="{C3380CC4-5D6E-409C-BE32-E72D297353CC}">
              <c16:uniqueId val="{00000002-5C7E-4D8F-9392-86D0556547CA}"/>
            </c:ext>
          </c:extLst>
        </c:ser>
        <c:ser>
          <c:idx val="2"/>
          <c:order val="3"/>
          <c:tx>
            <c:strRef>
              <c:f>Sheet1!$E$1</c:f>
              <c:strCache>
                <c:ptCount val="1"/>
                <c:pt idx="0">
                  <c:v>5</c:v>
                </c:pt>
              </c:strCache>
            </c:strRef>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Sheet1!$E$2:$E$183</c:f>
              <c:numCache>
                <c:formatCode>General</c:formatCode>
                <c:ptCount val="182"/>
                <c:pt idx="0" formatCode="0_);[Red]\(0\)">
                  <c:v>5</c:v>
                </c:pt>
                <c:pt idx="1">
                  <c:v>0</c:v>
                </c:pt>
                <c:pt idx="2">
                  <c:v>-4.4219145335346606E-2</c:v>
                </c:pt>
                <c:pt idx="3">
                  <c:v>-8.7094714315645902E-2</c:v>
                </c:pt>
                <c:pt idx="4">
                  <c:v>-0.12732395447351624</c:v>
                </c:pt>
                <c:pt idx="5">
                  <c:v>-0.16368452070373857</c:v>
                </c:pt>
                <c:pt idx="6">
                  <c:v>-0.19507161560074177</c:v>
                </c:pt>
                <c:pt idx="7">
                  <c:v>-0.22053155816871683</c:v>
                </c:pt>
                <c:pt idx="8">
                  <c:v>-0.23929076093608836</c:v>
                </c:pt>
                <c:pt idx="9">
                  <c:v>-0.25077923501938448</c:v>
                </c:pt>
                <c:pt idx="10">
                  <c:v>-0.25464790894703254</c:v>
                </c:pt>
                <c:pt idx="11">
                  <c:v>-0.25077923501938448</c:v>
                </c:pt>
                <c:pt idx="12">
                  <c:v>-0.23929076093608842</c:v>
                </c:pt>
                <c:pt idx="13">
                  <c:v>-0.22053155816871683</c:v>
                </c:pt>
                <c:pt idx="14">
                  <c:v>-0.19507161560074177</c:v>
                </c:pt>
                <c:pt idx="15">
                  <c:v>-0.1636845207037386</c:v>
                </c:pt>
                <c:pt idx="16">
                  <c:v>-0.12732395447351624</c:v>
                </c:pt>
                <c:pt idx="17">
                  <c:v>-8.7094714315645944E-2</c:v>
                </c:pt>
                <c:pt idx="18">
                  <c:v>-4.4219145335346592E-2</c:v>
                </c:pt>
                <c:pt idx="19">
                  <c:v>-3.1198149219216791E-17</c:v>
                </c:pt>
                <c:pt idx="20">
                  <c:v>4.4219145335346641E-2</c:v>
                </c:pt>
                <c:pt idx="21">
                  <c:v>8.7094714315645888E-2</c:v>
                </c:pt>
                <c:pt idx="22">
                  <c:v>0.1273239544735163</c:v>
                </c:pt>
                <c:pt idx="23">
                  <c:v>0.16368452070373857</c:v>
                </c:pt>
                <c:pt idx="24">
                  <c:v>0.19507161560074174</c:v>
                </c:pt>
                <c:pt idx="25">
                  <c:v>0.22053155816871675</c:v>
                </c:pt>
                <c:pt idx="26">
                  <c:v>0.23929076093608831</c:v>
                </c:pt>
                <c:pt idx="27">
                  <c:v>0.25077923501938448</c:v>
                </c:pt>
                <c:pt idx="28">
                  <c:v>0.25464790894703254</c:v>
                </c:pt>
                <c:pt idx="29">
                  <c:v>0.25077923501938448</c:v>
                </c:pt>
                <c:pt idx="30">
                  <c:v>0.23929076093608842</c:v>
                </c:pt>
                <c:pt idx="31">
                  <c:v>0.22053155816871683</c:v>
                </c:pt>
                <c:pt idx="32">
                  <c:v>0.19507161560074179</c:v>
                </c:pt>
                <c:pt idx="33">
                  <c:v>0.16368452070373862</c:v>
                </c:pt>
                <c:pt idx="34">
                  <c:v>0.12732395447351638</c:v>
                </c:pt>
                <c:pt idx="35">
                  <c:v>8.7094714315645888E-2</c:v>
                </c:pt>
                <c:pt idx="36">
                  <c:v>4.4219145335346849E-2</c:v>
                </c:pt>
                <c:pt idx="37">
                  <c:v>6.2396298438433582E-17</c:v>
                </c:pt>
                <c:pt idx="38">
                  <c:v>-4.4219145335346502E-2</c:v>
                </c:pt>
                <c:pt idx="39">
                  <c:v>-8.7094714315645971E-2</c:v>
                </c:pt>
                <c:pt idx="40">
                  <c:v>-0.1273239544735161</c:v>
                </c:pt>
                <c:pt idx="41">
                  <c:v>-0.16368452070373851</c:v>
                </c:pt>
                <c:pt idx="42">
                  <c:v>-0.19507161560074171</c:v>
                </c:pt>
                <c:pt idx="43">
                  <c:v>-0.22053155816871689</c:v>
                </c:pt>
                <c:pt idx="44">
                  <c:v>-0.23929076093608831</c:v>
                </c:pt>
                <c:pt idx="45">
                  <c:v>-0.25077923501938448</c:v>
                </c:pt>
                <c:pt idx="46">
                  <c:v>-0.25464790894703254</c:v>
                </c:pt>
                <c:pt idx="47">
                  <c:v>-0.25077923501938448</c:v>
                </c:pt>
                <c:pt idx="48">
                  <c:v>-0.23929076093608845</c:v>
                </c:pt>
                <c:pt idx="49">
                  <c:v>-0.22053155816871697</c:v>
                </c:pt>
                <c:pt idx="50">
                  <c:v>-0.19507161560074199</c:v>
                </c:pt>
                <c:pt idx="51">
                  <c:v>-0.16368452070373882</c:v>
                </c:pt>
                <c:pt idx="52">
                  <c:v>-0.12732395447351622</c:v>
                </c:pt>
                <c:pt idx="53">
                  <c:v>-8.7094714315645902E-2</c:v>
                </c:pt>
                <c:pt idx="54">
                  <c:v>-4.4219145335346648E-2</c:v>
                </c:pt>
                <c:pt idx="55">
                  <c:v>-9.359444765765036E-17</c:v>
                </c:pt>
                <c:pt idx="56">
                  <c:v>4.4219145335346467E-2</c:v>
                </c:pt>
                <c:pt idx="57">
                  <c:v>8.7094714315645722E-2</c:v>
                </c:pt>
                <c:pt idx="58">
                  <c:v>0.12732395447351647</c:v>
                </c:pt>
                <c:pt idx="59">
                  <c:v>0.16368452070373832</c:v>
                </c:pt>
                <c:pt idx="60">
                  <c:v>0.19507161560074182</c:v>
                </c:pt>
                <c:pt idx="61">
                  <c:v>0.22053155816871683</c:v>
                </c:pt>
                <c:pt idx="62">
                  <c:v>0.23929076093608842</c:v>
                </c:pt>
                <c:pt idx="63">
                  <c:v>0.25077923501938448</c:v>
                </c:pt>
                <c:pt idx="64">
                  <c:v>0.25464790894703254</c:v>
                </c:pt>
                <c:pt idx="65">
                  <c:v>0.25077923501938448</c:v>
                </c:pt>
                <c:pt idx="66">
                  <c:v>0.23929076093608845</c:v>
                </c:pt>
                <c:pt idx="67">
                  <c:v>0.22053155816871697</c:v>
                </c:pt>
                <c:pt idx="68">
                  <c:v>0.19507161560074199</c:v>
                </c:pt>
                <c:pt idx="69">
                  <c:v>0.16368452070373848</c:v>
                </c:pt>
                <c:pt idx="70">
                  <c:v>0.12732395447351624</c:v>
                </c:pt>
                <c:pt idx="71">
                  <c:v>8.709471431564636E-2</c:v>
                </c:pt>
                <c:pt idx="72">
                  <c:v>4.4219145335346682E-2</c:v>
                </c:pt>
                <c:pt idx="73">
                  <c:v>1.2479259687686716E-16</c:v>
                </c:pt>
                <c:pt idx="74">
                  <c:v>-4.4219145335346884E-2</c:v>
                </c:pt>
                <c:pt idx="75">
                  <c:v>-8.7094714315645694E-2</c:v>
                </c:pt>
                <c:pt idx="76">
                  <c:v>-0.12732395447351602</c:v>
                </c:pt>
                <c:pt idx="77">
                  <c:v>-0.16368452070373868</c:v>
                </c:pt>
                <c:pt idx="78">
                  <c:v>-0.19507161560074182</c:v>
                </c:pt>
                <c:pt idx="79">
                  <c:v>-0.22053155816871661</c:v>
                </c:pt>
                <c:pt idx="80">
                  <c:v>-0.23929076093608836</c:v>
                </c:pt>
                <c:pt idx="81">
                  <c:v>-0.25077923501938448</c:v>
                </c:pt>
                <c:pt idx="82">
                  <c:v>-0.25464790894703254</c:v>
                </c:pt>
                <c:pt idx="83">
                  <c:v>-0.25077923501938454</c:v>
                </c:pt>
                <c:pt idx="84">
                  <c:v>-0.2392907609360885</c:v>
                </c:pt>
                <c:pt idx="85">
                  <c:v>-0.22053155816871675</c:v>
                </c:pt>
                <c:pt idx="86">
                  <c:v>-0.19507161560074199</c:v>
                </c:pt>
                <c:pt idx="87">
                  <c:v>-0.1636845207037389</c:v>
                </c:pt>
                <c:pt idx="88">
                  <c:v>-0.12732395447351627</c:v>
                </c:pt>
                <c:pt idx="89">
                  <c:v>-8.7094714315645971E-2</c:v>
                </c:pt>
                <c:pt idx="90">
                  <c:v>-4.4219145335347161E-2</c:v>
                </c:pt>
                <c:pt idx="91">
                  <c:v>-1.5599074609608395E-16</c:v>
                </c:pt>
                <c:pt idx="92">
                  <c:v>4.4219145335346412E-2</c:v>
                </c:pt>
                <c:pt idx="93">
                  <c:v>8.7094714315645666E-2</c:v>
                </c:pt>
                <c:pt idx="94">
                  <c:v>0.12732395447351602</c:v>
                </c:pt>
                <c:pt idx="95">
                  <c:v>0.16368452070373829</c:v>
                </c:pt>
                <c:pt idx="96">
                  <c:v>0.19507161560074152</c:v>
                </c:pt>
                <c:pt idx="97">
                  <c:v>0.22053155816871661</c:v>
                </c:pt>
                <c:pt idx="98">
                  <c:v>0.2392907609360882</c:v>
                </c:pt>
                <c:pt idx="99">
                  <c:v>0.25077923501938437</c:v>
                </c:pt>
                <c:pt idx="100">
                  <c:v>0.25464790894703254</c:v>
                </c:pt>
                <c:pt idx="101">
                  <c:v>0.25077923501938459</c:v>
                </c:pt>
                <c:pt idx="102">
                  <c:v>0.23929076093608864</c:v>
                </c:pt>
                <c:pt idx="103">
                  <c:v>0.22053155816871675</c:v>
                </c:pt>
                <c:pt idx="104">
                  <c:v>0.19507161560074174</c:v>
                </c:pt>
                <c:pt idx="105">
                  <c:v>0.16368452070373857</c:v>
                </c:pt>
                <c:pt idx="106">
                  <c:v>0.1273239544735163</c:v>
                </c:pt>
                <c:pt idx="107">
                  <c:v>8.7094714315645999E-2</c:v>
                </c:pt>
                <c:pt idx="108">
                  <c:v>4.4219145335346745E-2</c:v>
                </c:pt>
                <c:pt idx="109">
                  <c:v>1.8718889531530072E-16</c:v>
                </c:pt>
                <c:pt idx="110">
                  <c:v>-4.421914533534637E-2</c:v>
                </c:pt>
                <c:pt idx="111">
                  <c:v>-8.7094714315645638E-2</c:v>
                </c:pt>
                <c:pt idx="112">
                  <c:v>-0.12732395447351677</c:v>
                </c:pt>
                <c:pt idx="113">
                  <c:v>-0.16368452070373826</c:v>
                </c:pt>
                <c:pt idx="114">
                  <c:v>-0.19507161560074149</c:v>
                </c:pt>
                <c:pt idx="115">
                  <c:v>-0.22053155816871706</c:v>
                </c:pt>
                <c:pt idx="116">
                  <c:v>-0.2392907609360882</c:v>
                </c:pt>
                <c:pt idx="117">
                  <c:v>-0.25077923501938437</c:v>
                </c:pt>
                <c:pt idx="118">
                  <c:v>-0.25464790894703254</c:v>
                </c:pt>
                <c:pt idx="119">
                  <c:v>-0.25077923501938443</c:v>
                </c:pt>
                <c:pt idx="120">
                  <c:v>-0.23929076093608864</c:v>
                </c:pt>
                <c:pt idx="121">
                  <c:v>-0.22053155816871678</c:v>
                </c:pt>
                <c:pt idx="122">
                  <c:v>-0.19507161560074174</c:v>
                </c:pt>
                <c:pt idx="123">
                  <c:v>-0.16368452070373857</c:v>
                </c:pt>
                <c:pt idx="124">
                  <c:v>-0.12732395447351635</c:v>
                </c:pt>
                <c:pt idx="125">
                  <c:v>-8.7094714315646027E-2</c:v>
                </c:pt>
                <c:pt idx="126">
                  <c:v>-4.4219145335346779E-2</c:v>
                </c:pt>
                <c:pt idx="127">
                  <c:v>-2.1838704453451751E-16</c:v>
                </c:pt>
                <c:pt idx="128">
                  <c:v>4.4219145335346342E-2</c:v>
                </c:pt>
                <c:pt idx="129">
                  <c:v>8.7094714315645611E-2</c:v>
                </c:pt>
                <c:pt idx="130">
                  <c:v>0.12732395447351594</c:v>
                </c:pt>
                <c:pt idx="131">
                  <c:v>0.16368452070373823</c:v>
                </c:pt>
                <c:pt idx="132">
                  <c:v>0.19507161560074146</c:v>
                </c:pt>
                <c:pt idx="133">
                  <c:v>0.22053155816871656</c:v>
                </c:pt>
                <c:pt idx="134">
                  <c:v>0.2392907609360885</c:v>
                </c:pt>
                <c:pt idx="135">
                  <c:v>0.25077923501938437</c:v>
                </c:pt>
                <c:pt idx="136">
                  <c:v>0.25464790894703254</c:v>
                </c:pt>
                <c:pt idx="137">
                  <c:v>0.25077923501938443</c:v>
                </c:pt>
                <c:pt idx="138">
                  <c:v>0.23929076093608864</c:v>
                </c:pt>
                <c:pt idx="139">
                  <c:v>0.22053155816871678</c:v>
                </c:pt>
                <c:pt idx="140">
                  <c:v>0.19507161560074177</c:v>
                </c:pt>
                <c:pt idx="141">
                  <c:v>0.16368452070373929</c:v>
                </c:pt>
                <c:pt idx="142">
                  <c:v>0.12732395447351635</c:v>
                </c:pt>
                <c:pt idx="143">
                  <c:v>8.7094714315646055E-2</c:v>
                </c:pt>
                <c:pt idx="144">
                  <c:v>4.4219145335345919E-2</c:v>
                </c:pt>
                <c:pt idx="145">
                  <c:v>2.4958519375373433E-16</c:v>
                </c:pt>
                <c:pt idx="146">
                  <c:v>-4.4219145335346315E-2</c:v>
                </c:pt>
                <c:pt idx="147">
                  <c:v>-8.7094714315646443E-2</c:v>
                </c:pt>
                <c:pt idx="148">
                  <c:v>-0.12732395447351591</c:v>
                </c:pt>
                <c:pt idx="149">
                  <c:v>-0.16368452070373821</c:v>
                </c:pt>
                <c:pt idx="150">
                  <c:v>-0.19507161560074202</c:v>
                </c:pt>
                <c:pt idx="151">
                  <c:v>-0.22053155816871656</c:v>
                </c:pt>
                <c:pt idx="152">
                  <c:v>-0.2392907609360882</c:v>
                </c:pt>
                <c:pt idx="153">
                  <c:v>-0.25077923501938454</c:v>
                </c:pt>
                <c:pt idx="154">
                  <c:v>-0.25464790894703254</c:v>
                </c:pt>
                <c:pt idx="155">
                  <c:v>-0.25077923501938448</c:v>
                </c:pt>
                <c:pt idx="156">
                  <c:v>-0.23929076093608836</c:v>
                </c:pt>
                <c:pt idx="157">
                  <c:v>-0.22053155816871728</c:v>
                </c:pt>
                <c:pt idx="158">
                  <c:v>-0.19507161560074179</c:v>
                </c:pt>
                <c:pt idx="159">
                  <c:v>-0.16368452070373862</c:v>
                </c:pt>
                <c:pt idx="160">
                  <c:v>-0.12732395447351719</c:v>
                </c:pt>
                <c:pt idx="161">
                  <c:v>-8.7094714315646082E-2</c:v>
                </c:pt>
                <c:pt idx="162">
                  <c:v>-4.4219145335346835E-2</c:v>
                </c:pt>
                <c:pt idx="163">
                  <c:v>-1.1854744523670181E-15</c:v>
                </c:pt>
                <c:pt idx="164">
                  <c:v>4.421914533534628E-2</c:v>
                </c:pt>
                <c:pt idx="165">
                  <c:v>8.7094714315645555E-2</c:v>
                </c:pt>
                <c:pt idx="166">
                  <c:v>0.12732395447351669</c:v>
                </c:pt>
                <c:pt idx="167">
                  <c:v>0.16368452070373818</c:v>
                </c:pt>
                <c:pt idx="168">
                  <c:v>0.19507161560074143</c:v>
                </c:pt>
                <c:pt idx="169">
                  <c:v>0.220531558168717</c:v>
                </c:pt>
                <c:pt idx="170">
                  <c:v>0.2392907609360882</c:v>
                </c:pt>
                <c:pt idx="171">
                  <c:v>0.25077923501938437</c:v>
                </c:pt>
                <c:pt idx="172">
                  <c:v>0.25464790894703254</c:v>
                </c:pt>
                <c:pt idx="173">
                  <c:v>0.25077923501938459</c:v>
                </c:pt>
                <c:pt idx="174">
                  <c:v>0.23929076093608836</c:v>
                </c:pt>
                <c:pt idx="175">
                  <c:v>0.22053155816871683</c:v>
                </c:pt>
                <c:pt idx="176">
                  <c:v>0.1950716156007424</c:v>
                </c:pt>
                <c:pt idx="177">
                  <c:v>0.16368452070373862</c:v>
                </c:pt>
                <c:pt idx="178">
                  <c:v>0.12732395447351641</c:v>
                </c:pt>
                <c:pt idx="179">
                  <c:v>8.7094714315646957E-2</c:v>
                </c:pt>
                <c:pt idx="180">
                  <c:v>4.4219145335346863E-2</c:v>
                </c:pt>
                <c:pt idx="181">
                  <c:v>3.1198149219216791E-16</c:v>
                </c:pt>
              </c:numCache>
            </c:numRef>
          </c:yVal>
          <c:smooth val="1"/>
          <c:extLst>
            <c:ext xmlns:c16="http://schemas.microsoft.com/office/drawing/2014/chart" uri="{C3380CC4-5D6E-409C-BE32-E72D297353CC}">
              <c16:uniqueId val="{00000003-5C7E-4D8F-9392-86D0556547CA}"/>
            </c:ext>
          </c:extLst>
        </c:ser>
        <c:ser>
          <c:idx val="13"/>
          <c:order val="4"/>
          <c:tx>
            <c:v>重ね合わせ</c:v>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Sheet1!$AE$2:$AE$183</c:f>
              <c:numCache>
                <c:formatCode>General</c:formatCode>
                <c:ptCount val="182"/>
                <c:pt idx="1">
                  <c:v>1</c:v>
                </c:pt>
                <c:pt idx="2">
                  <c:v>-8.7188148161837717E-3</c:v>
                </c:pt>
                <c:pt idx="3">
                  <c:v>-0.12995272042954728</c:v>
                </c:pt>
                <c:pt idx="4">
                  <c:v>8.8203615616525163E-2</c:v>
                </c:pt>
                <c:pt idx="5">
                  <c:v>1.2337596578552944E-2</c:v>
                </c:pt>
                <c:pt idx="6">
                  <c:v>-6.25106279867291E-2</c:v>
                </c:pt>
                <c:pt idx="7">
                  <c:v>3.2816384392170314E-2</c:v>
                </c:pt>
                <c:pt idx="8">
                  <c:v>2.332963183378715E-2</c:v>
                </c:pt>
                <c:pt idx="9">
                  <c:v>-4.0650266895898235E-2</c:v>
                </c:pt>
                <c:pt idx="10">
                  <c:v>9.4113377530259251E-3</c:v>
                </c:pt>
                <c:pt idx="11">
                  <c:v>2.6367439837252177E-2</c:v>
                </c:pt>
                <c:pt idx="12">
                  <c:v>-2.6062759337144609E-2</c:v>
                </c:pt>
                <c:pt idx="13">
                  <c:v>-4.0141842432217419E-3</c:v>
                </c:pt>
                <c:pt idx="14">
                  <c:v>2.5114055043724798E-2</c:v>
                </c:pt>
                <c:pt idx="15">
                  <c:v>-1.4234769589211476E-2</c:v>
                </c:pt>
                <c:pt idx="16">
                  <c:v>-1.1947819798574989E-2</c:v>
                </c:pt>
                <c:pt idx="17">
                  <c:v>2.1118184441823062E-2</c:v>
                </c:pt>
                <c:pt idx="18">
                  <c:v>-4.3905689733955353E-3</c:v>
                </c:pt>
                <c:pt idx="19">
                  <c:v>-1.590130457760754E-2</c:v>
                </c:pt>
                <c:pt idx="20">
                  <c:v>1.5415458848364996E-2</c:v>
                </c:pt>
                <c:pt idx="21">
                  <c:v>3.4364549010020371E-3</c:v>
                </c:pt>
                <c:pt idx="22">
                  <c:v>-1.6669796659718565E-2</c:v>
                </c:pt>
                <c:pt idx="23">
                  <c:v>8.8921968725720335E-3</c:v>
                </c:pt>
                <c:pt idx="24">
                  <c:v>9.0544513585043389E-3</c:v>
                </c:pt>
                <c:pt idx="25">
                  <c:v>-1.4899728324785215E-2</c:v>
                </c:pt>
                <c:pt idx="26">
                  <c:v>2.3566480069307488E-3</c:v>
                </c:pt>
                <c:pt idx="27">
                  <c:v>1.2332076301296024E-2</c:v>
                </c:pt>
                <c:pt idx="28">
                  <c:v>-1.1253907003866083E-2</c:v>
                </c:pt>
                <c:pt idx="29">
                  <c:v>-3.4752169917825204E-3</c:v>
                </c:pt>
                <c:pt idx="30">
                  <c:v>1.3287946603207118E-2</c:v>
                </c:pt>
                <c:pt idx="31">
                  <c:v>-6.4430180222875295E-3</c:v>
                </c:pt>
                <c:pt idx="32">
                  <c:v>-8.01900631180422E-3</c:v>
                </c:pt>
                <c:pt idx="33">
                  <c:v>1.2122311313159276E-2</c:v>
                </c:pt>
                <c:pt idx="34">
                  <c:v>-1.2019788276818599E-3</c:v>
                </c:pt>
                <c:pt idx="35">
                  <c:v>-1.0862711755147088E-2</c:v>
                </c:pt>
                <c:pt idx="36">
                  <c:v>9.213271326307438E-3</c:v>
                </c:pt>
                <c:pt idx="37">
                  <c:v>3.7581738982273125E-3</c:v>
                </c:pt>
                <c:pt idx="38">
                  <c:v>-1.1797379423975329E-2</c:v>
                </c:pt>
                <c:pt idx="39">
                  <c:v>5.0874156650542769E-3</c:v>
                </c:pt>
                <c:pt idx="40">
                  <c:v>7.8067873287795374E-3</c:v>
                </c:pt>
                <c:pt idx="41">
                  <c:v>-1.0831341313119306E-2</c:v>
                </c:pt>
                <c:pt idx="42">
                  <c:v>3.7176493378938361E-4</c:v>
                </c:pt>
                <c:pt idx="43">
                  <c:v>1.0447896629444377E-2</c:v>
                </c:pt>
                <c:pt idx="44">
                  <c:v>-8.1850703846772996E-3</c:v>
                </c:pt>
                <c:pt idx="45">
                  <c:v>-4.2664087662911288E-3</c:v>
                </c:pt>
                <c:pt idx="46">
                  <c:v>1.1364590911253258E-2</c:v>
                </c:pt>
                <c:pt idx="47">
                  <c:v>-4.2664087662899648E-3</c:v>
                </c:pt>
                <c:pt idx="48">
                  <c:v>-8.1850703846748779E-3</c:v>
                </c:pt>
                <c:pt idx="49">
                  <c:v>1.0447896629446327E-2</c:v>
                </c:pt>
                <c:pt idx="50">
                  <c:v>3.7176493378892651E-4</c:v>
                </c:pt>
                <c:pt idx="51">
                  <c:v>-1.0831341313120007E-2</c:v>
                </c:pt>
                <c:pt idx="52">
                  <c:v>7.8067873287804472E-3</c:v>
                </c:pt>
                <c:pt idx="53">
                  <c:v>5.0874156650550454E-3</c:v>
                </c:pt>
                <c:pt idx="54">
                  <c:v>-1.1797379423976252E-2</c:v>
                </c:pt>
                <c:pt idx="55">
                  <c:v>3.7581738982269018E-3</c:v>
                </c:pt>
                <c:pt idx="56">
                  <c:v>9.2132713263051273E-3</c:v>
                </c:pt>
                <c:pt idx="57">
                  <c:v>-1.0862711755146743E-2</c:v>
                </c:pt>
                <c:pt idx="58">
                  <c:v>-1.2019788276832304E-3</c:v>
                </c:pt>
                <c:pt idx="59">
                  <c:v>1.2122311313159578E-2</c:v>
                </c:pt>
                <c:pt idx="60">
                  <c:v>-8.0190063118034255E-3</c:v>
                </c:pt>
                <c:pt idx="61">
                  <c:v>-6.4430180222871773E-3</c:v>
                </c:pt>
                <c:pt idx="62">
                  <c:v>1.3287946603206667E-2</c:v>
                </c:pt>
                <c:pt idx="63">
                  <c:v>-3.4752169917817641E-3</c:v>
                </c:pt>
                <c:pt idx="64">
                  <c:v>-1.1253907003863604E-2</c:v>
                </c:pt>
                <c:pt idx="65">
                  <c:v>1.2332076301296277E-2</c:v>
                </c:pt>
                <c:pt idx="66">
                  <c:v>2.3566480069303342E-3</c:v>
                </c:pt>
                <c:pt idx="67">
                  <c:v>-1.4899728324784846E-2</c:v>
                </c:pt>
                <c:pt idx="68">
                  <c:v>9.0544513585028626E-3</c:v>
                </c:pt>
                <c:pt idx="69">
                  <c:v>8.8921968725710863E-3</c:v>
                </c:pt>
                <c:pt idx="70">
                  <c:v>-1.6669796659717569E-2</c:v>
                </c:pt>
                <c:pt idx="71">
                  <c:v>3.4364549010029947E-3</c:v>
                </c:pt>
                <c:pt idx="72">
                  <c:v>1.5415458848365031E-2</c:v>
                </c:pt>
                <c:pt idx="73">
                  <c:v>-1.5901304577609857E-2</c:v>
                </c:pt>
                <c:pt idx="74">
                  <c:v>-4.3905689733972908E-3</c:v>
                </c:pt>
                <c:pt idx="75">
                  <c:v>2.1118184441825533E-2</c:v>
                </c:pt>
                <c:pt idx="76">
                  <c:v>-1.1947819798574797E-2</c:v>
                </c:pt>
                <c:pt idx="77">
                  <c:v>-1.4234769589214168E-2</c:v>
                </c:pt>
                <c:pt idx="78">
                  <c:v>2.5114055043724881E-2</c:v>
                </c:pt>
                <c:pt idx="79">
                  <c:v>-4.0141842432205206E-3</c:v>
                </c:pt>
                <c:pt idx="80">
                  <c:v>-2.6062759337146021E-2</c:v>
                </c:pt>
                <c:pt idx="81">
                  <c:v>2.6367439837251788E-2</c:v>
                </c:pt>
                <c:pt idx="82">
                  <c:v>9.4113377530257759E-3</c:v>
                </c:pt>
                <c:pt idx="83">
                  <c:v>-4.0650266895898492E-2</c:v>
                </c:pt>
                <c:pt idx="84">
                  <c:v>2.3329631833788642E-2</c:v>
                </c:pt>
                <c:pt idx="85">
                  <c:v>3.2816384392170481E-2</c:v>
                </c:pt>
                <c:pt idx="86">
                  <c:v>-6.2510627986728184E-2</c:v>
                </c:pt>
                <c:pt idx="87">
                  <c:v>1.233759657855097E-2</c:v>
                </c:pt>
                <c:pt idx="88">
                  <c:v>8.8203615616525205E-2</c:v>
                </c:pt>
                <c:pt idx="89">
                  <c:v>-0.12995272042954456</c:v>
                </c:pt>
                <c:pt idx="90">
                  <c:v>-8.7188148161852844E-3</c:v>
                </c:pt>
                <c:pt idx="91">
                  <c:v>0.99999999999999523</c:v>
                </c:pt>
                <c:pt idx="92">
                  <c:v>2.0087188148161816</c:v>
                </c:pt>
                <c:pt idx="93">
                  <c:v>2.1299527204295456</c:v>
                </c:pt>
                <c:pt idx="94">
                  <c:v>1.9117963843834764</c:v>
                </c:pt>
                <c:pt idx="95">
                  <c:v>1.9876624034214445</c:v>
                </c:pt>
                <c:pt idx="96">
                  <c:v>2.0625106279867285</c:v>
                </c:pt>
                <c:pt idx="97">
                  <c:v>1.9671836156078302</c:v>
                </c:pt>
                <c:pt idx="98">
                  <c:v>1.9766703681662112</c:v>
                </c:pt>
                <c:pt idx="99">
                  <c:v>2.0406502668958968</c:v>
                </c:pt>
                <c:pt idx="100">
                  <c:v>1.9905886622469731</c:v>
                </c:pt>
                <c:pt idx="101">
                  <c:v>1.973632560162748</c:v>
                </c:pt>
                <c:pt idx="102">
                  <c:v>2.0260627593371452</c:v>
                </c:pt>
                <c:pt idx="103">
                  <c:v>2.0040141842432231</c:v>
                </c:pt>
                <c:pt idx="104">
                  <c:v>1.9748859449562739</c:v>
                </c:pt>
                <c:pt idx="105">
                  <c:v>2.0142347695892107</c:v>
                </c:pt>
                <c:pt idx="106">
                  <c:v>2.0119478197985754</c:v>
                </c:pt>
                <c:pt idx="107">
                  <c:v>1.9788818155581791</c:v>
                </c:pt>
                <c:pt idx="108">
                  <c:v>2.0043905689733932</c:v>
                </c:pt>
                <c:pt idx="109">
                  <c:v>2.015901304577608</c:v>
                </c:pt>
                <c:pt idx="110">
                  <c:v>1.9845845411516343</c:v>
                </c:pt>
                <c:pt idx="111">
                  <c:v>1.9965635450990011</c:v>
                </c:pt>
                <c:pt idx="112">
                  <c:v>2.016669796659718</c:v>
                </c:pt>
                <c:pt idx="113">
                  <c:v>1.9911078031274259</c:v>
                </c:pt>
                <c:pt idx="114">
                  <c:v>1.9909455486414973</c:v>
                </c:pt>
                <c:pt idx="115">
                  <c:v>2.0148997283247856</c:v>
                </c:pt>
                <c:pt idx="116">
                  <c:v>1.9976433519930707</c:v>
                </c:pt>
                <c:pt idx="117">
                  <c:v>1.987667923698704</c:v>
                </c:pt>
                <c:pt idx="118">
                  <c:v>2.0112539070038671</c:v>
                </c:pt>
                <c:pt idx="119">
                  <c:v>2.0034752169917796</c:v>
                </c:pt>
                <c:pt idx="120">
                  <c:v>1.9867120533967926</c:v>
                </c:pt>
                <c:pt idx="121">
                  <c:v>2.0064430180222863</c:v>
                </c:pt>
                <c:pt idx="122">
                  <c:v>2.0080190063118044</c:v>
                </c:pt>
                <c:pt idx="123">
                  <c:v>1.9878776886868421</c:v>
                </c:pt>
                <c:pt idx="124">
                  <c:v>2.0012019788276807</c:v>
                </c:pt>
                <c:pt idx="125">
                  <c:v>2.0108627117551481</c:v>
                </c:pt>
                <c:pt idx="126">
                  <c:v>1.9907867286736904</c:v>
                </c:pt>
                <c:pt idx="127">
                  <c:v>1.9962418261017716</c:v>
                </c:pt>
                <c:pt idx="128">
                  <c:v>2.011797379423975</c:v>
                </c:pt>
                <c:pt idx="129">
                  <c:v>1.994912584334944</c:v>
                </c:pt>
                <c:pt idx="130">
                  <c:v>1.992193212671221</c:v>
                </c:pt>
                <c:pt idx="131">
                  <c:v>2.0108313413131227</c:v>
                </c:pt>
                <c:pt idx="132">
                  <c:v>1.9996282350662102</c:v>
                </c:pt>
                <c:pt idx="133">
                  <c:v>1.9895521033705568</c:v>
                </c:pt>
                <c:pt idx="134">
                  <c:v>2.0081850703846804</c:v>
                </c:pt>
                <c:pt idx="135">
                  <c:v>2.0042664087662909</c:v>
                </c:pt>
                <c:pt idx="136">
                  <c:v>1.9886354090887468</c:v>
                </c:pt>
                <c:pt idx="137">
                  <c:v>2.0042664087662878</c:v>
                </c:pt>
                <c:pt idx="138">
                  <c:v>2.0081850703846706</c:v>
                </c:pt>
                <c:pt idx="139">
                  <c:v>1.9895521033705521</c:v>
                </c:pt>
                <c:pt idx="140">
                  <c:v>1.9996282350662089</c:v>
                </c:pt>
                <c:pt idx="141">
                  <c:v>2.0108313413131231</c:v>
                </c:pt>
                <c:pt idx="142">
                  <c:v>1.9921932126712198</c:v>
                </c:pt>
                <c:pt idx="143">
                  <c:v>1.9949125843349464</c:v>
                </c:pt>
                <c:pt idx="144">
                  <c:v>2.0117973794239763</c:v>
                </c:pt>
                <c:pt idx="145">
                  <c:v>1.9962418261017731</c:v>
                </c:pt>
                <c:pt idx="146">
                  <c:v>1.9907867286736951</c:v>
                </c:pt>
                <c:pt idx="147">
                  <c:v>2.0108627117551481</c:v>
                </c:pt>
                <c:pt idx="148">
                  <c:v>2.0012019788276789</c:v>
                </c:pt>
                <c:pt idx="149">
                  <c:v>1.9878776886868423</c:v>
                </c:pt>
                <c:pt idx="150">
                  <c:v>2.0080190063118049</c:v>
                </c:pt>
                <c:pt idx="151">
                  <c:v>2.0064430180222885</c:v>
                </c:pt>
                <c:pt idx="152">
                  <c:v>1.9867120533967932</c:v>
                </c:pt>
                <c:pt idx="153">
                  <c:v>2.0034752169917831</c:v>
                </c:pt>
                <c:pt idx="154">
                  <c:v>2.0112539070038662</c:v>
                </c:pt>
                <c:pt idx="155">
                  <c:v>1.9876679236987058</c:v>
                </c:pt>
                <c:pt idx="156">
                  <c:v>1.9976433519930687</c:v>
                </c:pt>
                <c:pt idx="157">
                  <c:v>2.0148997283247829</c:v>
                </c:pt>
                <c:pt idx="158">
                  <c:v>1.9909455486414938</c:v>
                </c:pt>
                <c:pt idx="159">
                  <c:v>1.9911078031274316</c:v>
                </c:pt>
                <c:pt idx="160">
                  <c:v>2.0166697966597193</c:v>
                </c:pt>
                <c:pt idx="161">
                  <c:v>1.9965635450989982</c:v>
                </c:pt>
                <c:pt idx="162">
                  <c:v>1.9845845411516356</c:v>
                </c:pt>
                <c:pt idx="163">
                  <c:v>2.0159013045776097</c:v>
                </c:pt>
                <c:pt idx="164">
                  <c:v>2.0043905689733972</c:v>
                </c:pt>
                <c:pt idx="165">
                  <c:v>1.9788818155581755</c:v>
                </c:pt>
                <c:pt idx="166">
                  <c:v>2.0119478197985767</c:v>
                </c:pt>
                <c:pt idx="167">
                  <c:v>2.0142347695892155</c:v>
                </c:pt>
                <c:pt idx="168">
                  <c:v>1.974885944956271</c:v>
                </c:pt>
                <c:pt idx="169">
                  <c:v>2.004014184243224</c:v>
                </c:pt>
                <c:pt idx="170">
                  <c:v>2.0260627593371447</c:v>
                </c:pt>
                <c:pt idx="171">
                  <c:v>1.9736325601627478</c:v>
                </c:pt>
                <c:pt idx="172">
                  <c:v>1.9905886622469726</c:v>
                </c:pt>
                <c:pt idx="173">
                  <c:v>2.0406502668959021</c:v>
                </c:pt>
                <c:pt idx="174">
                  <c:v>1.9766703681662112</c:v>
                </c:pt>
                <c:pt idx="175">
                  <c:v>1.9671836156078273</c:v>
                </c:pt>
                <c:pt idx="176">
                  <c:v>2.0625106279867302</c:v>
                </c:pt>
                <c:pt idx="177">
                  <c:v>1.9876624034214481</c:v>
                </c:pt>
                <c:pt idx="178">
                  <c:v>1.9117963843834753</c:v>
                </c:pt>
                <c:pt idx="179">
                  <c:v>2.1299527204295461</c:v>
                </c:pt>
                <c:pt idx="180">
                  <c:v>2.0087188148161874</c:v>
                </c:pt>
                <c:pt idx="181">
                  <c:v>1.0000000000000095</c:v>
                </c:pt>
              </c:numCache>
            </c:numRef>
          </c:yVal>
          <c:smooth val="1"/>
          <c:extLst>
            <c:ext xmlns:c16="http://schemas.microsoft.com/office/drawing/2014/chart" uri="{C3380CC4-5D6E-409C-BE32-E72D297353CC}">
              <c16:uniqueId val="{00000004-5C7E-4D8F-9392-86D0556547CA}"/>
            </c:ext>
          </c:extLst>
        </c:ser>
        <c:dLbls>
          <c:showLegendKey val="0"/>
          <c:showVal val="0"/>
          <c:showCatName val="0"/>
          <c:showSerName val="0"/>
          <c:showPercent val="0"/>
          <c:showBubbleSize val="0"/>
        </c:dLbls>
        <c:axId val="248224384"/>
        <c:axId val="248234368"/>
      </c:scatterChart>
      <c:valAx>
        <c:axId val="248224384"/>
        <c:scaling>
          <c:orientation val="minMax"/>
          <c:max val="361"/>
          <c:min val="-1"/>
        </c:scaling>
        <c:delete val="1"/>
        <c:axPos val="b"/>
        <c:numFmt formatCode="General" sourceLinked="1"/>
        <c:majorTickMark val="out"/>
        <c:minorTickMark val="none"/>
        <c:tickLblPos val="nextTo"/>
        <c:crossAx val="248234368"/>
        <c:crossesAt val="0"/>
        <c:crossBetween val="midCat"/>
        <c:majorUnit val="90"/>
      </c:valAx>
      <c:valAx>
        <c:axId val="248234368"/>
        <c:scaling>
          <c:orientation val="minMax"/>
          <c:max val="2.2000000000000002"/>
          <c:min val="-1.3"/>
        </c:scaling>
        <c:delete val="1"/>
        <c:axPos val="l"/>
        <c:numFmt formatCode="General" sourceLinked="1"/>
        <c:majorTickMark val="none"/>
        <c:minorTickMark val="none"/>
        <c:tickLblPos val="low"/>
        <c:crossAx val="248224384"/>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4.0229044834307989E-2"/>
          <c:w val="0.99019768713861545"/>
          <c:h val="0.94950804093567254"/>
        </c:manualLayout>
      </c:layout>
      <c:scatterChart>
        <c:scatterStyle val="lineMarker"/>
        <c:varyColors val="0"/>
        <c:ser>
          <c:idx val="13"/>
          <c:order val="0"/>
          <c:tx>
            <c:strRef>
              <c:f>Sheet1!$F$1</c:f>
              <c:strCache>
                <c:ptCount val="1"/>
                <c:pt idx="0">
                  <c:v>t=0</c:v>
                </c:pt>
              </c:strCache>
            </c:strRef>
          </c:tx>
          <c:spPr>
            <a:ln>
              <a:solidFill>
                <a:srgbClr val="FF9797"/>
              </a:solidFill>
            </a:ln>
          </c:spPr>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Sheet1!$F$2:$F$102</c:f>
              <c:numCache>
                <c:formatCode>General</c:formatCode>
                <c:ptCount val="101"/>
                <c:pt idx="0">
                  <c:v>30</c:v>
                </c:pt>
                <c:pt idx="1">
                  <c:v>1.5208162905388E-2</c:v>
                </c:pt>
                <c:pt idx="2">
                  <c:v>7.6191232750666398E-3</c:v>
                </c:pt>
                <c:pt idx="3">
                  <c:v>5.0961832936691201E-3</c:v>
                </c:pt>
                <c:pt idx="4">
                  <c:v>3.83984083395017E-3</c:v>
                </c:pt>
                <c:pt idx="5">
                  <c:v>3.09021713474245E-3</c:v>
                </c:pt>
                <c:pt idx="6">
                  <c:v>2.59403948701387E-3</c:v>
                </c:pt>
                <c:pt idx="7">
                  <c:v>2.2427808336866798E-3</c:v>
                </c:pt>
                <c:pt idx="8">
                  <c:v>1.9821948262377402E-3</c:v>
                </c:pt>
                <c:pt idx="9">
                  <c:v>1.7821610515200701E-3</c:v>
                </c:pt>
                <c:pt idx="10">
                  <c:v>1.62462335255409E-3</c:v>
                </c:pt>
                <c:pt idx="11">
                  <c:v>1.4981074833198E-3</c:v>
                </c:pt>
                <c:pt idx="12">
                  <c:v>1.39498018834949E-3</c:v>
                </c:pt>
                <c:pt idx="13">
                  <c:v>1.30997359294338E-3</c:v>
                </c:pt>
                <c:pt idx="14">
                  <c:v>1.2393422976941799E-3</c:v>
                </c:pt>
                <c:pt idx="15">
                  <c:v>1.1803579655222901E-3</c:v>
                </c:pt>
                <c:pt idx="16">
                  <c:v>1.1309938066084201E-3</c:v>
                </c:pt>
                <c:pt idx="17">
                  <c:v>1.0897208439475401E-3</c:v>
                </c:pt>
                <c:pt idx="18">
                  <c:v>1.0553725735829001E-3</c:v>
                </c:pt>
                <c:pt idx="19">
                  <c:v>1.02705292068683E-3</c:v>
                </c:pt>
                <c:pt idx="20">
                  <c:v>1.0040724596094299E-3</c:v>
                </c:pt>
                <c:pt idx="21">
                  <c:v>9.859036313708549E-4</c:v>
                </c:pt>
                <c:pt idx="22">
                  <c:v>9.7214908873932704E-4</c:v>
                </c:pt>
                <c:pt idx="23">
                  <c:v>9.6251940880587295E-4</c:v>
                </c:pt>
                <c:pt idx="24">
                  <c:v>9.5681771725697495E-4</c:v>
                </c:pt>
                <c:pt idx="25">
                  <c:v>9.5492965624610605E-4</c:v>
                </c:pt>
                <c:pt idx="26">
                  <c:v>9.5681771717037701E-4</c:v>
                </c:pt>
                <c:pt idx="27">
                  <c:v>9.6251940911229504E-4</c:v>
                </c:pt>
                <c:pt idx="28">
                  <c:v>9.7214908926557297E-4</c:v>
                </c:pt>
                <c:pt idx="29">
                  <c:v>9.8590363123096702E-4</c:v>
                </c:pt>
                <c:pt idx="30">
                  <c:v>1.0040724597792899E-3</c:v>
                </c:pt>
                <c:pt idx="31">
                  <c:v>1.0270529210132399E-3</c:v>
                </c:pt>
                <c:pt idx="32">
                  <c:v>1.0553725736728299E-3</c:v>
                </c:pt>
                <c:pt idx="33">
                  <c:v>1.0897208435178801E-3</c:v>
                </c:pt>
                <c:pt idx="34">
                  <c:v>1.130993806715E-3</c:v>
                </c:pt>
                <c:pt idx="35">
                  <c:v>1.1803579654090499E-3</c:v>
                </c:pt>
                <c:pt idx="36">
                  <c:v>1.23934229806055E-3</c:v>
                </c:pt>
                <c:pt idx="37">
                  <c:v>1.30997359299001E-3</c:v>
                </c:pt>
                <c:pt idx="38">
                  <c:v>1.39498018864925E-3</c:v>
                </c:pt>
                <c:pt idx="39">
                  <c:v>1.4981074836295501E-3</c:v>
                </c:pt>
                <c:pt idx="40">
                  <c:v>1.6246233522143601E-3</c:v>
                </c:pt>
                <c:pt idx="41">
                  <c:v>1.78216105056417E-3</c:v>
                </c:pt>
                <c:pt idx="42">
                  <c:v>1.98219482642759E-3</c:v>
                </c:pt>
                <c:pt idx="43">
                  <c:v>2.2427808335301301E-3</c:v>
                </c:pt>
                <c:pt idx="44">
                  <c:v>2.5940394868806402E-3</c:v>
                </c:pt>
                <c:pt idx="45">
                  <c:v>3.0902171344260299E-3</c:v>
                </c:pt>
                <c:pt idx="46">
                  <c:v>3.83984083399347E-3</c:v>
                </c:pt>
                <c:pt idx="47">
                  <c:v>5.0961832939355701E-3</c:v>
                </c:pt>
                <c:pt idx="48">
                  <c:v>7.6191232753430897E-3</c:v>
                </c:pt>
                <c:pt idx="49">
                  <c:v>1.52081629056311E-2</c:v>
                </c:pt>
                <c:pt idx="50">
                  <c:v>29.9999999999532</c:v>
                </c:pt>
                <c:pt idx="51">
                  <c:v>59.9847918370942</c:v>
                </c:pt>
                <c:pt idx="52">
                  <c:v>59.992380876724901</c:v>
                </c:pt>
                <c:pt idx="53">
                  <c:v>59.9949038167059</c:v>
                </c:pt>
                <c:pt idx="54">
                  <c:v>59.9961601591665</c:v>
                </c:pt>
                <c:pt idx="55">
                  <c:v>59.996909782865202</c:v>
                </c:pt>
                <c:pt idx="56">
                  <c:v>59.997405960513397</c:v>
                </c:pt>
                <c:pt idx="57">
                  <c:v>59.9977572191654</c:v>
                </c:pt>
                <c:pt idx="58">
                  <c:v>59.998017805173703</c:v>
                </c:pt>
                <c:pt idx="59">
                  <c:v>59.998217838947099</c:v>
                </c:pt>
                <c:pt idx="60">
                  <c:v>59.9983753766478</c:v>
                </c:pt>
                <c:pt idx="61">
                  <c:v>59.998501892516899</c:v>
                </c:pt>
                <c:pt idx="62">
                  <c:v>59.998605019811798</c:v>
                </c:pt>
                <c:pt idx="63">
                  <c:v>59.998690026406997</c:v>
                </c:pt>
                <c:pt idx="64">
                  <c:v>59.998760657702597</c:v>
                </c:pt>
                <c:pt idx="65">
                  <c:v>59.998819642033297</c:v>
                </c:pt>
                <c:pt idx="66">
                  <c:v>59.9988690061938</c:v>
                </c:pt>
                <c:pt idx="67">
                  <c:v>59.998910279156298</c:v>
                </c:pt>
                <c:pt idx="68">
                  <c:v>59.998944627426098</c:v>
                </c:pt>
                <c:pt idx="69">
                  <c:v>59.998972947079302</c:v>
                </c:pt>
                <c:pt idx="70">
                  <c:v>59.9989959275402</c:v>
                </c:pt>
                <c:pt idx="71">
                  <c:v>59.999014096368597</c:v>
                </c:pt>
                <c:pt idx="72">
                  <c:v>59.999027850911297</c:v>
                </c:pt>
                <c:pt idx="73">
                  <c:v>59.999037480590701</c:v>
                </c:pt>
                <c:pt idx="74">
                  <c:v>59.999043182282797</c:v>
                </c:pt>
                <c:pt idx="75">
                  <c:v>59.999045070343797</c:v>
                </c:pt>
                <c:pt idx="76">
                  <c:v>59.999043182282797</c:v>
                </c:pt>
                <c:pt idx="77">
                  <c:v>59.999037480590701</c:v>
                </c:pt>
                <c:pt idx="78">
                  <c:v>59.999027850910998</c:v>
                </c:pt>
                <c:pt idx="79">
                  <c:v>59.999014096368398</c:v>
                </c:pt>
                <c:pt idx="80">
                  <c:v>59.998995927540498</c:v>
                </c:pt>
                <c:pt idx="81">
                  <c:v>59.998972947078997</c:v>
                </c:pt>
                <c:pt idx="82">
                  <c:v>59.998944627426503</c:v>
                </c:pt>
                <c:pt idx="83">
                  <c:v>59.998910279156199</c:v>
                </c:pt>
                <c:pt idx="84">
                  <c:v>59.998869006193203</c:v>
                </c:pt>
                <c:pt idx="85">
                  <c:v>59.998819642034398</c:v>
                </c:pt>
                <c:pt idx="86">
                  <c:v>59.998760657702299</c:v>
                </c:pt>
                <c:pt idx="87">
                  <c:v>59.998690026407097</c:v>
                </c:pt>
                <c:pt idx="88">
                  <c:v>59.9986050198115</c:v>
                </c:pt>
                <c:pt idx="89">
                  <c:v>59.998501892516103</c:v>
                </c:pt>
                <c:pt idx="90">
                  <c:v>59.9983753766479</c:v>
                </c:pt>
                <c:pt idx="91">
                  <c:v>59.998217838950701</c:v>
                </c:pt>
                <c:pt idx="92">
                  <c:v>59.998017805173603</c:v>
                </c:pt>
                <c:pt idx="93">
                  <c:v>59.997757219165997</c:v>
                </c:pt>
                <c:pt idx="94">
                  <c:v>59.997405960513099</c:v>
                </c:pt>
                <c:pt idx="95">
                  <c:v>59.996909782865501</c:v>
                </c:pt>
                <c:pt idx="96">
                  <c:v>59.996160159165903</c:v>
                </c:pt>
                <c:pt idx="97">
                  <c:v>59.994903816706199</c:v>
                </c:pt>
                <c:pt idx="98">
                  <c:v>59.992380876724802</c:v>
                </c:pt>
                <c:pt idx="99">
                  <c:v>59.984791837094797</c:v>
                </c:pt>
                <c:pt idx="100">
                  <c:v>30.0000000000936</c:v>
                </c:pt>
              </c:numCache>
            </c:numRef>
          </c:yVal>
          <c:smooth val="0"/>
          <c:extLst>
            <c:ext xmlns:c16="http://schemas.microsoft.com/office/drawing/2014/chart" uri="{C3380CC4-5D6E-409C-BE32-E72D297353CC}">
              <c16:uniqueId val="{00000000-99E6-4DEE-8F1A-D72F3A4EE69F}"/>
            </c:ext>
          </c:extLst>
        </c:ser>
        <c:dLbls>
          <c:showLegendKey val="0"/>
          <c:showVal val="0"/>
          <c:showCatName val="0"/>
          <c:showSerName val="0"/>
          <c:showPercent val="0"/>
          <c:showBubbleSize val="0"/>
        </c:dLbls>
        <c:axId val="249183232"/>
        <c:axId val="249185024"/>
      </c:scatterChart>
      <c:valAx>
        <c:axId val="249183232"/>
        <c:scaling>
          <c:orientation val="minMax"/>
          <c:max val="4"/>
          <c:min val="0"/>
        </c:scaling>
        <c:delete val="1"/>
        <c:axPos val="b"/>
        <c:numFmt formatCode="General" sourceLinked="1"/>
        <c:majorTickMark val="out"/>
        <c:minorTickMark val="none"/>
        <c:tickLblPos val="none"/>
        <c:crossAx val="249185024"/>
        <c:crossesAt val="0"/>
        <c:crossBetween val="midCat"/>
        <c:majorUnit val="0.5"/>
      </c:valAx>
      <c:valAx>
        <c:axId val="249185024"/>
        <c:scaling>
          <c:orientation val="minMax"/>
          <c:max val="62"/>
          <c:min val="-40"/>
        </c:scaling>
        <c:delete val="1"/>
        <c:axPos val="l"/>
        <c:numFmt formatCode="0_ " sourceLinked="0"/>
        <c:majorTickMark val="none"/>
        <c:minorTickMark val="none"/>
        <c:tickLblPos val="none"/>
        <c:crossAx val="249183232"/>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40664017133664E-3"/>
          <c:y val="0"/>
          <c:w val="0.99515933598286632"/>
          <c:h val="0.98664244605322182"/>
        </c:manualLayout>
      </c:layout>
      <c:scatterChart>
        <c:scatterStyle val="smoothMarker"/>
        <c:varyColors val="0"/>
        <c:ser>
          <c:idx val="3"/>
          <c:order val="0"/>
          <c:tx>
            <c:v>0</c:v>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Sheet1!$B$2:$B$183</c:f>
              <c:numCache>
                <c:formatCode>General</c:formatCode>
                <c:ptCount val="182"/>
                <c:pt idx="0">
                  <c:v>0</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numCache>
            </c:numRef>
          </c:yVal>
          <c:smooth val="1"/>
          <c:extLst>
            <c:ext xmlns:c16="http://schemas.microsoft.com/office/drawing/2014/chart" uri="{C3380CC4-5D6E-409C-BE32-E72D297353CC}">
              <c16:uniqueId val="{00000000-4E34-4369-B0A7-A601F33D1102}"/>
            </c:ext>
          </c:extLst>
        </c:ser>
        <c:ser>
          <c:idx val="0"/>
          <c:order val="1"/>
          <c:tx>
            <c:strRef>
              <c:f>Sheet1!$C$1</c:f>
              <c:strCache>
                <c:ptCount val="1"/>
                <c:pt idx="0">
                  <c:v>1</c:v>
                </c:pt>
              </c:strCache>
            </c:strRef>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Sheet1!$C$2:$C$183</c:f>
              <c:numCache>
                <c:formatCode>General</c:formatCode>
                <c:ptCount val="182"/>
                <c:pt idx="0" formatCode="0_);[Red]\(0\)">
                  <c:v>1</c:v>
                </c:pt>
                <c:pt idx="1">
                  <c:v>0</c:v>
                </c:pt>
                <c:pt idx="2">
                  <c:v>-4.4435419292978645E-2</c:v>
                </c:pt>
                <c:pt idx="3">
                  <c:v>-8.8816700872300439E-2</c:v>
                </c:pt>
                <c:pt idx="4">
                  <c:v>-0.13308977298277327</c:v>
                </c:pt>
                <c:pt idx="5">
                  <c:v>-0.17720069570577457</c:v>
                </c:pt>
                <c:pt idx="6">
                  <c:v>-0.22109572667673302</c:v>
                </c:pt>
                <c:pt idx="7">
                  <c:v>-0.26472138656192179</c:v>
                </c:pt>
                <c:pt idx="8">
                  <c:v>-0.30802452421478854</c:v>
                </c:pt>
                <c:pt idx="9">
                  <c:v>-0.35095238143244006</c:v>
                </c:pt>
                <c:pt idx="10">
                  <c:v>-0.39345265723338635</c:v>
                </c:pt>
                <c:pt idx="11">
                  <c:v>-0.43547357157822952</c:v>
                </c:pt>
                <c:pt idx="12">
                  <c:v>-0.47696392845566604</c:v>
                </c:pt>
                <c:pt idx="13">
                  <c:v>-0.51787317825694013</c:v>
                </c:pt>
                <c:pt idx="14">
                  <c:v>-0.55815147936275611</c:v>
                </c:pt>
                <c:pt idx="15">
                  <c:v>-0.59774975886761295</c:v>
                </c:pt>
                <c:pt idx="16">
                  <c:v>-0.63661977236758127</c:v>
                </c:pt>
                <c:pt idx="17">
                  <c:v>-0.67471416273867824</c:v>
                </c:pt>
                <c:pt idx="18">
                  <c:v>-0.71198651783422762</c:v>
                </c:pt>
                <c:pt idx="19">
                  <c:v>-0.74839142703091133</c:v>
                </c:pt>
                <c:pt idx="20">
                  <c:v>-0.78388453655461965</c:v>
                </c:pt>
                <c:pt idx="21">
                  <c:v>-0.81842260351869278</c:v>
                </c:pt>
                <c:pt idx="22">
                  <c:v>-0.85196354860871604</c:v>
                </c:pt>
                <c:pt idx="23">
                  <c:v>-0.88446650734968368</c:v>
                </c:pt>
                <c:pt idx="24">
                  <c:v>-0.91589187989306697</c:v>
                </c:pt>
                <c:pt idx="25">
                  <c:v>-0.94620137926312931</c:v>
                </c:pt>
                <c:pt idx="26">
                  <c:v>-0.97535807800370888</c:v>
                </c:pt>
                <c:pt idx="27">
                  <c:v>-1.0033264531686352</c:v>
                </c:pt>
                <c:pt idx="28">
                  <c:v>-1.0300724296009678</c:v>
                </c:pt>
                <c:pt idx="29">
                  <c:v>-1.0555634214483258</c:v>
                </c:pt>
                <c:pt idx="30">
                  <c:v>-1.0797683718637294</c:v>
                </c:pt>
                <c:pt idx="31">
                  <c:v>-1.1026577908435842</c:v>
                </c:pt>
                <c:pt idx="32">
                  <c:v>-1.124203791156708</c:v>
                </c:pt>
                <c:pt idx="33">
                  <c:v>-1.1443801223206262</c:v>
                </c:pt>
                <c:pt idx="34">
                  <c:v>-1.1631622025837411</c:v>
                </c:pt>
                <c:pt idx="35">
                  <c:v>-1.1805271488744098</c:v>
                </c:pt>
                <c:pt idx="36">
                  <c:v>-1.1964538046804418</c:v>
                </c:pt>
                <c:pt idx="37">
                  <c:v>-1.2109227658250512</c:v>
                </c:pt>
                <c:pt idx="38">
                  <c:v>-1.2239164041078556</c:v>
                </c:pt>
                <c:pt idx="39">
                  <c:v>-1.2354188887821238</c:v>
                </c:pt>
                <c:pt idx="40">
                  <c:v>-1.2454162058421023</c:v>
                </c:pt>
                <c:pt idx="41">
                  <c:v>-1.2538961750969224</c:v>
                </c:pt>
                <c:pt idx="42">
                  <c:v>-1.2608484650102858</c:v>
                </c:pt>
                <c:pt idx="43">
                  <c:v>-1.2662646052878515</c:v>
                </c:pt>
                <c:pt idx="44">
                  <c:v>-1.2701379971969835</c:v>
                </c:pt>
                <c:pt idx="45">
                  <c:v>-1.2724639216062912</c:v>
                </c:pt>
                <c:pt idx="46">
                  <c:v>-1.2732395447351628</c:v>
                </c:pt>
                <c:pt idx="47">
                  <c:v>-1.2724639216062912</c:v>
                </c:pt>
                <c:pt idx="48">
                  <c:v>-1.2701379971969835</c:v>
                </c:pt>
                <c:pt idx="49">
                  <c:v>-1.2662646052878517</c:v>
                </c:pt>
                <c:pt idx="50">
                  <c:v>-1.260848465010286</c:v>
                </c:pt>
                <c:pt idx="51">
                  <c:v>-1.2538961750969224</c:v>
                </c:pt>
                <c:pt idx="52">
                  <c:v>-1.2454162058421026</c:v>
                </c:pt>
                <c:pt idx="53">
                  <c:v>-1.2354188887821238</c:v>
                </c:pt>
                <c:pt idx="54">
                  <c:v>-1.2239164041078556</c:v>
                </c:pt>
                <c:pt idx="55">
                  <c:v>-1.2109227658250514</c:v>
                </c:pt>
                <c:pt idx="56">
                  <c:v>-1.196453804680442</c:v>
                </c:pt>
                <c:pt idx="57">
                  <c:v>-1.1805271488744098</c:v>
                </c:pt>
                <c:pt idx="58">
                  <c:v>-1.1631622025837411</c:v>
                </c:pt>
                <c:pt idx="59">
                  <c:v>-1.144380122320626</c:v>
                </c:pt>
                <c:pt idx="60">
                  <c:v>-1.1242037911567082</c:v>
                </c:pt>
                <c:pt idx="61">
                  <c:v>-1.1026577908435842</c:v>
                </c:pt>
                <c:pt idx="62">
                  <c:v>-1.0797683718637294</c:v>
                </c:pt>
                <c:pt idx="63">
                  <c:v>-1.0555634214483258</c:v>
                </c:pt>
                <c:pt idx="64">
                  <c:v>-1.0300724296009678</c:v>
                </c:pt>
                <c:pt idx="65">
                  <c:v>-1.0033264531686352</c:v>
                </c:pt>
                <c:pt idx="66">
                  <c:v>-0.97535807800370888</c:v>
                </c:pt>
                <c:pt idx="67">
                  <c:v>-0.94620137926312942</c:v>
                </c:pt>
                <c:pt idx="68">
                  <c:v>-0.91589187989306742</c:v>
                </c:pt>
                <c:pt idx="69">
                  <c:v>-0.88446650734968357</c:v>
                </c:pt>
                <c:pt idx="70">
                  <c:v>-0.85196354860871626</c:v>
                </c:pt>
                <c:pt idx="71">
                  <c:v>-0.818422603518693</c:v>
                </c:pt>
                <c:pt idx="72">
                  <c:v>-0.78388453655461998</c:v>
                </c:pt>
                <c:pt idx="73">
                  <c:v>-0.74839142703091144</c:v>
                </c:pt>
                <c:pt idx="74">
                  <c:v>-0.71198651783422762</c:v>
                </c:pt>
                <c:pt idx="75">
                  <c:v>-0.67471416273867824</c:v>
                </c:pt>
                <c:pt idx="76">
                  <c:v>-0.63661977236758127</c:v>
                </c:pt>
                <c:pt idx="77">
                  <c:v>-0.59774975886761339</c:v>
                </c:pt>
                <c:pt idx="78">
                  <c:v>-0.558151479362756</c:v>
                </c:pt>
                <c:pt idx="79">
                  <c:v>-0.51787317825694057</c:v>
                </c:pt>
                <c:pt idx="80">
                  <c:v>-0.47696392845566632</c:v>
                </c:pt>
                <c:pt idx="81">
                  <c:v>-0.43547357157822975</c:v>
                </c:pt>
                <c:pt idx="82">
                  <c:v>-0.39345265723338652</c:v>
                </c:pt>
                <c:pt idx="83">
                  <c:v>-0.35095238143244073</c:v>
                </c:pt>
                <c:pt idx="84">
                  <c:v>-0.30802452421478854</c:v>
                </c:pt>
                <c:pt idx="85">
                  <c:v>-0.26472138656192179</c:v>
                </c:pt>
                <c:pt idx="86">
                  <c:v>-0.22109572667673297</c:v>
                </c:pt>
                <c:pt idx="87">
                  <c:v>-0.17720069570577496</c:v>
                </c:pt>
                <c:pt idx="88">
                  <c:v>-0.13308977298277364</c:v>
                </c:pt>
                <c:pt idx="89">
                  <c:v>-8.8816700872300716E-2</c:v>
                </c:pt>
                <c:pt idx="90">
                  <c:v>-4.4435419292978305E-2</c:v>
                </c:pt>
                <c:pt idx="91">
                  <c:v>-1.5599074609608395E-16</c:v>
                </c:pt>
                <c:pt idx="92">
                  <c:v>4.4435419292978562E-2</c:v>
                </c:pt>
                <c:pt idx="93">
                  <c:v>8.8816700872299828E-2</c:v>
                </c:pt>
                <c:pt idx="94">
                  <c:v>0.13308977298277275</c:v>
                </c:pt>
                <c:pt idx="95">
                  <c:v>0.17720069570577468</c:v>
                </c:pt>
                <c:pt idx="96">
                  <c:v>0.22109572667673322</c:v>
                </c:pt>
                <c:pt idx="97">
                  <c:v>0.26472138656192146</c:v>
                </c:pt>
                <c:pt idx="98">
                  <c:v>0.30802452421478821</c:v>
                </c:pt>
                <c:pt idx="99">
                  <c:v>0.3509523814324399</c:v>
                </c:pt>
                <c:pt idx="100">
                  <c:v>0.39345265723338679</c:v>
                </c:pt>
                <c:pt idx="101">
                  <c:v>0.43547357157822947</c:v>
                </c:pt>
                <c:pt idx="102">
                  <c:v>0.47696392845566604</c:v>
                </c:pt>
                <c:pt idx="103">
                  <c:v>0.51787317825693979</c:v>
                </c:pt>
                <c:pt idx="104">
                  <c:v>0.55815147936275566</c:v>
                </c:pt>
                <c:pt idx="105">
                  <c:v>0.59774975886761306</c:v>
                </c:pt>
                <c:pt idx="106">
                  <c:v>0.63661977236758149</c:v>
                </c:pt>
                <c:pt idx="107">
                  <c:v>0.67471416273867812</c:v>
                </c:pt>
                <c:pt idx="108">
                  <c:v>0.71198651783422728</c:v>
                </c:pt>
                <c:pt idx="109">
                  <c:v>0.7483914270309111</c:v>
                </c:pt>
                <c:pt idx="110">
                  <c:v>0.7838845365546192</c:v>
                </c:pt>
                <c:pt idx="111">
                  <c:v>0.81842260351869278</c:v>
                </c:pt>
                <c:pt idx="112">
                  <c:v>0.85196354860871604</c:v>
                </c:pt>
                <c:pt idx="113">
                  <c:v>0.88446650734968379</c:v>
                </c:pt>
                <c:pt idx="114">
                  <c:v>0.91589187989306675</c:v>
                </c:pt>
                <c:pt idx="115">
                  <c:v>0.94620137926312919</c:v>
                </c:pt>
                <c:pt idx="116">
                  <c:v>0.97535807800370866</c:v>
                </c:pt>
                <c:pt idx="117">
                  <c:v>1.0033264531686354</c:v>
                </c:pt>
                <c:pt idx="118">
                  <c:v>1.0300724296009678</c:v>
                </c:pt>
                <c:pt idx="119">
                  <c:v>1.0555634214483254</c:v>
                </c:pt>
                <c:pt idx="120">
                  <c:v>1.0797683718637294</c:v>
                </c:pt>
                <c:pt idx="121">
                  <c:v>1.1026577908435837</c:v>
                </c:pt>
                <c:pt idx="122">
                  <c:v>1.124203791156708</c:v>
                </c:pt>
                <c:pt idx="123">
                  <c:v>1.144380122320626</c:v>
                </c:pt>
                <c:pt idx="124">
                  <c:v>1.1631622025837411</c:v>
                </c:pt>
                <c:pt idx="125">
                  <c:v>1.1805271488744096</c:v>
                </c:pt>
                <c:pt idx="126">
                  <c:v>1.1964538046804416</c:v>
                </c:pt>
                <c:pt idx="127">
                  <c:v>1.2109227658250512</c:v>
                </c:pt>
                <c:pt idx="128">
                  <c:v>1.2239164041078558</c:v>
                </c:pt>
                <c:pt idx="129">
                  <c:v>1.2354188887821238</c:v>
                </c:pt>
                <c:pt idx="130">
                  <c:v>1.2454162058421023</c:v>
                </c:pt>
                <c:pt idx="131">
                  <c:v>1.2538961750969224</c:v>
                </c:pt>
                <c:pt idx="132">
                  <c:v>1.260848465010286</c:v>
                </c:pt>
                <c:pt idx="133">
                  <c:v>1.2662646052878517</c:v>
                </c:pt>
                <c:pt idx="134">
                  <c:v>1.2701379971969835</c:v>
                </c:pt>
                <c:pt idx="135">
                  <c:v>1.2724639216062912</c:v>
                </c:pt>
                <c:pt idx="136">
                  <c:v>1.2732395447351628</c:v>
                </c:pt>
                <c:pt idx="137">
                  <c:v>1.2724639216062912</c:v>
                </c:pt>
                <c:pt idx="138">
                  <c:v>1.2701379971969837</c:v>
                </c:pt>
                <c:pt idx="139">
                  <c:v>1.2662646052878517</c:v>
                </c:pt>
                <c:pt idx="140">
                  <c:v>1.260848465010286</c:v>
                </c:pt>
                <c:pt idx="141">
                  <c:v>1.2538961750969224</c:v>
                </c:pt>
                <c:pt idx="142">
                  <c:v>1.2454162058421026</c:v>
                </c:pt>
                <c:pt idx="143">
                  <c:v>1.235418888782124</c:v>
                </c:pt>
                <c:pt idx="144">
                  <c:v>1.2239164041078554</c:v>
                </c:pt>
                <c:pt idx="145">
                  <c:v>1.2109227658250514</c:v>
                </c:pt>
                <c:pt idx="146">
                  <c:v>1.196453804680442</c:v>
                </c:pt>
                <c:pt idx="147">
                  <c:v>1.1805271488744098</c:v>
                </c:pt>
                <c:pt idx="148">
                  <c:v>1.1631622025837409</c:v>
                </c:pt>
                <c:pt idx="149">
                  <c:v>1.1443801223206262</c:v>
                </c:pt>
                <c:pt idx="150">
                  <c:v>1.1242037911567082</c:v>
                </c:pt>
                <c:pt idx="151">
                  <c:v>1.1026577908435842</c:v>
                </c:pt>
                <c:pt idx="152">
                  <c:v>1.0797683718637296</c:v>
                </c:pt>
                <c:pt idx="153">
                  <c:v>1.0555634214483263</c:v>
                </c:pt>
                <c:pt idx="154">
                  <c:v>1.030072429600968</c:v>
                </c:pt>
                <c:pt idx="155">
                  <c:v>1.003326453168635</c:v>
                </c:pt>
                <c:pt idx="156">
                  <c:v>0.97535807800370899</c:v>
                </c:pt>
                <c:pt idx="157">
                  <c:v>0.94620137926312986</c:v>
                </c:pt>
                <c:pt idx="158">
                  <c:v>0.91589187989306786</c:v>
                </c:pt>
                <c:pt idx="159">
                  <c:v>0.88446650734968413</c:v>
                </c:pt>
                <c:pt idx="160">
                  <c:v>0.85196354860871593</c:v>
                </c:pt>
                <c:pt idx="161">
                  <c:v>0.81842260351869311</c:v>
                </c:pt>
                <c:pt idx="162">
                  <c:v>0.78388453655462054</c:v>
                </c:pt>
                <c:pt idx="163">
                  <c:v>0.74839142703091155</c:v>
                </c:pt>
                <c:pt idx="164">
                  <c:v>0.71198651783422817</c:v>
                </c:pt>
                <c:pt idx="165">
                  <c:v>0.67471416273867935</c:v>
                </c:pt>
                <c:pt idx="166">
                  <c:v>0.63661977236758194</c:v>
                </c:pt>
                <c:pt idx="167">
                  <c:v>0.59774975886761295</c:v>
                </c:pt>
                <c:pt idx="168">
                  <c:v>0.55815147936275566</c:v>
                </c:pt>
                <c:pt idx="169">
                  <c:v>0.51787317825694013</c:v>
                </c:pt>
                <c:pt idx="170">
                  <c:v>0.47696392845566649</c:v>
                </c:pt>
                <c:pt idx="171">
                  <c:v>0.43547357157822941</c:v>
                </c:pt>
                <c:pt idx="172">
                  <c:v>0.39345265723338668</c:v>
                </c:pt>
                <c:pt idx="173">
                  <c:v>0.35095238143244084</c:v>
                </c:pt>
                <c:pt idx="174">
                  <c:v>0.30802452421478871</c:v>
                </c:pt>
                <c:pt idx="175">
                  <c:v>0.26472138656192251</c:v>
                </c:pt>
                <c:pt idx="176">
                  <c:v>0.22109572667673424</c:v>
                </c:pt>
                <c:pt idx="177">
                  <c:v>0.17720069570577512</c:v>
                </c:pt>
                <c:pt idx="178">
                  <c:v>0.13308977298277322</c:v>
                </c:pt>
                <c:pt idx="179">
                  <c:v>8.8816700872299745E-2</c:v>
                </c:pt>
                <c:pt idx="180">
                  <c:v>4.4435419292978465E-2</c:v>
                </c:pt>
                <c:pt idx="181">
                  <c:v>3.1198149219216791E-16</c:v>
                </c:pt>
              </c:numCache>
            </c:numRef>
          </c:yVal>
          <c:smooth val="1"/>
          <c:extLst>
            <c:ext xmlns:c16="http://schemas.microsoft.com/office/drawing/2014/chart" uri="{C3380CC4-5D6E-409C-BE32-E72D297353CC}">
              <c16:uniqueId val="{00000001-4E34-4369-B0A7-A601F33D1102}"/>
            </c:ext>
          </c:extLst>
        </c:ser>
        <c:ser>
          <c:idx val="1"/>
          <c:order val="2"/>
          <c:tx>
            <c:strRef>
              <c:f>Sheet1!$D$1</c:f>
              <c:strCache>
                <c:ptCount val="1"/>
                <c:pt idx="0">
                  <c:v>3</c:v>
                </c:pt>
              </c:strCache>
            </c:strRef>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Sheet1!$D$2:$D$183</c:f>
              <c:numCache>
                <c:formatCode>General</c:formatCode>
                <c:ptCount val="182"/>
                <c:pt idx="0" formatCode="0_);[Red]\(0\)">
                  <c:v>3</c:v>
                </c:pt>
                <c:pt idx="1">
                  <c:v>0</c:v>
                </c:pt>
                <c:pt idx="2">
                  <c:v>-4.4363257660924423E-2</c:v>
                </c:pt>
                <c:pt idx="3">
                  <c:v>-8.8240462187307259E-2</c:v>
                </c:pt>
                <c:pt idx="4">
                  <c:v>-0.13115088574446213</c:v>
                </c:pt>
                <c:pt idx="5">
                  <c:v>-0.17262439275231337</c:v>
                </c:pt>
                <c:pt idx="6">
                  <c:v>-0.21220659078919377</c:v>
                </c:pt>
                <c:pt idx="7">
                  <c:v>-0.24946380901030377</c:v>
                </c:pt>
                <c:pt idx="8">
                  <c:v>-0.28398784953623868</c:v>
                </c:pt>
                <c:pt idx="9">
                  <c:v>-0.31540045975437642</c:v>
                </c:pt>
                <c:pt idx="10">
                  <c:v>-0.34335747653365595</c:v>
                </c:pt>
                <c:pt idx="11">
                  <c:v>-0.36755259694786141</c:v>
                </c:pt>
                <c:pt idx="12">
                  <c:v>-0.38772073419458036</c:v>
                </c:pt>
                <c:pt idx="13">
                  <c:v>-0.40364092194168372</c:v>
                </c:pt>
                <c:pt idx="14">
                  <c:v>-0.41513873528070078</c:v>
                </c:pt>
                <c:pt idx="15">
                  <c:v>-0.42208820176261713</c:v>
                </c:pt>
                <c:pt idx="16">
                  <c:v>-0.42441318157838759</c:v>
                </c:pt>
                <c:pt idx="17">
                  <c:v>-0.42208820176261724</c:v>
                </c:pt>
                <c:pt idx="18">
                  <c:v>-0.41513873528070083</c:v>
                </c:pt>
                <c:pt idx="19">
                  <c:v>-0.40364092194168383</c:v>
                </c:pt>
                <c:pt idx="20">
                  <c:v>-0.38772073419458036</c:v>
                </c:pt>
                <c:pt idx="21">
                  <c:v>-0.36755259694786141</c:v>
                </c:pt>
                <c:pt idx="22">
                  <c:v>-0.34335747653365595</c:v>
                </c:pt>
                <c:pt idx="23">
                  <c:v>-0.31540045975437647</c:v>
                </c:pt>
                <c:pt idx="24">
                  <c:v>-0.28398784953623873</c:v>
                </c:pt>
                <c:pt idx="25">
                  <c:v>-0.24946380901030382</c:v>
                </c:pt>
                <c:pt idx="26">
                  <c:v>-0.21220659078919377</c:v>
                </c:pt>
                <c:pt idx="27">
                  <c:v>-0.17262439275231353</c:v>
                </c:pt>
                <c:pt idx="28">
                  <c:v>-0.13115088574446218</c:v>
                </c:pt>
                <c:pt idx="29">
                  <c:v>-8.8240462187307259E-2</c:v>
                </c:pt>
                <c:pt idx="30">
                  <c:v>-4.4363257660924547E-2</c:v>
                </c:pt>
                <c:pt idx="31">
                  <c:v>-5.1996915365361318E-17</c:v>
                </c:pt>
                <c:pt idx="32">
                  <c:v>4.4363257660924249E-2</c:v>
                </c:pt>
                <c:pt idx="33">
                  <c:v>8.8240462187307148E-2</c:v>
                </c:pt>
                <c:pt idx="34">
                  <c:v>0.13115088574446226</c:v>
                </c:pt>
                <c:pt idx="35">
                  <c:v>0.17262439275231325</c:v>
                </c:pt>
                <c:pt idx="36">
                  <c:v>0.21220659078919382</c:v>
                </c:pt>
                <c:pt idx="37">
                  <c:v>0.24946380901030371</c:v>
                </c:pt>
                <c:pt idx="38">
                  <c:v>0.28398784953623868</c:v>
                </c:pt>
                <c:pt idx="39">
                  <c:v>0.31540045975437642</c:v>
                </c:pt>
                <c:pt idx="40">
                  <c:v>0.34335747653365595</c:v>
                </c:pt>
                <c:pt idx="41">
                  <c:v>0.36755259694786124</c:v>
                </c:pt>
                <c:pt idx="42">
                  <c:v>0.38772073419458036</c:v>
                </c:pt>
                <c:pt idx="43">
                  <c:v>0.40364092194168372</c:v>
                </c:pt>
                <c:pt idx="44">
                  <c:v>0.41513873528070078</c:v>
                </c:pt>
                <c:pt idx="45">
                  <c:v>0.42208820176261724</c:v>
                </c:pt>
                <c:pt idx="46">
                  <c:v>0.42441318157838759</c:v>
                </c:pt>
                <c:pt idx="47">
                  <c:v>0.42208820176261724</c:v>
                </c:pt>
                <c:pt idx="48">
                  <c:v>0.41513873528070083</c:v>
                </c:pt>
                <c:pt idx="49">
                  <c:v>0.40364092194168383</c:v>
                </c:pt>
                <c:pt idx="50">
                  <c:v>0.38772073419458031</c:v>
                </c:pt>
                <c:pt idx="51">
                  <c:v>0.36755259694786141</c:v>
                </c:pt>
                <c:pt idx="52">
                  <c:v>0.343357476533656</c:v>
                </c:pt>
                <c:pt idx="53">
                  <c:v>0.31540045975437664</c:v>
                </c:pt>
                <c:pt idx="54">
                  <c:v>0.28398784953623862</c:v>
                </c:pt>
                <c:pt idx="55">
                  <c:v>0.24946380901030385</c:v>
                </c:pt>
                <c:pt idx="56">
                  <c:v>0.21220659078919399</c:v>
                </c:pt>
                <c:pt idx="57">
                  <c:v>0.17262439275231337</c:v>
                </c:pt>
                <c:pt idx="58">
                  <c:v>0.13115088574446224</c:v>
                </c:pt>
                <c:pt idx="59">
                  <c:v>8.8240462187307508E-2</c:v>
                </c:pt>
                <c:pt idx="60">
                  <c:v>4.4363257660924409E-2</c:v>
                </c:pt>
                <c:pt idx="61">
                  <c:v>1.0399383073072264E-16</c:v>
                </c:pt>
                <c:pt idx="62">
                  <c:v>-4.43632576609242E-2</c:v>
                </c:pt>
                <c:pt idx="63">
                  <c:v>-8.8240462187306926E-2</c:v>
                </c:pt>
                <c:pt idx="64">
                  <c:v>-0.13115088574446201</c:v>
                </c:pt>
                <c:pt idx="65">
                  <c:v>-0.1726243927523132</c:v>
                </c:pt>
                <c:pt idx="66">
                  <c:v>-0.21220659078919349</c:v>
                </c:pt>
                <c:pt idx="67">
                  <c:v>-0.24946380901030396</c:v>
                </c:pt>
                <c:pt idx="68">
                  <c:v>-0.28398784953623879</c:v>
                </c:pt>
                <c:pt idx="69">
                  <c:v>-0.31540045975437625</c:v>
                </c:pt>
                <c:pt idx="70">
                  <c:v>-0.34335747653365561</c:v>
                </c:pt>
                <c:pt idx="71">
                  <c:v>-0.36755259694786147</c:v>
                </c:pt>
                <c:pt idx="72">
                  <c:v>-0.38772073419458036</c:v>
                </c:pt>
                <c:pt idx="73">
                  <c:v>-0.40364092194168372</c:v>
                </c:pt>
                <c:pt idx="74">
                  <c:v>-0.41513873528070083</c:v>
                </c:pt>
                <c:pt idx="75">
                  <c:v>-0.42208820176261713</c:v>
                </c:pt>
                <c:pt idx="76">
                  <c:v>-0.42441318157838759</c:v>
                </c:pt>
                <c:pt idx="77">
                  <c:v>-0.42208820176261724</c:v>
                </c:pt>
                <c:pt idx="78">
                  <c:v>-0.41513873528070078</c:v>
                </c:pt>
                <c:pt idx="79">
                  <c:v>-0.40364092194168383</c:v>
                </c:pt>
                <c:pt idx="80">
                  <c:v>-0.38772073419458031</c:v>
                </c:pt>
                <c:pt idx="81">
                  <c:v>-0.36755259694786163</c:v>
                </c:pt>
                <c:pt idx="82">
                  <c:v>-0.343357476533656</c:v>
                </c:pt>
                <c:pt idx="83">
                  <c:v>-0.31540045975437642</c:v>
                </c:pt>
                <c:pt idx="84">
                  <c:v>-0.28398784953623896</c:v>
                </c:pt>
                <c:pt idx="85">
                  <c:v>-0.24946380901030385</c:v>
                </c:pt>
                <c:pt idx="86">
                  <c:v>-0.21220659078919368</c:v>
                </c:pt>
                <c:pt idx="87">
                  <c:v>-0.17262439275231378</c:v>
                </c:pt>
                <c:pt idx="88">
                  <c:v>-0.13115088574446229</c:v>
                </c:pt>
                <c:pt idx="89">
                  <c:v>-8.8240462187307189E-2</c:v>
                </c:pt>
                <c:pt idx="90">
                  <c:v>-4.4363257660924832E-2</c:v>
                </c:pt>
                <c:pt idx="91">
                  <c:v>-1.5599074609608393E-16</c:v>
                </c:pt>
                <c:pt idx="92">
                  <c:v>4.4363257660924527E-2</c:v>
                </c:pt>
                <c:pt idx="93">
                  <c:v>8.824046218730687E-2</c:v>
                </c:pt>
                <c:pt idx="94">
                  <c:v>0.13115088574446199</c:v>
                </c:pt>
                <c:pt idx="95">
                  <c:v>0.17262439275231281</c:v>
                </c:pt>
                <c:pt idx="96">
                  <c:v>0.2122065907891941</c:v>
                </c:pt>
                <c:pt idx="97">
                  <c:v>0.24946380901030363</c:v>
                </c:pt>
                <c:pt idx="98">
                  <c:v>0.28398784953623818</c:v>
                </c:pt>
                <c:pt idx="99">
                  <c:v>0.31540045975437675</c:v>
                </c:pt>
                <c:pt idx="100">
                  <c:v>0.34335747653365584</c:v>
                </c:pt>
                <c:pt idx="101">
                  <c:v>0.36755259694786141</c:v>
                </c:pt>
                <c:pt idx="102">
                  <c:v>0.38772073419458025</c:v>
                </c:pt>
                <c:pt idx="103">
                  <c:v>0.40364092194168366</c:v>
                </c:pt>
                <c:pt idx="104">
                  <c:v>0.41513873528070083</c:v>
                </c:pt>
                <c:pt idx="105">
                  <c:v>0.42208820176261708</c:v>
                </c:pt>
                <c:pt idx="106">
                  <c:v>0.42441318157838759</c:v>
                </c:pt>
                <c:pt idx="107">
                  <c:v>0.42208820176261713</c:v>
                </c:pt>
                <c:pt idx="108">
                  <c:v>0.41513873528070083</c:v>
                </c:pt>
                <c:pt idx="109">
                  <c:v>0.40364092194168383</c:v>
                </c:pt>
                <c:pt idx="110">
                  <c:v>0.38772073419458036</c:v>
                </c:pt>
                <c:pt idx="111">
                  <c:v>0.36755259694786163</c:v>
                </c:pt>
                <c:pt idx="112">
                  <c:v>0.343357476533656</c:v>
                </c:pt>
                <c:pt idx="113">
                  <c:v>0.31540045975437642</c:v>
                </c:pt>
                <c:pt idx="114">
                  <c:v>0.28398784953623901</c:v>
                </c:pt>
                <c:pt idx="115">
                  <c:v>0.24946380901030388</c:v>
                </c:pt>
                <c:pt idx="116">
                  <c:v>0.21220659078919377</c:v>
                </c:pt>
                <c:pt idx="117">
                  <c:v>0.17262439275231387</c:v>
                </c:pt>
                <c:pt idx="118">
                  <c:v>0.13115088574446235</c:v>
                </c:pt>
                <c:pt idx="119">
                  <c:v>8.8240462187307231E-2</c:v>
                </c:pt>
                <c:pt idx="120">
                  <c:v>4.4363257660924887E-2</c:v>
                </c:pt>
                <c:pt idx="121">
                  <c:v>2.0798766146144527E-16</c:v>
                </c:pt>
                <c:pt idx="122">
                  <c:v>-4.4363257660924471E-2</c:v>
                </c:pt>
                <c:pt idx="123">
                  <c:v>-8.8240462187306815E-2</c:v>
                </c:pt>
                <c:pt idx="124">
                  <c:v>-0.13115088574446193</c:v>
                </c:pt>
                <c:pt idx="125">
                  <c:v>-0.17262439275231276</c:v>
                </c:pt>
                <c:pt idx="126">
                  <c:v>-0.21220659078919338</c:v>
                </c:pt>
                <c:pt idx="127">
                  <c:v>-0.2494638090103036</c:v>
                </c:pt>
                <c:pt idx="128">
                  <c:v>-0.28398784953623812</c:v>
                </c:pt>
                <c:pt idx="129">
                  <c:v>-0.31540045975437614</c:v>
                </c:pt>
                <c:pt idx="130">
                  <c:v>-0.34335747653365623</c:v>
                </c:pt>
                <c:pt idx="131">
                  <c:v>-0.36755259694786102</c:v>
                </c:pt>
                <c:pt idx="132">
                  <c:v>-0.38772073419458014</c:v>
                </c:pt>
                <c:pt idx="133">
                  <c:v>-0.40364092194168388</c:v>
                </c:pt>
                <c:pt idx="134">
                  <c:v>-0.41513873528070061</c:v>
                </c:pt>
                <c:pt idx="135">
                  <c:v>-0.42208820176261724</c:v>
                </c:pt>
                <c:pt idx="136">
                  <c:v>-0.42441318157838759</c:v>
                </c:pt>
                <c:pt idx="137">
                  <c:v>-0.42208820176261724</c:v>
                </c:pt>
                <c:pt idx="138">
                  <c:v>-0.41513873528070078</c:v>
                </c:pt>
                <c:pt idx="139">
                  <c:v>-0.40364092194168405</c:v>
                </c:pt>
                <c:pt idx="140">
                  <c:v>-0.38772073419458036</c:v>
                </c:pt>
                <c:pt idx="141">
                  <c:v>-0.36755259694786124</c:v>
                </c:pt>
                <c:pt idx="142">
                  <c:v>-0.34335747653365606</c:v>
                </c:pt>
                <c:pt idx="143">
                  <c:v>-0.31540045975437647</c:v>
                </c:pt>
                <c:pt idx="144">
                  <c:v>-0.28398784953623851</c:v>
                </c:pt>
                <c:pt idx="145">
                  <c:v>-0.24946380901030396</c:v>
                </c:pt>
                <c:pt idx="146">
                  <c:v>-0.21220659078919379</c:v>
                </c:pt>
                <c:pt idx="147">
                  <c:v>-0.1726243927523132</c:v>
                </c:pt>
                <c:pt idx="148">
                  <c:v>-0.13115088574446238</c:v>
                </c:pt>
                <c:pt idx="149">
                  <c:v>-8.8240462187307286E-2</c:v>
                </c:pt>
                <c:pt idx="150">
                  <c:v>-4.4363257660924936E-2</c:v>
                </c:pt>
                <c:pt idx="151">
                  <c:v>-2.5998457682680656E-16</c:v>
                </c:pt>
                <c:pt idx="152">
                  <c:v>4.4363257660924416E-2</c:v>
                </c:pt>
                <c:pt idx="153">
                  <c:v>8.8240462187306759E-2</c:v>
                </c:pt>
                <c:pt idx="154">
                  <c:v>0.13115088574446115</c:v>
                </c:pt>
                <c:pt idx="155">
                  <c:v>0.17262439275231412</c:v>
                </c:pt>
                <c:pt idx="156">
                  <c:v>0.21220659078919335</c:v>
                </c:pt>
                <c:pt idx="157">
                  <c:v>0.24946380901030352</c:v>
                </c:pt>
                <c:pt idx="158">
                  <c:v>0.28398784953623862</c:v>
                </c:pt>
                <c:pt idx="159">
                  <c:v>0.31540045975437664</c:v>
                </c:pt>
                <c:pt idx="160">
                  <c:v>0.34335747653365623</c:v>
                </c:pt>
                <c:pt idx="161">
                  <c:v>0.36755259694786102</c:v>
                </c:pt>
                <c:pt idx="162">
                  <c:v>0.38772073419458014</c:v>
                </c:pt>
                <c:pt idx="163">
                  <c:v>0.40364092194168366</c:v>
                </c:pt>
                <c:pt idx="164">
                  <c:v>0.41513873528070078</c:v>
                </c:pt>
                <c:pt idx="165">
                  <c:v>0.42208820176261724</c:v>
                </c:pt>
                <c:pt idx="166">
                  <c:v>0.42441318157838759</c:v>
                </c:pt>
                <c:pt idx="167">
                  <c:v>0.42208820176261724</c:v>
                </c:pt>
                <c:pt idx="168">
                  <c:v>0.41513873528070094</c:v>
                </c:pt>
                <c:pt idx="169">
                  <c:v>0.40364092194168383</c:v>
                </c:pt>
                <c:pt idx="170">
                  <c:v>0.38772073419458036</c:v>
                </c:pt>
                <c:pt idx="171">
                  <c:v>0.36755259694786124</c:v>
                </c:pt>
                <c:pt idx="172">
                  <c:v>0.34335747653365561</c:v>
                </c:pt>
                <c:pt idx="173">
                  <c:v>0.31540045975437697</c:v>
                </c:pt>
                <c:pt idx="174">
                  <c:v>0.28398784953623907</c:v>
                </c:pt>
                <c:pt idx="175">
                  <c:v>0.24946380901030399</c:v>
                </c:pt>
                <c:pt idx="176">
                  <c:v>0.21220659078919382</c:v>
                </c:pt>
                <c:pt idx="177">
                  <c:v>0.17262439275231323</c:v>
                </c:pt>
                <c:pt idx="178">
                  <c:v>0.13115088574446312</c:v>
                </c:pt>
                <c:pt idx="179">
                  <c:v>8.8240462187308064E-2</c:v>
                </c:pt>
                <c:pt idx="180">
                  <c:v>4.4363257660924992E-2</c:v>
                </c:pt>
                <c:pt idx="181">
                  <c:v>3.1198149219216786E-16</c:v>
                </c:pt>
              </c:numCache>
            </c:numRef>
          </c:yVal>
          <c:smooth val="1"/>
          <c:extLst>
            <c:ext xmlns:c16="http://schemas.microsoft.com/office/drawing/2014/chart" uri="{C3380CC4-5D6E-409C-BE32-E72D297353CC}">
              <c16:uniqueId val="{00000002-4E34-4369-B0A7-A601F33D1102}"/>
            </c:ext>
          </c:extLst>
        </c:ser>
        <c:ser>
          <c:idx val="2"/>
          <c:order val="3"/>
          <c:tx>
            <c:strRef>
              <c:f>Sheet1!$E$1</c:f>
              <c:strCache>
                <c:ptCount val="1"/>
                <c:pt idx="0">
                  <c:v>5</c:v>
                </c:pt>
              </c:strCache>
            </c:strRef>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Sheet1!$E$2:$E$183</c:f>
              <c:numCache>
                <c:formatCode>General</c:formatCode>
                <c:ptCount val="182"/>
                <c:pt idx="0" formatCode="0_);[Red]\(0\)">
                  <c:v>5</c:v>
                </c:pt>
                <c:pt idx="1">
                  <c:v>0</c:v>
                </c:pt>
                <c:pt idx="2">
                  <c:v>-4.4219145335346606E-2</c:v>
                </c:pt>
                <c:pt idx="3">
                  <c:v>-8.7094714315645902E-2</c:v>
                </c:pt>
                <c:pt idx="4">
                  <c:v>-0.12732395447351624</c:v>
                </c:pt>
                <c:pt idx="5">
                  <c:v>-0.16368452070373857</c:v>
                </c:pt>
                <c:pt idx="6">
                  <c:v>-0.19507161560074177</c:v>
                </c:pt>
                <c:pt idx="7">
                  <c:v>-0.22053155816871683</c:v>
                </c:pt>
                <c:pt idx="8">
                  <c:v>-0.23929076093608836</c:v>
                </c:pt>
                <c:pt idx="9">
                  <c:v>-0.25077923501938448</c:v>
                </c:pt>
                <c:pt idx="10">
                  <c:v>-0.25464790894703254</c:v>
                </c:pt>
                <c:pt idx="11">
                  <c:v>-0.25077923501938448</c:v>
                </c:pt>
                <c:pt idx="12">
                  <c:v>-0.23929076093608842</c:v>
                </c:pt>
                <c:pt idx="13">
                  <c:v>-0.22053155816871683</c:v>
                </c:pt>
                <c:pt idx="14">
                  <c:v>-0.19507161560074177</c:v>
                </c:pt>
                <c:pt idx="15">
                  <c:v>-0.1636845207037386</c:v>
                </c:pt>
                <c:pt idx="16">
                  <c:v>-0.12732395447351624</c:v>
                </c:pt>
                <c:pt idx="17">
                  <c:v>-8.7094714315645944E-2</c:v>
                </c:pt>
                <c:pt idx="18">
                  <c:v>-4.4219145335346592E-2</c:v>
                </c:pt>
                <c:pt idx="19">
                  <c:v>-3.1198149219216791E-17</c:v>
                </c:pt>
                <c:pt idx="20">
                  <c:v>4.4219145335346641E-2</c:v>
                </c:pt>
                <c:pt idx="21">
                  <c:v>8.7094714315645888E-2</c:v>
                </c:pt>
                <c:pt idx="22">
                  <c:v>0.1273239544735163</c:v>
                </c:pt>
                <c:pt idx="23">
                  <c:v>0.16368452070373857</c:v>
                </c:pt>
                <c:pt idx="24">
                  <c:v>0.19507161560074174</c:v>
                </c:pt>
                <c:pt idx="25">
                  <c:v>0.22053155816871675</c:v>
                </c:pt>
                <c:pt idx="26">
                  <c:v>0.23929076093608831</c:v>
                </c:pt>
                <c:pt idx="27">
                  <c:v>0.25077923501938448</c:v>
                </c:pt>
                <c:pt idx="28">
                  <c:v>0.25464790894703254</c:v>
                </c:pt>
                <c:pt idx="29">
                  <c:v>0.25077923501938448</c:v>
                </c:pt>
                <c:pt idx="30">
                  <c:v>0.23929076093608842</c:v>
                </c:pt>
                <c:pt idx="31">
                  <c:v>0.22053155816871683</c:v>
                </c:pt>
                <c:pt idx="32">
                  <c:v>0.19507161560074179</c:v>
                </c:pt>
                <c:pt idx="33">
                  <c:v>0.16368452070373862</c:v>
                </c:pt>
                <c:pt idx="34">
                  <c:v>0.12732395447351638</c:v>
                </c:pt>
                <c:pt idx="35">
                  <c:v>8.7094714315645888E-2</c:v>
                </c:pt>
                <c:pt idx="36">
                  <c:v>4.4219145335346849E-2</c:v>
                </c:pt>
                <c:pt idx="37">
                  <c:v>6.2396298438433582E-17</c:v>
                </c:pt>
                <c:pt idx="38">
                  <c:v>-4.4219145335346502E-2</c:v>
                </c:pt>
                <c:pt idx="39">
                  <c:v>-8.7094714315645971E-2</c:v>
                </c:pt>
                <c:pt idx="40">
                  <c:v>-0.1273239544735161</c:v>
                </c:pt>
                <c:pt idx="41">
                  <c:v>-0.16368452070373851</c:v>
                </c:pt>
                <c:pt idx="42">
                  <c:v>-0.19507161560074171</c:v>
                </c:pt>
                <c:pt idx="43">
                  <c:v>-0.22053155816871689</c:v>
                </c:pt>
                <c:pt idx="44">
                  <c:v>-0.23929076093608831</c:v>
                </c:pt>
                <c:pt idx="45">
                  <c:v>-0.25077923501938448</c:v>
                </c:pt>
                <c:pt idx="46">
                  <c:v>-0.25464790894703254</c:v>
                </c:pt>
                <c:pt idx="47">
                  <c:v>-0.25077923501938448</c:v>
                </c:pt>
                <c:pt idx="48">
                  <c:v>-0.23929076093608845</c:v>
                </c:pt>
                <c:pt idx="49">
                  <c:v>-0.22053155816871697</c:v>
                </c:pt>
                <c:pt idx="50">
                  <c:v>-0.19507161560074199</c:v>
                </c:pt>
                <c:pt idx="51">
                  <c:v>-0.16368452070373882</c:v>
                </c:pt>
                <c:pt idx="52">
                  <c:v>-0.12732395447351622</c:v>
                </c:pt>
                <c:pt idx="53">
                  <c:v>-8.7094714315645902E-2</c:v>
                </c:pt>
                <c:pt idx="54">
                  <c:v>-4.4219145335346648E-2</c:v>
                </c:pt>
                <c:pt idx="55">
                  <c:v>-9.359444765765036E-17</c:v>
                </c:pt>
                <c:pt idx="56">
                  <c:v>4.4219145335346467E-2</c:v>
                </c:pt>
                <c:pt idx="57">
                  <c:v>8.7094714315645722E-2</c:v>
                </c:pt>
                <c:pt idx="58">
                  <c:v>0.12732395447351647</c:v>
                </c:pt>
                <c:pt idx="59">
                  <c:v>0.16368452070373832</c:v>
                </c:pt>
                <c:pt idx="60">
                  <c:v>0.19507161560074182</c:v>
                </c:pt>
                <c:pt idx="61">
                  <c:v>0.22053155816871683</c:v>
                </c:pt>
                <c:pt idx="62">
                  <c:v>0.23929076093608842</c:v>
                </c:pt>
                <c:pt idx="63">
                  <c:v>0.25077923501938448</c:v>
                </c:pt>
                <c:pt idx="64">
                  <c:v>0.25464790894703254</c:v>
                </c:pt>
                <c:pt idx="65">
                  <c:v>0.25077923501938448</c:v>
                </c:pt>
                <c:pt idx="66">
                  <c:v>0.23929076093608845</c:v>
                </c:pt>
                <c:pt idx="67">
                  <c:v>0.22053155816871697</c:v>
                </c:pt>
                <c:pt idx="68">
                  <c:v>0.19507161560074199</c:v>
                </c:pt>
                <c:pt idx="69">
                  <c:v>0.16368452070373848</c:v>
                </c:pt>
                <c:pt idx="70">
                  <c:v>0.12732395447351624</c:v>
                </c:pt>
                <c:pt idx="71">
                  <c:v>8.709471431564636E-2</c:v>
                </c:pt>
                <c:pt idx="72">
                  <c:v>4.4219145335346682E-2</c:v>
                </c:pt>
                <c:pt idx="73">
                  <c:v>1.2479259687686716E-16</c:v>
                </c:pt>
                <c:pt idx="74">
                  <c:v>-4.4219145335346884E-2</c:v>
                </c:pt>
                <c:pt idx="75">
                  <c:v>-8.7094714315645694E-2</c:v>
                </c:pt>
                <c:pt idx="76">
                  <c:v>-0.12732395447351602</c:v>
                </c:pt>
                <c:pt idx="77">
                  <c:v>-0.16368452070373868</c:v>
                </c:pt>
                <c:pt idx="78">
                  <c:v>-0.19507161560074182</c:v>
                </c:pt>
                <c:pt idx="79">
                  <c:v>-0.22053155816871661</c:v>
                </c:pt>
                <c:pt idx="80">
                  <c:v>-0.23929076093608836</c:v>
                </c:pt>
                <c:pt idx="81">
                  <c:v>-0.25077923501938448</c:v>
                </c:pt>
                <c:pt idx="82">
                  <c:v>-0.25464790894703254</c:v>
                </c:pt>
                <c:pt idx="83">
                  <c:v>-0.25077923501938454</c:v>
                </c:pt>
                <c:pt idx="84">
                  <c:v>-0.2392907609360885</c:v>
                </c:pt>
                <c:pt idx="85">
                  <c:v>-0.22053155816871675</c:v>
                </c:pt>
                <c:pt idx="86">
                  <c:v>-0.19507161560074199</c:v>
                </c:pt>
                <c:pt idx="87">
                  <c:v>-0.1636845207037389</c:v>
                </c:pt>
                <c:pt idx="88">
                  <c:v>-0.12732395447351627</c:v>
                </c:pt>
                <c:pt idx="89">
                  <c:v>-8.7094714315645971E-2</c:v>
                </c:pt>
                <c:pt idx="90">
                  <c:v>-4.4219145335347161E-2</c:v>
                </c:pt>
                <c:pt idx="91">
                  <c:v>-1.5599074609608395E-16</c:v>
                </c:pt>
                <c:pt idx="92">
                  <c:v>4.4219145335346412E-2</c:v>
                </c:pt>
                <c:pt idx="93">
                  <c:v>8.7094714315645666E-2</c:v>
                </c:pt>
                <c:pt idx="94">
                  <c:v>0.12732395447351602</c:v>
                </c:pt>
                <c:pt idx="95">
                  <c:v>0.16368452070373829</c:v>
                </c:pt>
                <c:pt idx="96">
                  <c:v>0.19507161560074152</c:v>
                </c:pt>
                <c:pt idx="97">
                  <c:v>0.22053155816871661</c:v>
                </c:pt>
                <c:pt idx="98">
                  <c:v>0.2392907609360882</c:v>
                </c:pt>
                <c:pt idx="99">
                  <c:v>0.25077923501938437</c:v>
                </c:pt>
                <c:pt idx="100">
                  <c:v>0.25464790894703254</c:v>
                </c:pt>
                <c:pt idx="101">
                  <c:v>0.25077923501938459</c:v>
                </c:pt>
                <c:pt idx="102">
                  <c:v>0.23929076093608864</c:v>
                </c:pt>
                <c:pt idx="103">
                  <c:v>0.22053155816871675</c:v>
                </c:pt>
                <c:pt idx="104">
                  <c:v>0.19507161560074174</c:v>
                </c:pt>
                <c:pt idx="105">
                  <c:v>0.16368452070373857</c:v>
                </c:pt>
                <c:pt idx="106">
                  <c:v>0.1273239544735163</c:v>
                </c:pt>
                <c:pt idx="107">
                  <c:v>8.7094714315645999E-2</c:v>
                </c:pt>
                <c:pt idx="108">
                  <c:v>4.4219145335346745E-2</c:v>
                </c:pt>
                <c:pt idx="109">
                  <c:v>1.8718889531530072E-16</c:v>
                </c:pt>
                <c:pt idx="110">
                  <c:v>-4.421914533534637E-2</c:v>
                </c:pt>
                <c:pt idx="111">
                  <c:v>-8.7094714315645638E-2</c:v>
                </c:pt>
                <c:pt idx="112">
                  <c:v>-0.12732395447351677</c:v>
                </c:pt>
                <c:pt idx="113">
                  <c:v>-0.16368452070373826</c:v>
                </c:pt>
                <c:pt idx="114">
                  <c:v>-0.19507161560074149</c:v>
                </c:pt>
                <c:pt idx="115">
                  <c:v>-0.22053155816871706</c:v>
                </c:pt>
                <c:pt idx="116">
                  <c:v>-0.2392907609360882</c:v>
                </c:pt>
                <c:pt idx="117">
                  <c:v>-0.25077923501938437</c:v>
                </c:pt>
                <c:pt idx="118">
                  <c:v>-0.25464790894703254</c:v>
                </c:pt>
                <c:pt idx="119">
                  <c:v>-0.25077923501938443</c:v>
                </c:pt>
                <c:pt idx="120">
                  <c:v>-0.23929076093608864</c:v>
                </c:pt>
                <c:pt idx="121">
                  <c:v>-0.22053155816871678</c:v>
                </c:pt>
                <c:pt idx="122">
                  <c:v>-0.19507161560074174</c:v>
                </c:pt>
                <c:pt idx="123">
                  <c:v>-0.16368452070373857</c:v>
                </c:pt>
                <c:pt idx="124">
                  <c:v>-0.12732395447351635</c:v>
                </c:pt>
                <c:pt idx="125">
                  <c:v>-8.7094714315646027E-2</c:v>
                </c:pt>
                <c:pt idx="126">
                  <c:v>-4.4219145335346779E-2</c:v>
                </c:pt>
                <c:pt idx="127">
                  <c:v>-2.1838704453451751E-16</c:v>
                </c:pt>
                <c:pt idx="128">
                  <c:v>4.4219145335346342E-2</c:v>
                </c:pt>
                <c:pt idx="129">
                  <c:v>8.7094714315645611E-2</c:v>
                </c:pt>
                <c:pt idx="130">
                  <c:v>0.12732395447351594</c:v>
                </c:pt>
                <c:pt idx="131">
                  <c:v>0.16368452070373823</c:v>
                </c:pt>
                <c:pt idx="132">
                  <c:v>0.19507161560074146</c:v>
                </c:pt>
                <c:pt idx="133">
                  <c:v>0.22053155816871656</c:v>
                </c:pt>
                <c:pt idx="134">
                  <c:v>0.2392907609360885</c:v>
                </c:pt>
                <c:pt idx="135">
                  <c:v>0.25077923501938437</c:v>
                </c:pt>
                <c:pt idx="136">
                  <c:v>0.25464790894703254</c:v>
                </c:pt>
                <c:pt idx="137">
                  <c:v>0.25077923501938443</c:v>
                </c:pt>
                <c:pt idx="138">
                  <c:v>0.23929076093608864</c:v>
                </c:pt>
                <c:pt idx="139">
                  <c:v>0.22053155816871678</c:v>
                </c:pt>
                <c:pt idx="140">
                  <c:v>0.19507161560074177</c:v>
                </c:pt>
                <c:pt idx="141">
                  <c:v>0.16368452070373929</c:v>
                </c:pt>
                <c:pt idx="142">
                  <c:v>0.12732395447351635</c:v>
                </c:pt>
                <c:pt idx="143">
                  <c:v>8.7094714315646055E-2</c:v>
                </c:pt>
                <c:pt idx="144">
                  <c:v>4.4219145335345919E-2</c:v>
                </c:pt>
                <c:pt idx="145">
                  <c:v>2.4958519375373433E-16</c:v>
                </c:pt>
                <c:pt idx="146">
                  <c:v>-4.4219145335346315E-2</c:v>
                </c:pt>
                <c:pt idx="147">
                  <c:v>-8.7094714315646443E-2</c:v>
                </c:pt>
                <c:pt idx="148">
                  <c:v>-0.12732395447351591</c:v>
                </c:pt>
                <c:pt idx="149">
                  <c:v>-0.16368452070373821</c:v>
                </c:pt>
                <c:pt idx="150">
                  <c:v>-0.19507161560074202</c:v>
                </c:pt>
                <c:pt idx="151">
                  <c:v>-0.22053155816871656</c:v>
                </c:pt>
                <c:pt idx="152">
                  <c:v>-0.2392907609360882</c:v>
                </c:pt>
                <c:pt idx="153">
                  <c:v>-0.25077923501938454</c:v>
                </c:pt>
                <c:pt idx="154">
                  <c:v>-0.25464790894703254</c:v>
                </c:pt>
                <c:pt idx="155">
                  <c:v>-0.25077923501938448</c:v>
                </c:pt>
                <c:pt idx="156">
                  <c:v>-0.23929076093608836</c:v>
                </c:pt>
                <c:pt idx="157">
                  <c:v>-0.22053155816871728</c:v>
                </c:pt>
                <c:pt idx="158">
                  <c:v>-0.19507161560074179</c:v>
                </c:pt>
                <c:pt idx="159">
                  <c:v>-0.16368452070373862</c:v>
                </c:pt>
                <c:pt idx="160">
                  <c:v>-0.12732395447351719</c:v>
                </c:pt>
                <c:pt idx="161">
                  <c:v>-8.7094714315646082E-2</c:v>
                </c:pt>
                <c:pt idx="162">
                  <c:v>-4.4219145335346835E-2</c:v>
                </c:pt>
                <c:pt idx="163">
                  <c:v>-1.1854744523670181E-15</c:v>
                </c:pt>
                <c:pt idx="164">
                  <c:v>4.421914533534628E-2</c:v>
                </c:pt>
                <c:pt idx="165">
                  <c:v>8.7094714315645555E-2</c:v>
                </c:pt>
                <c:pt idx="166">
                  <c:v>0.12732395447351669</c:v>
                </c:pt>
                <c:pt idx="167">
                  <c:v>0.16368452070373818</c:v>
                </c:pt>
                <c:pt idx="168">
                  <c:v>0.19507161560074143</c:v>
                </c:pt>
                <c:pt idx="169">
                  <c:v>0.220531558168717</c:v>
                </c:pt>
                <c:pt idx="170">
                  <c:v>0.2392907609360882</c:v>
                </c:pt>
                <c:pt idx="171">
                  <c:v>0.25077923501938437</c:v>
                </c:pt>
                <c:pt idx="172">
                  <c:v>0.25464790894703254</c:v>
                </c:pt>
                <c:pt idx="173">
                  <c:v>0.25077923501938459</c:v>
                </c:pt>
                <c:pt idx="174">
                  <c:v>0.23929076093608836</c:v>
                </c:pt>
                <c:pt idx="175">
                  <c:v>0.22053155816871683</c:v>
                </c:pt>
                <c:pt idx="176">
                  <c:v>0.1950716156007424</c:v>
                </c:pt>
                <c:pt idx="177">
                  <c:v>0.16368452070373862</c:v>
                </c:pt>
                <c:pt idx="178">
                  <c:v>0.12732395447351641</c:v>
                </c:pt>
                <c:pt idx="179">
                  <c:v>8.7094714315646957E-2</c:v>
                </c:pt>
                <c:pt idx="180">
                  <c:v>4.4219145335346863E-2</c:v>
                </c:pt>
                <c:pt idx="181">
                  <c:v>3.1198149219216791E-16</c:v>
                </c:pt>
              </c:numCache>
            </c:numRef>
          </c:yVal>
          <c:smooth val="1"/>
          <c:extLst>
            <c:ext xmlns:c16="http://schemas.microsoft.com/office/drawing/2014/chart" uri="{C3380CC4-5D6E-409C-BE32-E72D297353CC}">
              <c16:uniqueId val="{00000003-4E34-4369-B0A7-A601F33D1102}"/>
            </c:ext>
          </c:extLst>
        </c:ser>
        <c:ser>
          <c:idx val="13"/>
          <c:order val="4"/>
          <c:tx>
            <c:v>重ね合わせ</c:v>
          </c:tx>
          <c:marker>
            <c:symbol val="none"/>
          </c:marker>
          <c:xVal>
            <c:numRef>
              <c:f>Sheet1!$A$2:$A$183</c:f>
              <c:numCache>
                <c:formatCode>General</c:formatCode>
                <c:ptCount val="182"/>
                <c:pt idx="1">
                  <c:v>0</c:v>
                </c:pt>
                <c:pt idx="2">
                  <c:v>2</c:v>
                </c:pt>
                <c:pt idx="3">
                  <c:v>4</c:v>
                </c:pt>
                <c:pt idx="4">
                  <c:v>6</c:v>
                </c:pt>
                <c:pt idx="5">
                  <c:v>8</c:v>
                </c:pt>
                <c:pt idx="6">
                  <c:v>10</c:v>
                </c:pt>
                <c:pt idx="7">
                  <c:v>12</c:v>
                </c:pt>
                <c:pt idx="8">
                  <c:v>14</c:v>
                </c:pt>
                <c:pt idx="9">
                  <c:v>16</c:v>
                </c:pt>
                <c:pt idx="10">
                  <c:v>18</c:v>
                </c:pt>
                <c:pt idx="11">
                  <c:v>20</c:v>
                </c:pt>
                <c:pt idx="12">
                  <c:v>22</c:v>
                </c:pt>
                <c:pt idx="13">
                  <c:v>24</c:v>
                </c:pt>
                <c:pt idx="14">
                  <c:v>26</c:v>
                </c:pt>
                <c:pt idx="15">
                  <c:v>28</c:v>
                </c:pt>
                <c:pt idx="16">
                  <c:v>30</c:v>
                </c:pt>
                <c:pt idx="17">
                  <c:v>32</c:v>
                </c:pt>
                <c:pt idx="18">
                  <c:v>34</c:v>
                </c:pt>
                <c:pt idx="19">
                  <c:v>36</c:v>
                </c:pt>
                <c:pt idx="20">
                  <c:v>38</c:v>
                </c:pt>
                <c:pt idx="21">
                  <c:v>40</c:v>
                </c:pt>
                <c:pt idx="22">
                  <c:v>42</c:v>
                </c:pt>
                <c:pt idx="23">
                  <c:v>44</c:v>
                </c:pt>
                <c:pt idx="24">
                  <c:v>46</c:v>
                </c:pt>
                <c:pt idx="25">
                  <c:v>48</c:v>
                </c:pt>
                <c:pt idx="26">
                  <c:v>50</c:v>
                </c:pt>
                <c:pt idx="27">
                  <c:v>52</c:v>
                </c:pt>
                <c:pt idx="28">
                  <c:v>54</c:v>
                </c:pt>
                <c:pt idx="29">
                  <c:v>56</c:v>
                </c:pt>
                <c:pt idx="30">
                  <c:v>58</c:v>
                </c:pt>
                <c:pt idx="31">
                  <c:v>60</c:v>
                </c:pt>
                <c:pt idx="32">
                  <c:v>62</c:v>
                </c:pt>
                <c:pt idx="33">
                  <c:v>64</c:v>
                </c:pt>
                <c:pt idx="34">
                  <c:v>66</c:v>
                </c:pt>
                <c:pt idx="35">
                  <c:v>68</c:v>
                </c:pt>
                <c:pt idx="36">
                  <c:v>70</c:v>
                </c:pt>
                <c:pt idx="37">
                  <c:v>72</c:v>
                </c:pt>
                <c:pt idx="38">
                  <c:v>74</c:v>
                </c:pt>
                <c:pt idx="39">
                  <c:v>76</c:v>
                </c:pt>
                <c:pt idx="40">
                  <c:v>78</c:v>
                </c:pt>
                <c:pt idx="41">
                  <c:v>80</c:v>
                </c:pt>
                <c:pt idx="42">
                  <c:v>82</c:v>
                </c:pt>
                <c:pt idx="43">
                  <c:v>84</c:v>
                </c:pt>
                <c:pt idx="44">
                  <c:v>86</c:v>
                </c:pt>
                <c:pt idx="45">
                  <c:v>88</c:v>
                </c:pt>
                <c:pt idx="46">
                  <c:v>90</c:v>
                </c:pt>
                <c:pt idx="47">
                  <c:v>92</c:v>
                </c:pt>
                <c:pt idx="48">
                  <c:v>94</c:v>
                </c:pt>
                <c:pt idx="49">
                  <c:v>96</c:v>
                </c:pt>
                <c:pt idx="50">
                  <c:v>98</c:v>
                </c:pt>
                <c:pt idx="51">
                  <c:v>100</c:v>
                </c:pt>
                <c:pt idx="52">
                  <c:v>102</c:v>
                </c:pt>
                <c:pt idx="53">
                  <c:v>104</c:v>
                </c:pt>
                <c:pt idx="54">
                  <c:v>106</c:v>
                </c:pt>
                <c:pt idx="55">
                  <c:v>108</c:v>
                </c:pt>
                <c:pt idx="56">
                  <c:v>110</c:v>
                </c:pt>
                <c:pt idx="57">
                  <c:v>112</c:v>
                </c:pt>
                <c:pt idx="58">
                  <c:v>114</c:v>
                </c:pt>
                <c:pt idx="59">
                  <c:v>116</c:v>
                </c:pt>
                <c:pt idx="60">
                  <c:v>118</c:v>
                </c:pt>
                <c:pt idx="61">
                  <c:v>120</c:v>
                </c:pt>
                <c:pt idx="62">
                  <c:v>122</c:v>
                </c:pt>
                <c:pt idx="63">
                  <c:v>124</c:v>
                </c:pt>
                <c:pt idx="64">
                  <c:v>126</c:v>
                </c:pt>
                <c:pt idx="65">
                  <c:v>128</c:v>
                </c:pt>
                <c:pt idx="66">
                  <c:v>130</c:v>
                </c:pt>
                <c:pt idx="67">
                  <c:v>132</c:v>
                </c:pt>
                <c:pt idx="68">
                  <c:v>134</c:v>
                </c:pt>
                <c:pt idx="69">
                  <c:v>136</c:v>
                </c:pt>
                <c:pt idx="70">
                  <c:v>138</c:v>
                </c:pt>
                <c:pt idx="71">
                  <c:v>140</c:v>
                </c:pt>
                <c:pt idx="72">
                  <c:v>142</c:v>
                </c:pt>
                <c:pt idx="73">
                  <c:v>144</c:v>
                </c:pt>
                <c:pt idx="74">
                  <c:v>146</c:v>
                </c:pt>
                <c:pt idx="75">
                  <c:v>148</c:v>
                </c:pt>
                <c:pt idx="76">
                  <c:v>150</c:v>
                </c:pt>
                <c:pt idx="77">
                  <c:v>152</c:v>
                </c:pt>
                <c:pt idx="78">
                  <c:v>154</c:v>
                </c:pt>
                <c:pt idx="79">
                  <c:v>156</c:v>
                </c:pt>
                <c:pt idx="80">
                  <c:v>158</c:v>
                </c:pt>
                <c:pt idx="81">
                  <c:v>160</c:v>
                </c:pt>
                <c:pt idx="82">
                  <c:v>162</c:v>
                </c:pt>
                <c:pt idx="83">
                  <c:v>164</c:v>
                </c:pt>
                <c:pt idx="84">
                  <c:v>166</c:v>
                </c:pt>
                <c:pt idx="85">
                  <c:v>168</c:v>
                </c:pt>
                <c:pt idx="86">
                  <c:v>170</c:v>
                </c:pt>
                <c:pt idx="87">
                  <c:v>172</c:v>
                </c:pt>
                <c:pt idx="88">
                  <c:v>174</c:v>
                </c:pt>
                <c:pt idx="89">
                  <c:v>176</c:v>
                </c:pt>
                <c:pt idx="90">
                  <c:v>178</c:v>
                </c:pt>
                <c:pt idx="91">
                  <c:v>180</c:v>
                </c:pt>
                <c:pt idx="92">
                  <c:v>182</c:v>
                </c:pt>
                <c:pt idx="93">
                  <c:v>184</c:v>
                </c:pt>
                <c:pt idx="94">
                  <c:v>186</c:v>
                </c:pt>
                <c:pt idx="95">
                  <c:v>188</c:v>
                </c:pt>
                <c:pt idx="96">
                  <c:v>190</c:v>
                </c:pt>
                <c:pt idx="97">
                  <c:v>192</c:v>
                </c:pt>
                <c:pt idx="98">
                  <c:v>194</c:v>
                </c:pt>
                <c:pt idx="99">
                  <c:v>196</c:v>
                </c:pt>
                <c:pt idx="100">
                  <c:v>198</c:v>
                </c:pt>
                <c:pt idx="101">
                  <c:v>200</c:v>
                </c:pt>
                <c:pt idx="102">
                  <c:v>202</c:v>
                </c:pt>
                <c:pt idx="103">
                  <c:v>204</c:v>
                </c:pt>
                <c:pt idx="104">
                  <c:v>206</c:v>
                </c:pt>
                <c:pt idx="105">
                  <c:v>208</c:v>
                </c:pt>
                <c:pt idx="106">
                  <c:v>210</c:v>
                </c:pt>
                <c:pt idx="107">
                  <c:v>212</c:v>
                </c:pt>
                <c:pt idx="108">
                  <c:v>214</c:v>
                </c:pt>
                <c:pt idx="109">
                  <c:v>216</c:v>
                </c:pt>
                <c:pt idx="110">
                  <c:v>218</c:v>
                </c:pt>
                <c:pt idx="111">
                  <c:v>220</c:v>
                </c:pt>
                <c:pt idx="112">
                  <c:v>222</c:v>
                </c:pt>
                <c:pt idx="113">
                  <c:v>224</c:v>
                </c:pt>
                <c:pt idx="114">
                  <c:v>226</c:v>
                </c:pt>
                <c:pt idx="115">
                  <c:v>228</c:v>
                </c:pt>
                <c:pt idx="116">
                  <c:v>230</c:v>
                </c:pt>
                <c:pt idx="117">
                  <c:v>232</c:v>
                </c:pt>
                <c:pt idx="118">
                  <c:v>234</c:v>
                </c:pt>
                <c:pt idx="119">
                  <c:v>236</c:v>
                </c:pt>
                <c:pt idx="120">
                  <c:v>238</c:v>
                </c:pt>
                <c:pt idx="121">
                  <c:v>240</c:v>
                </c:pt>
                <c:pt idx="122">
                  <c:v>242</c:v>
                </c:pt>
                <c:pt idx="123">
                  <c:v>244</c:v>
                </c:pt>
                <c:pt idx="124">
                  <c:v>246</c:v>
                </c:pt>
                <c:pt idx="125">
                  <c:v>248</c:v>
                </c:pt>
                <c:pt idx="126">
                  <c:v>250</c:v>
                </c:pt>
                <c:pt idx="127">
                  <c:v>252</c:v>
                </c:pt>
                <c:pt idx="128">
                  <c:v>254</c:v>
                </c:pt>
                <c:pt idx="129">
                  <c:v>256</c:v>
                </c:pt>
                <c:pt idx="130">
                  <c:v>258</c:v>
                </c:pt>
                <c:pt idx="131">
                  <c:v>260</c:v>
                </c:pt>
                <c:pt idx="132">
                  <c:v>262</c:v>
                </c:pt>
                <c:pt idx="133">
                  <c:v>264</c:v>
                </c:pt>
                <c:pt idx="134">
                  <c:v>266</c:v>
                </c:pt>
                <c:pt idx="135">
                  <c:v>268</c:v>
                </c:pt>
                <c:pt idx="136">
                  <c:v>270</c:v>
                </c:pt>
                <c:pt idx="137">
                  <c:v>272</c:v>
                </c:pt>
                <c:pt idx="138">
                  <c:v>274</c:v>
                </c:pt>
                <c:pt idx="139">
                  <c:v>276</c:v>
                </c:pt>
                <c:pt idx="140">
                  <c:v>278</c:v>
                </c:pt>
                <c:pt idx="141">
                  <c:v>280</c:v>
                </c:pt>
                <c:pt idx="142">
                  <c:v>282</c:v>
                </c:pt>
                <c:pt idx="143">
                  <c:v>284</c:v>
                </c:pt>
                <c:pt idx="144">
                  <c:v>286</c:v>
                </c:pt>
                <c:pt idx="145">
                  <c:v>288</c:v>
                </c:pt>
                <c:pt idx="146">
                  <c:v>290</c:v>
                </c:pt>
                <c:pt idx="147">
                  <c:v>292</c:v>
                </c:pt>
                <c:pt idx="148">
                  <c:v>294</c:v>
                </c:pt>
                <c:pt idx="149">
                  <c:v>296</c:v>
                </c:pt>
                <c:pt idx="150">
                  <c:v>298</c:v>
                </c:pt>
                <c:pt idx="151">
                  <c:v>300</c:v>
                </c:pt>
                <c:pt idx="152">
                  <c:v>302</c:v>
                </c:pt>
                <c:pt idx="153">
                  <c:v>304</c:v>
                </c:pt>
                <c:pt idx="154">
                  <c:v>306</c:v>
                </c:pt>
                <c:pt idx="155">
                  <c:v>308</c:v>
                </c:pt>
                <c:pt idx="156">
                  <c:v>310</c:v>
                </c:pt>
                <c:pt idx="157">
                  <c:v>312</c:v>
                </c:pt>
                <c:pt idx="158">
                  <c:v>314</c:v>
                </c:pt>
                <c:pt idx="159">
                  <c:v>316</c:v>
                </c:pt>
                <c:pt idx="160">
                  <c:v>318</c:v>
                </c:pt>
                <c:pt idx="161">
                  <c:v>320</c:v>
                </c:pt>
                <c:pt idx="162">
                  <c:v>322</c:v>
                </c:pt>
                <c:pt idx="163">
                  <c:v>324</c:v>
                </c:pt>
                <c:pt idx="164">
                  <c:v>326</c:v>
                </c:pt>
                <c:pt idx="165">
                  <c:v>328</c:v>
                </c:pt>
                <c:pt idx="166">
                  <c:v>330</c:v>
                </c:pt>
                <c:pt idx="167">
                  <c:v>332</c:v>
                </c:pt>
                <c:pt idx="168">
                  <c:v>334</c:v>
                </c:pt>
                <c:pt idx="169">
                  <c:v>336</c:v>
                </c:pt>
                <c:pt idx="170">
                  <c:v>338</c:v>
                </c:pt>
                <c:pt idx="171">
                  <c:v>340</c:v>
                </c:pt>
                <c:pt idx="172">
                  <c:v>342</c:v>
                </c:pt>
                <c:pt idx="173">
                  <c:v>344</c:v>
                </c:pt>
                <c:pt idx="174">
                  <c:v>346</c:v>
                </c:pt>
                <c:pt idx="175">
                  <c:v>348</c:v>
                </c:pt>
                <c:pt idx="176">
                  <c:v>350</c:v>
                </c:pt>
                <c:pt idx="177">
                  <c:v>352</c:v>
                </c:pt>
                <c:pt idx="178">
                  <c:v>354</c:v>
                </c:pt>
                <c:pt idx="179">
                  <c:v>356</c:v>
                </c:pt>
                <c:pt idx="180">
                  <c:v>358</c:v>
                </c:pt>
                <c:pt idx="181">
                  <c:v>360</c:v>
                </c:pt>
              </c:numCache>
            </c:numRef>
          </c:xVal>
          <c:yVal>
            <c:numRef>
              <c:f>Sheet1!$AE$2:$AE$183</c:f>
              <c:numCache>
                <c:formatCode>General</c:formatCode>
                <c:ptCount val="182"/>
                <c:pt idx="1">
                  <c:v>1</c:v>
                </c:pt>
                <c:pt idx="2">
                  <c:v>-8.7188148161837717E-3</c:v>
                </c:pt>
                <c:pt idx="3">
                  <c:v>-0.12995272042954728</c:v>
                </c:pt>
                <c:pt idx="4">
                  <c:v>8.8203615616525163E-2</c:v>
                </c:pt>
                <c:pt idx="5">
                  <c:v>1.2337596578552944E-2</c:v>
                </c:pt>
                <c:pt idx="6">
                  <c:v>-6.25106279867291E-2</c:v>
                </c:pt>
                <c:pt idx="7">
                  <c:v>3.2816384392170314E-2</c:v>
                </c:pt>
                <c:pt idx="8">
                  <c:v>2.332963183378715E-2</c:v>
                </c:pt>
                <c:pt idx="9">
                  <c:v>-4.0650266895898235E-2</c:v>
                </c:pt>
                <c:pt idx="10">
                  <c:v>9.4113377530259251E-3</c:v>
                </c:pt>
                <c:pt idx="11">
                  <c:v>2.6367439837252177E-2</c:v>
                </c:pt>
                <c:pt idx="12">
                  <c:v>-2.6062759337144609E-2</c:v>
                </c:pt>
                <c:pt idx="13">
                  <c:v>-4.0141842432217419E-3</c:v>
                </c:pt>
                <c:pt idx="14">
                  <c:v>2.5114055043724798E-2</c:v>
                </c:pt>
                <c:pt idx="15">
                  <c:v>-1.4234769589211476E-2</c:v>
                </c:pt>
                <c:pt idx="16">
                  <c:v>-1.1947819798574989E-2</c:v>
                </c:pt>
                <c:pt idx="17">
                  <c:v>2.1118184441823062E-2</c:v>
                </c:pt>
                <c:pt idx="18">
                  <c:v>-4.3905689733955353E-3</c:v>
                </c:pt>
                <c:pt idx="19">
                  <c:v>-1.590130457760754E-2</c:v>
                </c:pt>
                <c:pt idx="20">
                  <c:v>1.5415458848364996E-2</c:v>
                </c:pt>
                <c:pt idx="21">
                  <c:v>3.4364549010020371E-3</c:v>
                </c:pt>
                <c:pt idx="22">
                  <c:v>-1.6669796659718565E-2</c:v>
                </c:pt>
                <c:pt idx="23">
                  <c:v>8.8921968725720335E-3</c:v>
                </c:pt>
                <c:pt idx="24">
                  <c:v>9.0544513585043389E-3</c:v>
                </c:pt>
                <c:pt idx="25">
                  <c:v>-1.4899728324785215E-2</c:v>
                </c:pt>
                <c:pt idx="26">
                  <c:v>2.3566480069307488E-3</c:v>
                </c:pt>
                <c:pt idx="27">
                  <c:v>1.2332076301296024E-2</c:v>
                </c:pt>
                <c:pt idx="28">
                  <c:v>-1.1253907003866083E-2</c:v>
                </c:pt>
                <c:pt idx="29">
                  <c:v>-3.4752169917825204E-3</c:v>
                </c:pt>
                <c:pt idx="30">
                  <c:v>1.3287946603207118E-2</c:v>
                </c:pt>
                <c:pt idx="31">
                  <c:v>-6.4430180222875295E-3</c:v>
                </c:pt>
                <c:pt idx="32">
                  <c:v>-8.01900631180422E-3</c:v>
                </c:pt>
                <c:pt idx="33">
                  <c:v>1.2122311313159276E-2</c:v>
                </c:pt>
                <c:pt idx="34">
                  <c:v>-1.2019788276818599E-3</c:v>
                </c:pt>
                <c:pt idx="35">
                  <c:v>-1.0862711755147088E-2</c:v>
                </c:pt>
                <c:pt idx="36">
                  <c:v>9.213271326307438E-3</c:v>
                </c:pt>
                <c:pt idx="37">
                  <c:v>3.7581738982273125E-3</c:v>
                </c:pt>
                <c:pt idx="38">
                  <c:v>-1.1797379423975329E-2</c:v>
                </c:pt>
                <c:pt idx="39">
                  <c:v>5.0874156650542769E-3</c:v>
                </c:pt>
                <c:pt idx="40">
                  <c:v>7.8067873287795374E-3</c:v>
                </c:pt>
                <c:pt idx="41">
                  <c:v>-1.0831341313119306E-2</c:v>
                </c:pt>
                <c:pt idx="42">
                  <c:v>3.7176493378938361E-4</c:v>
                </c:pt>
                <c:pt idx="43">
                  <c:v>1.0447896629444377E-2</c:v>
                </c:pt>
                <c:pt idx="44">
                  <c:v>-8.1850703846772996E-3</c:v>
                </c:pt>
                <c:pt idx="45">
                  <c:v>-4.2664087662911288E-3</c:v>
                </c:pt>
                <c:pt idx="46">
                  <c:v>1.1364590911253258E-2</c:v>
                </c:pt>
                <c:pt idx="47">
                  <c:v>-4.2664087662899648E-3</c:v>
                </c:pt>
                <c:pt idx="48">
                  <c:v>-8.1850703846748779E-3</c:v>
                </c:pt>
                <c:pt idx="49">
                  <c:v>1.0447896629446327E-2</c:v>
                </c:pt>
                <c:pt idx="50">
                  <c:v>3.7176493378892651E-4</c:v>
                </c:pt>
                <c:pt idx="51">
                  <c:v>-1.0831341313120007E-2</c:v>
                </c:pt>
                <c:pt idx="52">
                  <c:v>7.8067873287804472E-3</c:v>
                </c:pt>
                <c:pt idx="53">
                  <c:v>5.0874156650550454E-3</c:v>
                </c:pt>
                <c:pt idx="54">
                  <c:v>-1.1797379423976252E-2</c:v>
                </c:pt>
                <c:pt idx="55">
                  <c:v>3.7581738982269018E-3</c:v>
                </c:pt>
                <c:pt idx="56">
                  <c:v>9.2132713263051273E-3</c:v>
                </c:pt>
                <c:pt idx="57">
                  <c:v>-1.0862711755146743E-2</c:v>
                </c:pt>
                <c:pt idx="58">
                  <c:v>-1.2019788276832304E-3</c:v>
                </c:pt>
                <c:pt idx="59">
                  <c:v>1.2122311313159578E-2</c:v>
                </c:pt>
                <c:pt idx="60">
                  <c:v>-8.0190063118034255E-3</c:v>
                </c:pt>
                <c:pt idx="61">
                  <c:v>-6.4430180222871773E-3</c:v>
                </c:pt>
                <c:pt idx="62">
                  <c:v>1.3287946603206667E-2</c:v>
                </c:pt>
                <c:pt idx="63">
                  <c:v>-3.4752169917817641E-3</c:v>
                </c:pt>
                <c:pt idx="64">
                  <c:v>-1.1253907003863604E-2</c:v>
                </c:pt>
                <c:pt idx="65">
                  <c:v>1.2332076301296277E-2</c:v>
                </c:pt>
                <c:pt idx="66">
                  <c:v>2.3566480069303342E-3</c:v>
                </c:pt>
                <c:pt idx="67">
                  <c:v>-1.4899728324784846E-2</c:v>
                </c:pt>
                <c:pt idx="68">
                  <c:v>9.0544513585028626E-3</c:v>
                </c:pt>
                <c:pt idx="69">
                  <c:v>8.8921968725710863E-3</c:v>
                </c:pt>
                <c:pt idx="70">
                  <c:v>-1.6669796659717569E-2</c:v>
                </c:pt>
                <c:pt idx="71">
                  <c:v>3.4364549010029947E-3</c:v>
                </c:pt>
                <c:pt idx="72">
                  <c:v>1.5415458848365031E-2</c:v>
                </c:pt>
                <c:pt idx="73">
                  <c:v>-1.5901304577609857E-2</c:v>
                </c:pt>
                <c:pt idx="74">
                  <c:v>-4.3905689733972908E-3</c:v>
                </c:pt>
                <c:pt idx="75">
                  <c:v>2.1118184441825533E-2</c:v>
                </c:pt>
                <c:pt idx="76">
                  <c:v>-1.1947819798574797E-2</c:v>
                </c:pt>
                <c:pt idx="77">
                  <c:v>-1.4234769589214168E-2</c:v>
                </c:pt>
                <c:pt idx="78">
                  <c:v>2.5114055043724881E-2</c:v>
                </c:pt>
                <c:pt idx="79">
                  <c:v>-4.0141842432205206E-3</c:v>
                </c:pt>
                <c:pt idx="80">
                  <c:v>-2.6062759337146021E-2</c:v>
                </c:pt>
                <c:pt idx="81">
                  <c:v>2.6367439837251788E-2</c:v>
                </c:pt>
                <c:pt idx="82">
                  <c:v>9.4113377530257759E-3</c:v>
                </c:pt>
                <c:pt idx="83">
                  <c:v>-4.0650266895898492E-2</c:v>
                </c:pt>
                <c:pt idx="84">
                  <c:v>2.3329631833788642E-2</c:v>
                </c:pt>
                <c:pt idx="85">
                  <c:v>3.2816384392170481E-2</c:v>
                </c:pt>
                <c:pt idx="86">
                  <c:v>-6.2510627986728184E-2</c:v>
                </c:pt>
                <c:pt idx="87">
                  <c:v>1.233759657855097E-2</c:v>
                </c:pt>
                <c:pt idx="88">
                  <c:v>8.8203615616525205E-2</c:v>
                </c:pt>
                <c:pt idx="89">
                  <c:v>-0.12995272042954456</c:v>
                </c:pt>
                <c:pt idx="90">
                  <c:v>-8.7188148161852844E-3</c:v>
                </c:pt>
                <c:pt idx="91">
                  <c:v>0.99999999999999523</c:v>
                </c:pt>
                <c:pt idx="92">
                  <c:v>2.0087188148161816</c:v>
                </c:pt>
                <c:pt idx="93">
                  <c:v>2.1299527204295456</c:v>
                </c:pt>
                <c:pt idx="94">
                  <c:v>1.9117963843834764</c:v>
                </c:pt>
                <c:pt idx="95">
                  <c:v>1.9876624034214445</c:v>
                </c:pt>
                <c:pt idx="96">
                  <c:v>2.0625106279867285</c:v>
                </c:pt>
                <c:pt idx="97">
                  <c:v>1.9671836156078302</c:v>
                </c:pt>
                <c:pt idx="98">
                  <c:v>1.9766703681662112</c:v>
                </c:pt>
                <c:pt idx="99">
                  <c:v>2.0406502668958968</c:v>
                </c:pt>
                <c:pt idx="100">
                  <c:v>1.9905886622469731</c:v>
                </c:pt>
                <c:pt idx="101">
                  <c:v>1.973632560162748</c:v>
                </c:pt>
                <c:pt idx="102">
                  <c:v>2.0260627593371452</c:v>
                </c:pt>
                <c:pt idx="103">
                  <c:v>2.0040141842432231</c:v>
                </c:pt>
                <c:pt idx="104">
                  <c:v>1.9748859449562739</c:v>
                </c:pt>
                <c:pt idx="105">
                  <c:v>2.0142347695892107</c:v>
                </c:pt>
                <c:pt idx="106">
                  <c:v>2.0119478197985754</c:v>
                </c:pt>
                <c:pt idx="107">
                  <c:v>1.9788818155581791</c:v>
                </c:pt>
                <c:pt idx="108">
                  <c:v>2.0043905689733932</c:v>
                </c:pt>
                <c:pt idx="109">
                  <c:v>2.015901304577608</c:v>
                </c:pt>
                <c:pt idx="110">
                  <c:v>1.9845845411516343</c:v>
                </c:pt>
                <c:pt idx="111">
                  <c:v>1.9965635450990011</c:v>
                </c:pt>
                <c:pt idx="112">
                  <c:v>2.016669796659718</c:v>
                </c:pt>
                <c:pt idx="113">
                  <c:v>1.9911078031274259</c:v>
                </c:pt>
                <c:pt idx="114">
                  <c:v>1.9909455486414973</c:v>
                </c:pt>
                <c:pt idx="115">
                  <c:v>2.0148997283247856</c:v>
                </c:pt>
                <c:pt idx="116">
                  <c:v>1.9976433519930707</c:v>
                </c:pt>
                <c:pt idx="117">
                  <c:v>1.987667923698704</c:v>
                </c:pt>
                <c:pt idx="118">
                  <c:v>2.0112539070038671</c:v>
                </c:pt>
                <c:pt idx="119">
                  <c:v>2.0034752169917796</c:v>
                </c:pt>
                <c:pt idx="120">
                  <c:v>1.9867120533967926</c:v>
                </c:pt>
                <c:pt idx="121">
                  <c:v>2.0064430180222863</c:v>
                </c:pt>
                <c:pt idx="122">
                  <c:v>2.0080190063118044</c:v>
                </c:pt>
                <c:pt idx="123">
                  <c:v>1.9878776886868421</c:v>
                </c:pt>
                <c:pt idx="124">
                  <c:v>2.0012019788276807</c:v>
                </c:pt>
                <c:pt idx="125">
                  <c:v>2.0108627117551481</c:v>
                </c:pt>
                <c:pt idx="126">
                  <c:v>1.9907867286736904</c:v>
                </c:pt>
                <c:pt idx="127">
                  <c:v>1.9962418261017716</c:v>
                </c:pt>
                <c:pt idx="128">
                  <c:v>2.011797379423975</c:v>
                </c:pt>
                <c:pt idx="129">
                  <c:v>1.994912584334944</c:v>
                </c:pt>
                <c:pt idx="130">
                  <c:v>1.992193212671221</c:v>
                </c:pt>
                <c:pt idx="131">
                  <c:v>2.0108313413131227</c:v>
                </c:pt>
                <c:pt idx="132">
                  <c:v>1.9996282350662102</c:v>
                </c:pt>
                <c:pt idx="133">
                  <c:v>1.9895521033705568</c:v>
                </c:pt>
                <c:pt idx="134">
                  <c:v>2.0081850703846804</c:v>
                </c:pt>
                <c:pt idx="135">
                  <c:v>2.0042664087662909</c:v>
                </c:pt>
                <c:pt idx="136">
                  <c:v>1.9886354090887468</c:v>
                </c:pt>
                <c:pt idx="137">
                  <c:v>2.0042664087662878</c:v>
                </c:pt>
                <c:pt idx="138">
                  <c:v>2.0081850703846706</c:v>
                </c:pt>
                <c:pt idx="139">
                  <c:v>1.9895521033705521</c:v>
                </c:pt>
                <c:pt idx="140">
                  <c:v>1.9996282350662089</c:v>
                </c:pt>
                <c:pt idx="141">
                  <c:v>2.0108313413131231</c:v>
                </c:pt>
                <c:pt idx="142">
                  <c:v>1.9921932126712198</c:v>
                </c:pt>
                <c:pt idx="143">
                  <c:v>1.9949125843349464</c:v>
                </c:pt>
                <c:pt idx="144">
                  <c:v>2.0117973794239763</c:v>
                </c:pt>
                <c:pt idx="145">
                  <c:v>1.9962418261017731</c:v>
                </c:pt>
                <c:pt idx="146">
                  <c:v>1.9907867286736951</c:v>
                </c:pt>
                <c:pt idx="147">
                  <c:v>2.0108627117551481</c:v>
                </c:pt>
                <c:pt idx="148">
                  <c:v>2.0012019788276789</c:v>
                </c:pt>
                <c:pt idx="149">
                  <c:v>1.9878776886868423</c:v>
                </c:pt>
                <c:pt idx="150">
                  <c:v>2.0080190063118049</c:v>
                </c:pt>
                <c:pt idx="151">
                  <c:v>2.0064430180222885</c:v>
                </c:pt>
                <c:pt idx="152">
                  <c:v>1.9867120533967932</c:v>
                </c:pt>
                <c:pt idx="153">
                  <c:v>2.0034752169917831</c:v>
                </c:pt>
                <c:pt idx="154">
                  <c:v>2.0112539070038662</c:v>
                </c:pt>
                <c:pt idx="155">
                  <c:v>1.9876679236987058</c:v>
                </c:pt>
                <c:pt idx="156">
                  <c:v>1.9976433519930687</c:v>
                </c:pt>
                <c:pt idx="157">
                  <c:v>2.0148997283247829</c:v>
                </c:pt>
                <c:pt idx="158">
                  <c:v>1.9909455486414938</c:v>
                </c:pt>
                <c:pt idx="159">
                  <c:v>1.9911078031274316</c:v>
                </c:pt>
                <c:pt idx="160">
                  <c:v>2.0166697966597193</c:v>
                </c:pt>
                <c:pt idx="161">
                  <c:v>1.9965635450989982</c:v>
                </c:pt>
                <c:pt idx="162">
                  <c:v>1.9845845411516356</c:v>
                </c:pt>
                <c:pt idx="163">
                  <c:v>2.0159013045776097</c:v>
                </c:pt>
                <c:pt idx="164">
                  <c:v>2.0043905689733972</c:v>
                </c:pt>
                <c:pt idx="165">
                  <c:v>1.9788818155581755</c:v>
                </c:pt>
                <c:pt idx="166">
                  <c:v>2.0119478197985767</c:v>
                </c:pt>
                <c:pt idx="167">
                  <c:v>2.0142347695892155</c:v>
                </c:pt>
                <c:pt idx="168">
                  <c:v>1.974885944956271</c:v>
                </c:pt>
                <c:pt idx="169">
                  <c:v>2.004014184243224</c:v>
                </c:pt>
                <c:pt idx="170">
                  <c:v>2.0260627593371447</c:v>
                </c:pt>
                <c:pt idx="171">
                  <c:v>1.9736325601627478</c:v>
                </c:pt>
                <c:pt idx="172">
                  <c:v>1.9905886622469726</c:v>
                </c:pt>
                <c:pt idx="173">
                  <c:v>2.0406502668959021</c:v>
                </c:pt>
                <c:pt idx="174">
                  <c:v>1.9766703681662112</c:v>
                </c:pt>
                <c:pt idx="175">
                  <c:v>1.9671836156078273</c:v>
                </c:pt>
                <c:pt idx="176">
                  <c:v>2.0625106279867302</c:v>
                </c:pt>
                <c:pt idx="177">
                  <c:v>1.9876624034214481</c:v>
                </c:pt>
                <c:pt idx="178">
                  <c:v>1.9117963843834753</c:v>
                </c:pt>
                <c:pt idx="179">
                  <c:v>2.1299527204295461</c:v>
                </c:pt>
                <c:pt idx="180">
                  <c:v>2.0087188148161874</c:v>
                </c:pt>
                <c:pt idx="181">
                  <c:v>1.0000000000000095</c:v>
                </c:pt>
              </c:numCache>
            </c:numRef>
          </c:yVal>
          <c:smooth val="1"/>
          <c:extLst>
            <c:ext xmlns:c16="http://schemas.microsoft.com/office/drawing/2014/chart" uri="{C3380CC4-5D6E-409C-BE32-E72D297353CC}">
              <c16:uniqueId val="{00000004-4E34-4369-B0A7-A601F33D1102}"/>
            </c:ext>
          </c:extLst>
        </c:ser>
        <c:dLbls>
          <c:showLegendKey val="0"/>
          <c:showVal val="0"/>
          <c:showCatName val="0"/>
          <c:showSerName val="0"/>
          <c:showPercent val="0"/>
          <c:showBubbleSize val="0"/>
        </c:dLbls>
        <c:axId val="248507008"/>
        <c:axId val="249573760"/>
      </c:scatterChart>
      <c:valAx>
        <c:axId val="248507008"/>
        <c:scaling>
          <c:orientation val="minMax"/>
          <c:max val="361"/>
          <c:min val="-1"/>
        </c:scaling>
        <c:delete val="1"/>
        <c:axPos val="b"/>
        <c:numFmt formatCode="General" sourceLinked="1"/>
        <c:majorTickMark val="out"/>
        <c:minorTickMark val="none"/>
        <c:tickLblPos val="nextTo"/>
        <c:crossAx val="249573760"/>
        <c:crossesAt val="0"/>
        <c:crossBetween val="midCat"/>
        <c:majorUnit val="90"/>
      </c:valAx>
      <c:valAx>
        <c:axId val="249573760"/>
        <c:scaling>
          <c:orientation val="minMax"/>
          <c:max val="2.2000000000000002"/>
          <c:min val="-1.3"/>
        </c:scaling>
        <c:delete val="1"/>
        <c:axPos val="l"/>
        <c:numFmt formatCode="General" sourceLinked="1"/>
        <c:majorTickMark val="none"/>
        <c:minorTickMark val="none"/>
        <c:tickLblPos val="low"/>
        <c:crossAx val="248507008"/>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4.0229044834307989E-2"/>
          <c:w val="0.99019768713861545"/>
          <c:h val="0.94950804093567254"/>
        </c:manualLayout>
      </c:layout>
      <c:scatterChart>
        <c:scatterStyle val="lineMarker"/>
        <c:varyColors val="0"/>
        <c:ser>
          <c:idx val="4"/>
          <c:order val="0"/>
          <c:tx>
            <c:v>"mode=0"</c:v>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Sheet1!$M$2:$M$102</c:f>
              <c:numCache>
                <c:formatCode>General</c:formatCode>
                <c:ptCount val="101"/>
                <c:pt idx="0">
                  <c:v>30</c:v>
                </c:pt>
                <c:pt idx="1">
                  <c:v>29.999999963908799</c:v>
                </c:pt>
                <c:pt idx="2">
                  <c:v>29.999999927960101</c:v>
                </c:pt>
                <c:pt idx="3">
                  <c:v>29.999999892295602</c:v>
                </c:pt>
                <c:pt idx="4">
                  <c:v>29.999999857056299</c:v>
                </c:pt>
                <c:pt idx="5">
                  <c:v>29.999999822381</c:v>
                </c:pt>
                <c:pt idx="6">
                  <c:v>29.9999997884068</c:v>
                </c:pt>
                <c:pt idx="7">
                  <c:v>29.999999755267599</c:v>
                </c:pt>
                <c:pt idx="8">
                  <c:v>29.999999723094199</c:v>
                </c:pt>
                <c:pt idx="9">
                  <c:v>29.999999692013699</c:v>
                </c:pt>
                <c:pt idx="10">
                  <c:v>29.9999996621486</c:v>
                </c:pt>
                <c:pt idx="11">
                  <c:v>29.999999633616898</c:v>
                </c:pt>
                <c:pt idx="12">
                  <c:v>29.999999606531201</c:v>
                </c:pt>
                <c:pt idx="13">
                  <c:v>29.999999580998299</c:v>
                </c:pt>
                <c:pt idx="14">
                  <c:v>29.999999557118901</c:v>
                </c:pt>
                <c:pt idx="15">
                  <c:v>29.999999534987499</c:v>
                </c:pt>
                <c:pt idx="16">
                  <c:v>29.999999514691201</c:v>
                </c:pt>
                <c:pt idx="17">
                  <c:v>29.999999496310199</c:v>
                </c:pt>
                <c:pt idx="18">
                  <c:v>29.999999479917101</c:v>
                </c:pt>
                <c:pt idx="19">
                  <c:v>29.999999465576501</c:v>
                </c:pt>
                <c:pt idx="20">
                  <c:v>29.999999453345001</c:v>
                </c:pt>
                <c:pt idx="21">
                  <c:v>29.999999443270902</c:v>
                </c:pt>
                <c:pt idx="22">
                  <c:v>29.999999435393999</c:v>
                </c:pt>
                <c:pt idx="23">
                  <c:v>29.999999429745301</c:v>
                </c:pt>
                <c:pt idx="24">
                  <c:v>29.999999426347099</c:v>
                </c:pt>
                <c:pt idx="25">
                  <c:v>29.999999425212899</c:v>
                </c:pt>
                <c:pt idx="26">
                  <c:v>29.999999426347099</c:v>
                </c:pt>
                <c:pt idx="27">
                  <c:v>29.999999429745301</c:v>
                </c:pt>
                <c:pt idx="28">
                  <c:v>29.999999435393999</c:v>
                </c:pt>
                <c:pt idx="29">
                  <c:v>29.999999443270902</c:v>
                </c:pt>
                <c:pt idx="30">
                  <c:v>29.999999453345001</c:v>
                </c:pt>
                <c:pt idx="31">
                  <c:v>29.999999465576501</c:v>
                </c:pt>
                <c:pt idx="32">
                  <c:v>29.999999479917101</c:v>
                </c:pt>
                <c:pt idx="33">
                  <c:v>29.999999496310199</c:v>
                </c:pt>
                <c:pt idx="34">
                  <c:v>29.999999514691201</c:v>
                </c:pt>
                <c:pt idx="35">
                  <c:v>29.999999534987499</c:v>
                </c:pt>
                <c:pt idx="36">
                  <c:v>29.999999557118901</c:v>
                </c:pt>
                <c:pt idx="37">
                  <c:v>29.999999580998299</c:v>
                </c:pt>
                <c:pt idx="38">
                  <c:v>29.999999606531201</c:v>
                </c:pt>
                <c:pt idx="39">
                  <c:v>29.999999633616898</c:v>
                </c:pt>
                <c:pt idx="40">
                  <c:v>29.9999996621486</c:v>
                </c:pt>
                <c:pt idx="41">
                  <c:v>29.999999692013699</c:v>
                </c:pt>
                <c:pt idx="42">
                  <c:v>29.999999723094199</c:v>
                </c:pt>
                <c:pt idx="43">
                  <c:v>29.999999755267599</c:v>
                </c:pt>
                <c:pt idx="44">
                  <c:v>29.9999997884068</c:v>
                </c:pt>
                <c:pt idx="45">
                  <c:v>29.999999822381</c:v>
                </c:pt>
                <c:pt idx="46">
                  <c:v>29.999999857056299</c:v>
                </c:pt>
                <c:pt idx="47">
                  <c:v>29.999999892295602</c:v>
                </c:pt>
                <c:pt idx="48">
                  <c:v>29.999999927960101</c:v>
                </c:pt>
                <c:pt idx="49">
                  <c:v>29.999999963908799</c:v>
                </c:pt>
                <c:pt idx="50">
                  <c:v>30</c:v>
                </c:pt>
                <c:pt idx="51">
                  <c:v>30.000000036091201</c:v>
                </c:pt>
                <c:pt idx="52">
                  <c:v>30.000000072039899</c:v>
                </c:pt>
                <c:pt idx="53">
                  <c:v>30.000000107704398</c:v>
                </c:pt>
                <c:pt idx="54">
                  <c:v>30.000000142943701</c:v>
                </c:pt>
                <c:pt idx="55">
                  <c:v>30.000000177619</c:v>
                </c:pt>
                <c:pt idx="56">
                  <c:v>30.0000002115932</c:v>
                </c:pt>
                <c:pt idx="57">
                  <c:v>30.000000244732401</c:v>
                </c:pt>
                <c:pt idx="58">
                  <c:v>30.000000276905801</c:v>
                </c:pt>
                <c:pt idx="59">
                  <c:v>30.000000307986301</c:v>
                </c:pt>
                <c:pt idx="60">
                  <c:v>30.0000003378514</c:v>
                </c:pt>
                <c:pt idx="61">
                  <c:v>30.000000366383102</c:v>
                </c:pt>
                <c:pt idx="62">
                  <c:v>30.000000393468799</c:v>
                </c:pt>
                <c:pt idx="63">
                  <c:v>30.000000419001701</c:v>
                </c:pt>
                <c:pt idx="64">
                  <c:v>30.000000442881099</c:v>
                </c:pt>
                <c:pt idx="65">
                  <c:v>30.000000465012501</c:v>
                </c:pt>
                <c:pt idx="66">
                  <c:v>30.000000485308799</c:v>
                </c:pt>
                <c:pt idx="67">
                  <c:v>30.000000503689801</c:v>
                </c:pt>
                <c:pt idx="68">
                  <c:v>30.000000520082899</c:v>
                </c:pt>
                <c:pt idx="69">
                  <c:v>30.000000534423499</c:v>
                </c:pt>
                <c:pt idx="70">
                  <c:v>30.000000546654999</c:v>
                </c:pt>
                <c:pt idx="71">
                  <c:v>30.000000556729098</c:v>
                </c:pt>
                <c:pt idx="72">
                  <c:v>30.000000564606001</c:v>
                </c:pt>
                <c:pt idx="73">
                  <c:v>30.000000570254699</c:v>
                </c:pt>
                <c:pt idx="74">
                  <c:v>30.000000573652901</c:v>
                </c:pt>
                <c:pt idx="75">
                  <c:v>30.000000574787101</c:v>
                </c:pt>
                <c:pt idx="76">
                  <c:v>30.000000573652901</c:v>
                </c:pt>
                <c:pt idx="77">
                  <c:v>30.000000570254699</c:v>
                </c:pt>
                <c:pt idx="78">
                  <c:v>30.000000564606001</c:v>
                </c:pt>
                <c:pt idx="79">
                  <c:v>30.000000556729098</c:v>
                </c:pt>
                <c:pt idx="80">
                  <c:v>30.000000546654999</c:v>
                </c:pt>
                <c:pt idx="81">
                  <c:v>30.000000534423499</c:v>
                </c:pt>
                <c:pt idx="82">
                  <c:v>30.000000520082899</c:v>
                </c:pt>
                <c:pt idx="83">
                  <c:v>30.000000503689801</c:v>
                </c:pt>
                <c:pt idx="84">
                  <c:v>30.000000485308799</c:v>
                </c:pt>
                <c:pt idx="85">
                  <c:v>30.000000465012501</c:v>
                </c:pt>
                <c:pt idx="86">
                  <c:v>30.000000442881099</c:v>
                </c:pt>
                <c:pt idx="87">
                  <c:v>30.000000419001701</c:v>
                </c:pt>
                <c:pt idx="88">
                  <c:v>30.000000393468799</c:v>
                </c:pt>
                <c:pt idx="89">
                  <c:v>30.000000366383102</c:v>
                </c:pt>
                <c:pt idx="90">
                  <c:v>30.0000003378514</c:v>
                </c:pt>
                <c:pt idx="91">
                  <c:v>30.000000307986301</c:v>
                </c:pt>
                <c:pt idx="92">
                  <c:v>30.000000276905801</c:v>
                </c:pt>
                <c:pt idx="93">
                  <c:v>30.000000244732401</c:v>
                </c:pt>
                <c:pt idx="94">
                  <c:v>30.0000002115932</c:v>
                </c:pt>
                <c:pt idx="95">
                  <c:v>30.000000177619</c:v>
                </c:pt>
                <c:pt idx="96">
                  <c:v>30.000000142943701</c:v>
                </c:pt>
                <c:pt idx="97">
                  <c:v>30.000000107704398</c:v>
                </c:pt>
                <c:pt idx="98">
                  <c:v>30.000000072039899</c:v>
                </c:pt>
                <c:pt idx="99">
                  <c:v>30.000000036091201</c:v>
                </c:pt>
                <c:pt idx="100">
                  <c:v>30</c:v>
                </c:pt>
              </c:numCache>
            </c:numRef>
          </c:yVal>
          <c:smooth val="0"/>
          <c:extLst>
            <c:ext xmlns:c16="http://schemas.microsoft.com/office/drawing/2014/chart" uri="{C3380CC4-5D6E-409C-BE32-E72D297353CC}">
              <c16:uniqueId val="{00000000-316A-43EF-8674-A0AB9037CE57}"/>
            </c:ext>
          </c:extLst>
        </c:ser>
        <c:ser>
          <c:idx val="0"/>
          <c:order val="1"/>
          <c:tx>
            <c:strRef>
              <c:f>Sheet1!$B$1</c:f>
              <c:strCache>
                <c:ptCount val="1"/>
                <c:pt idx="0">
                  <c:v>mode=1</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Sheet1!$B$2:$B$102</c:f>
              <c:numCache>
                <c:formatCode>General</c:formatCode>
                <c:ptCount val="101"/>
                <c:pt idx="0">
                  <c:v>0</c:v>
                </c:pt>
                <c:pt idx="1">
                  <c:v>-2.3984211749756201</c:v>
                </c:pt>
                <c:pt idx="2">
                  <c:v>-4.7873768773080201</c:v>
                </c:pt>
                <c:pt idx="3">
                  <c:v>-7.1574389902501299</c:v>
                </c:pt>
                <c:pt idx="4">
                  <c:v>-9.4992539614205604</c:v>
                </c:pt>
                <c:pt idx="5">
                  <c:v>-11.8035797170016</c:v>
                </c:pt>
                <c:pt idx="6">
                  <c:v>-14.0613221359822</c:v>
                </c:pt>
                <c:pt idx="7">
                  <c:v>-16.2635709404992</c:v>
                </c:pt>
                <c:pt idx="8">
                  <c:v>-18.4016348606328</c:v>
                </c:pt>
                <c:pt idx="9">
                  <c:v>-20.4670759348788</c:v>
                </c:pt>
                <c:pt idx="10">
                  <c:v>-22.4517428109273</c:v>
                </c:pt>
                <c:pt idx="11">
                  <c:v>-24.347802915326799</c:v>
                </c:pt>
                <c:pt idx="12">
                  <c:v>-26.147773365072499</c:v>
                </c:pt>
                <c:pt idx="13">
                  <c:v>-27.8445504991276</c:v>
                </c:pt>
                <c:pt idx="14">
                  <c:v>-29.431437913327802</c:v>
                </c:pt>
                <c:pt idx="15">
                  <c:v>-30.902172888029</c:v>
                </c:pt>
                <c:pt idx="16">
                  <c:v>-32.2509511042011</c:v>
                </c:pt>
                <c:pt idx="17">
                  <c:v>-33.472449550422901</c:v>
                </c:pt>
                <c:pt idx="18">
                  <c:v>-34.561847530376802</c:v>
                </c:pt>
                <c:pt idx="19">
                  <c:v>-35.514845687934503</c:v>
                </c:pt>
                <c:pt idx="20">
                  <c:v>-36.327682974751497</c:v>
                </c:pt>
                <c:pt idx="21">
                  <c:v>-36.997151493406903</c:v>
                </c:pt>
                <c:pt idx="22">
                  <c:v>-37.520609157508503</c:v>
                </c:pt>
                <c:pt idx="23">
                  <c:v>-37.895990118801201</c:v>
                </c:pt>
                <c:pt idx="24">
                  <c:v>-38.121812920126096</c:v>
                </c:pt>
                <c:pt idx="25">
                  <c:v>-38.197186342054898</c:v>
                </c:pt>
                <c:pt idx="26">
                  <c:v>-38.121812920126096</c:v>
                </c:pt>
                <c:pt idx="27">
                  <c:v>-37.895990118801201</c:v>
                </c:pt>
                <c:pt idx="28">
                  <c:v>-37.520609157508503</c:v>
                </c:pt>
                <c:pt idx="29">
                  <c:v>-36.997151493406903</c:v>
                </c:pt>
                <c:pt idx="30">
                  <c:v>-36.327682974751497</c:v>
                </c:pt>
                <c:pt idx="31">
                  <c:v>-35.514845687934503</c:v>
                </c:pt>
                <c:pt idx="32">
                  <c:v>-34.561847530376802</c:v>
                </c:pt>
                <c:pt idx="33">
                  <c:v>-33.472449550422901</c:v>
                </c:pt>
                <c:pt idx="34">
                  <c:v>-32.2509511042011</c:v>
                </c:pt>
                <c:pt idx="35">
                  <c:v>-30.902172888029</c:v>
                </c:pt>
                <c:pt idx="36">
                  <c:v>-29.431437913327802</c:v>
                </c:pt>
                <c:pt idx="37">
                  <c:v>-27.8445504991276</c:v>
                </c:pt>
                <c:pt idx="38">
                  <c:v>-26.147773365072499</c:v>
                </c:pt>
                <c:pt idx="39">
                  <c:v>-24.347802915326799</c:v>
                </c:pt>
                <c:pt idx="40">
                  <c:v>-22.4517428109273</c:v>
                </c:pt>
                <c:pt idx="41">
                  <c:v>-20.4670759348788</c:v>
                </c:pt>
                <c:pt idx="42">
                  <c:v>-18.4016348606328</c:v>
                </c:pt>
                <c:pt idx="43">
                  <c:v>-16.2635709404992</c:v>
                </c:pt>
                <c:pt idx="44">
                  <c:v>-14.0613221359823</c:v>
                </c:pt>
                <c:pt idx="45">
                  <c:v>-11.8035797170016</c:v>
                </c:pt>
                <c:pt idx="46">
                  <c:v>-9.4992539614205604</c:v>
                </c:pt>
                <c:pt idx="47">
                  <c:v>-7.1574389902501396</c:v>
                </c:pt>
                <c:pt idx="48">
                  <c:v>-4.7873768773080299</c:v>
                </c:pt>
                <c:pt idx="49">
                  <c:v>-2.3984211749756299</c:v>
                </c:pt>
                <c:pt idx="50" formatCode="0.00E+00">
                  <c:v>-4.67765170926177E-15</c:v>
                </c:pt>
                <c:pt idx="51">
                  <c:v>2.3984211749756201</c:v>
                </c:pt>
                <c:pt idx="52">
                  <c:v>4.7873768773080201</c:v>
                </c:pt>
                <c:pt idx="53">
                  <c:v>7.1574389902501396</c:v>
                </c:pt>
                <c:pt idx="54">
                  <c:v>9.4992539614205693</c:v>
                </c:pt>
                <c:pt idx="55">
                  <c:v>11.8035797170016</c:v>
                </c:pt>
                <c:pt idx="56">
                  <c:v>14.0613221359823</c:v>
                </c:pt>
                <c:pt idx="57">
                  <c:v>16.2635709404992</c:v>
                </c:pt>
                <c:pt idx="58">
                  <c:v>18.4016348606328</c:v>
                </c:pt>
                <c:pt idx="59">
                  <c:v>20.4670759348788</c:v>
                </c:pt>
                <c:pt idx="60">
                  <c:v>22.4517428109273</c:v>
                </c:pt>
                <c:pt idx="61">
                  <c:v>24.347802915326799</c:v>
                </c:pt>
                <c:pt idx="62">
                  <c:v>26.147773365072499</c:v>
                </c:pt>
                <c:pt idx="63">
                  <c:v>27.8445504991276</c:v>
                </c:pt>
                <c:pt idx="64">
                  <c:v>29.431437913327802</c:v>
                </c:pt>
                <c:pt idx="65">
                  <c:v>30.902172888029</c:v>
                </c:pt>
                <c:pt idx="66">
                  <c:v>32.2509511042011</c:v>
                </c:pt>
                <c:pt idx="67">
                  <c:v>33.472449550422901</c:v>
                </c:pt>
                <c:pt idx="68">
                  <c:v>34.561847530376802</c:v>
                </c:pt>
                <c:pt idx="69">
                  <c:v>35.514845687934503</c:v>
                </c:pt>
                <c:pt idx="70">
                  <c:v>36.327682974751497</c:v>
                </c:pt>
                <c:pt idx="71">
                  <c:v>36.997151493406903</c:v>
                </c:pt>
                <c:pt idx="72">
                  <c:v>37.520609157508503</c:v>
                </c:pt>
                <c:pt idx="73">
                  <c:v>37.895990118801201</c:v>
                </c:pt>
                <c:pt idx="74">
                  <c:v>38.121812920126096</c:v>
                </c:pt>
                <c:pt idx="75">
                  <c:v>38.197186342054898</c:v>
                </c:pt>
                <c:pt idx="76">
                  <c:v>38.121812920126096</c:v>
                </c:pt>
                <c:pt idx="77">
                  <c:v>37.895990118801201</c:v>
                </c:pt>
                <c:pt idx="78">
                  <c:v>37.520609157508503</c:v>
                </c:pt>
                <c:pt idx="79">
                  <c:v>36.997151493406903</c:v>
                </c:pt>
                <c:pt idx="80">
                  <c:v>36.327682974751497</c:v>
                </c:pt>
                <c:pt idx="81">
                  <c:v>35.514845687934503</c:v>
                </c:pt>
                <c:pt idx="82">
                  <c:v>34.561847530376802</c:v>
                </c:pt>
                <c:pt idx="83">
                  <c:v>33.472449550422901</c:v>
                </c:pt>
                <c:pt idx="84">
                  <c:v>32.2509511042011</c:v>
                </c:pt>
                <c:pt idx="85">
                  <c:v>30.902172888029</c:v>
                </c:pt>
                <c:pt idx="86">
                  <c:v>29.431437913327802</c:v>
                </c:pt>
                <c:pt idx="87">
                  <c:v>27.8445504991276</c:v>
                </c:pt>
                <c:pt idx="88">
                  <c:v>26.147773365072499</c:v>
                </c:pt>
                <c:pt idx="89">
                  <c:v>24.347802915326799</c:v>
                </c:pt>
                <c:pt idx="90">
                  <c:v>22.4517428109273</c:v>
                </c:pt>
                <c:pt idx="91">
                  <c:v>20.4670759348788</c:v>
                </c:pt>
                <c:pt idx="92">
                  <c:v>18.4016348606328</c:v>
                </c:pt>
                <c:pt idx="93">
                  <c:v>16.2635709404992</c:v>
                </c:pt>
                <c:pt idx="94">
                  <c:v>14.0613221359823</c:v>
                </c:pt>
                <c:pt idx="95">
                  <c:v>11.8035797170016</c:v>
                </c:pt>
                <c:pt idx="96">
                  <c:v>9.49925396142058</c:v>
                </c:pt>
                <c:pt idx="97">
                  <c:v>7.1574389902501299</c:v>
                </c:pt>
                <c:pt idx="98">
                  <c:v>4.7873768773080299</c:v>
                </c:pt>
                <c:pt idx="99">
                  <c:v>2.3984211749756099</c:v>
                </c:pt>
                <c:pt idx="100" formatCode="0.00E+00">
                  <c:v>9.3553034185235495E-15</c:v>
                </c:pt>
              </c:numCache>
            </c:numRef>
          </c:yVal>
          <c:smooth val="0"/>
          <c:extLst>
            <c:ext xmlns:c16="http://schemas.microsoft.com/office/drawing/2014/chart" uri="{C3380CC4-5D6E-409C-BE32-E72D297353CC}">
              <c16:uniqueId val="{00000001-316A-43EF-8674-A0AB9037CE57}"/>
            </c:ext>
          </c:extLst>
        </c:ser>
        <c:ser>
          <c:idx val="1"/>
          <c:order val="2"/>
          <c:tx>
            <c:strRef>
              <c:f>Sheet1!$C$1</c:f>
              <c:strCache>
                <c:ptCount val="1"/>
                <c:pt idx="0">
                  <c:v>mode=3</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Sheet1!$C$2:$C$102</c:f>
              <c:numCache>
                <c:formatCode>General</c:formatCode>
                <c:ptCount val="101"/>
                <c:pt idx="0">
                  <c:v>0</c:v>
                </c:pt>
                <c:pt idx="1">
                  <c:v>-2.3858129967500399</c:v>
                </c:pt>
                <c:pt idx="2">
                  <c:v>-4.68710737866075</c:v>
                </c:pt>
                <c:pt idx="3">
                  <c:v>-6.8223586449595901</c:v>
                </c:pt>
                <c:pt idx="4">
                  <c:v>-8.7159244550241706</c:v>
                </c:pt>
                <c:pt idx="5">
                  <c:v>-10.300724296009699</c:v>
                </c:pt>
                <c:pt idx="6">
                  <c:v>-11.5206158434589</c:v>
                </c:pt>
                <c:pt idx="7">
                  <c:v>-12.3323838311356</c:v>
                </c:pt>
                <c:pt idx="8">
                  <c:v>-12.707270973375399</c:v>
                </c:pt>
                <c:pt idx="9">
                  <c:v>-12.631996706267101</c:v>
                </c:pt>
                <c:pt idx="10">
                  <c:v>-12.1092276582505</c:v>
                </c:pt>
                <c:pt idx="11">
                  <c:v>-11.1574831834743</c:v>
                </c:pt>
                <c:pt idx="12">
                  <c:v>-9.8104793044426</c:v>
                </c:pt>
                <c:pt idx="13">
                  <c:v>-8.1159343051089294</c:v>
                </c:pt>
                <c:pt idx="14">
                  <c:v>-6.1338782868776001</c:v>
                </c:pt>
                <c:pt idx="15">
                  <c:v>-3.93452657233387</c:v>
                </c:pt>
                <c:pt idx="16">
                  <c:v>-1.595792292436</c:v>
                </c:pt>
                <c:pt idx="17">
                  <c:v>0.79947372499187297</c:v>
                </c:pt>
                <c:pt idx="18">
                  <c:v>3.1664179871401799</c:v>
                </c:pt>
                <c:pt idx="19">
                  <c:v>5.4211903134997304</c:v>
                </c:pt>
                <c:pt idx="20">
                  <c:v>7.4839142703091097</c:v>
                </c:pt>
                <c:pt idx="21">
                  <c:v>9.2815168330425397</c:v>
                </c:pt>
                <c:pt idx="22">
                  <c:v>10.750317034733699</c:v>
                </c:pt>
                <c:pt idx="23">
                  <c:v>11.8382818959782</c:v>
                </c:pt>
                <c:pt idx="24">
                  <c:v>12.506869719169501</c:v>
                </c:pt>
                <c:pt idx="25">
                  <c:v>12.7323954473516</c:v>
                </c:pt>
                <c:pt idx="26">
                  <c:v>12.506869719169501</c:v>
                </c:pt>
                <c:pt idx="27">
                  <c:v>11.8382818959782</c:v>
                </c:pt>
                <c:pt idx="28">
                  <c:v>10.750317034733699</c:v>
                </c:pt>
                <c:pt idx="29">
                  <c:v>9.2815168330425504</c:v>
                </c:pt>
                <c:pt idx="30">
                  <c:v>7.4839142703091204</c:v>
                </c:pt>
                <c:pt idx="31">
                  <c:v>5.4211903134997401</c:v>
                </c:pt>
                <c:pt idx="32">
                  <c:v>3.1664179871401799</c:v>
                </c:pt>
                <c:pt idx="33">
                  <c:v>0.79947372499187197</c:v>
                </c:pt>
                <c:pt idx="34">
                  <c:v>-1.595792292436</c:v>
                </c:pt>
                <c:pt idx="35">
                  <c:v>-3.9345265723338598</c:v>
                </c:pt>
                <c:pt idx="36">
                  <c:v>-6.1338782868775903</c:v>
                </c:pt>
                <c:pt idx="37">
                  <c:v>-8.1159343051089206</c:v>
                </c:pt>
                <c:pt idx="38">
                  <c:v>-9.8104793044426</c:v>
                </c:pt>
                <c:pt idx="39">
                  <c:v>-11.1574831834743</c:v>
                </c:pt>
                <c:pt idx="40">
                  <c:v>-12.1092276582505</c:v>
                </c:pt>
                <c:pt idx="41">
                  <c:v>-12.631996706267101</c:v>
                </c:pt>
                <c:pt idx="42">
                  <c:v>-12.707270973375399</c:v>
                </c:pt>
                <c:pt idx="43">
                  <c:v>-12.3323838311356</c:v>
                </c:pt>
                <c:pt idx="44">
                  <c:v>-11.5206158434589</c:v>
                </c:pt>
                <c:pt idx="45">
                  <c:v>-10.300724296009699</c:v>
                </c:pt>
                <c:pt idx="46">
                  <c:v>-8.7159244550241706</c:v>
                </c:pt>
                <c:pt idx="47">
                  <c:v>-6.8223586449595999</c:v>
                </c:pt>
                <c:pt idx="48">
                  <c:v>-4.68710737866075</c:v>
                </c:pt>
                <c:pt idx="49">
                  <c:v>-2.3858129967500599</c:v>
                </c:pt>
                <c:pt idx="50" formatCode="0.00E+00">
                  <c:v>-4.67765170926177E-15</c:v>
                </c:pt>
                <c:pt idx="51">
                  <c:v>2.3858129967500501</c:v>
                </c:pt>
                <c:pt idx="52">
                  <c:v>4.6871073786607402</c:v>
                </c:pt>
                <c:pt idx="53">
                  <c:v>6.8223586449595901</c:v>
                </c:pt>
                <c:pt idx="54">
                  <c:v>8.7159244550241706</c:v>
                </c:pt>
                <c:pt idx="55">
                  <c:v>10.300724296009699</c:v>
                </c:pt>
                <c:pt idx="56">
                  <c:v>11.5206158434589</c:v>
                </c:pt>
                <c:pt idx="57">
                  <c:v>12.3323838311356</c:v>
                </c:pt>
                <c:pt idx="58">
                  <c:v>12.707270973375399</c:v>
                </c:pt>
                <c:pt idx="59">
                  <c:v>12.631996706267101</c:v>
                </c:pt>
                <c:pt idx="60">
                  <c:v>12.1092276582505</c:v>
                </c:pt>
                <c:pt idx="61">
                  <c:v>11.1574831834743</c:v>
                </c:pt>
                <c:pt idx="62">
                  <c:v>9.8104793044426</c:v>
                </c:pt>
                <c:pt idx="63">
                  <c:v>8.1159343051089294</c:v>
                </c:pt>
                <c:pt idx="64">
                  <c:v>6.1338782868775903</c:v>
                </c:pt>
                <c:pt idx="65">
                  <c:v>3.93452657233387</c:v>
                </c:pt>
                <c:pt idx="66">
                  <c:v>1.595792292436</c:v>
                </c:pt>
                <c:pt idx="67">
                  <c:v>-0.79947372499188496</c:v>
                </c:pt>
                <c:pt idx="68">
                  <c:v>-3.1664179871401901</c:v>
                </c:pt>
                <c:pt idx="69">
                  <c:v>-5.4211903134997197</c:v>
                </c:pt>
                <c:pt idx="70">
                  <c:v>-7.4839142703091097</c:v>
                </c:pt>
                <c:pt idx="71">
                  <c:v>-9.2815168330425308</c:v>
                </c:pt>
                <c:pt idx="72">
                  <c:v>-10.750317034733699</c:v>
                </c:pt>
                <c:pt idx="73">
                  <c:v>-11.8382818959782</c:v>
                </c:pt>
                <c:pt idx="74">
                  <c:v>-12.506869719169501</c:v>
                </c:pt>
                <c:pt idx="75">
                  <c:v>-12.7323954473516</c:v>
                </c:pt>
                <c:pt idx="76">
                  <c:v>-12.506869719169501</c:v>
                </c:pt>
                <c:pt idx="77">
                  <c:v>-11.8382818959782</c:v>
                </c:pt>
                <c:pt idx="78">
                  <c:v>-10.750317034733699</c:v>
                </c:pt>
                <c:pt idx="79">
                  <c:v>-9.2815168330425397</c:v>
                </c:pt>
                <c:pt idx="80">
                  <c:v>-7.4839142703091204</c:v>
                </c:pt>
                <c:pt idx="81">
                  <c:v>-5.4211903134997304</c:v>
                </c:pt>
                <c:pt idx="82">
                  <c:v>-3.1664179871401998</c:v>
                </c:pt>
                <c:pt idx="83">
                  <c:v>-0.79947372499189895</c:v>
                </c:pt>
                <c:pt idx="84">
                  <c:v>1.59579229243599</c:v>
                </c:pt>
                <c:pt idx="85">
                  <c:v>3.9345265723338301</c:v>
                </c:pt>
                <c:pt idx="86">
                  <c:v>6.1338782868776001</c:v>
                </c:pt>
                <c:pt idx="87">
                  <c:v>8.1159343051089206</c:v>
                </c:pt>
                <c:pt idx="88">
                  <c:v>9.8104793044425804</c:v>
                </c:pt>
                <c:pt idx="89">
                  <c:v>11.1574831834743</c:v>
                </c:pt>
                <c:pt idx="90">
                  <c:v>12.1092276582505</c:v>
                </c:pt>
                <c:pt idx="91">
                  <c:v>12.631996706267101</c:v>
                </c:pt>
                <c:pt idx="92">
                  <c:v>12.707270973375399</c:v>
                </c:pt>
                <c:pt idx="93">
                  <c:v>12.3323838311356</c:v>
                </c:pt>
                <c:pt idx="94">
                  <c:v>11.5206158434589</c:v>
                </c:pt>
                <c:pt idx="95">
                  <c:v>10.300724296009699</c:v>
                </c:pt>
                <c:pt idx="96">
                  <c:v>8.7159244550241706</c:v>
                </c:pt>
                <c:pt idx="97">
                  <c:v>6.8223586449595999</c:v>
                </c:pt>
                <c:pt idx="98">
                  <c:v>4.6871073786607704</c:v>
                </c:pt>
                <c:pt idx="99">
                  <c:v>2.3858129967500399</c:v>
                </c:pt>
                <c:pt idx="100" formatCode="0.00E+00">
                  <c:v>9.3553034185235495E-15</c:v>
                </c:pt>
              </c:numCache>
            </c:numRef>
          </c:yVal>
          <c:smooth val="0"/>
          <c:extLst>
            <c:ext xmlns:c16="http://schemas.microsoft.com/office/drawing/2014/chart" uri="{C3380CC4-5D6E-409C-BE32-E72D297353CC}">
              <c16:uniqueId val="{00000002-316A-43EF-8674-A0AB9037CE57}"/>
            </c:ext>
          </c:extLst>
        </c:ser>
        <c:ser>
          <c:idx val="2"/>
          <c:order val="3"/>
          <c:tx>
            <c:strRef>
              <c:f>Sheet1!$D$1</c:f>
              <c:strCache>
                <c:ptCount val="1"/>
                <c:pt idx="0">
                  <c:v>mode=5</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Sheet1!$D$2:$D$102</c:f>
              <c:numCache>
                <c:formatCode>General</c:formatCode>
                <c:ptCount val="101"/>
                <c:pt idx="0">
                  <c:v>0</c:v>
                </c:pt>
                <c:pt idx="1">
                  <c:v>-2.36071594340032</c:v>
                </c:pt>
                <c:pt idx="2">
                  <c:v>-4.4903485621854697</c:v>
                </c:pt>
                <c:pt idx="3">
                  <c:v>-6.1804345776058103</c:v>
                </c:pt>
                <c:pt idx="4">
                  <c:v>-7.2655365949503103</c:v>
                </c:pt>
                <c:pt idx="5">
                  <c:v>-7.6394372684109797</c:v>
                </c:pt>
                <c:pt idx="6">
                  <c:v>-7.2655365949503103</c:v>
                </c:pt>
                <c:pt idx="7">
                  <c:v>-6.1804345776058103</c:v>
                </c:pt>
                <c:pt idx="8">
                  <c:v>-4.4903485621854697</c:v>
                </c:pt>
                <c:pt idx="9">
                  <c:v>-2.36071594340032</c:v>
                </c:pt>
                <c:pt idx="10" formatCode="0.00E+00">
                  <c:v>-9.3553034185235503E-16</c:v>
                </c:pt>
                <c:pt idx="11">
                  <c:v>2.36071594340032</c:v>
                </c:pt>
                <c:pt idx="12">
                  <c:v>4.4903485621854697</c:v>
                </c:pt>
                <c:pt idx="13">
                  <c:v>6.1804345776058103</c:v>
                </c:pt>
                <c:pt idx="14">
                  <c:v>7.2655365949503103</c:v>
                </c:pt>
                <c:pt idx="15">
                  <c:v>7.6394372684109797</c:v>
                </c:pt>
                <c:pt idx="16">
                  <c:v>7.2655365949503103</c:v>
                </c:pt>
                <c:pt idx="17">
                  <c:v>6.1804345776058103</c:v>
                </c:pt>
                <c:pt idx="18">
                  <c:v>4.4903485621854697</c:v>
                </c:pt>
                <c:pt idx="19">
                  <c:v>2.36071594340032</c:v>
                </c:pt>
                <c:pt idx="20" formatCode="0.00E+00">
                  <c:v>1.8710606837047101E-15</c:v>
                </c:pt>
                <c:pt idx="21">
                  <c:v>-2.36071594340032</c:v>
                </c:pt>
                <c:pt idx="22">
                  <c:v>-4.4903485621854697</c:v>
                </c:pt>
                <c:pt idx="23">
                  <c:v>-6.1804345776058103</c:v>
                </c:pt>
                <c:pt idx="24">
                  <c:v>-7.2655365949503103</c:v>
                </c:pt>
                <c:pt idx="25">
                  <c:v>-7.6394372684109797</c:v>
                </c:pt>
                <c:pt idx="26">
                  <c:v>-7.2655365949503103</c:v>
                </c:pt>
                <c:pt idx="27">
                  <c:v>-6.1804345776058103</c:v>
                </c:pt>
                <c:pt idx="28">
                  <c:v>-4.4903485621854697</c:v>
                </c:pt>
                <c:pt idx="29">
                  <c:v>-2.36071594340032</c:v>
                </c:pt>
                <c:pt idx="30" formatCode="0.00E+00">
                  <c:v>-2.80659102555706E-15</c:v>
                </c:pt>
                <c:pt idx="31">
                  <c:v>2.36071594340032</c:v>
                </c:pt>
                <c:pt idx="32">
                  <c:v>4.4903485621854697</c:v>
                </c:pt>
                <c:pt idx="33">
                  <c:v>6.1804345776058103</c:v>
                </c:pt>
                <c:pt idx="34">
                  <c:v>7.2655365949503103</c:v>
                </c:pt>
                <c:pt idx="35">
                  <c:v>7.6394372684109797</c:v>
                </c:pt>
                <c:pt idx="36">
                  <c:v>7.2655365949503103</c:v>
                </c:pt>
                <c:pt idx="37">
                  <c:v>6.1804345776058103</c:v>
                </c:pt>
                <c:pt idx="38">
                  <c:v>4.4903485621854697</c:v>
                </c:pt>
                <c:pt idx="39">
                  <c:v>2.36071594340032</c:v>
                </c:pt>
                <c:pt idx="40" formatCode="0.00E+00">
                  <c:v>3.7421213674094201E-15</c:v>
                </c:pt>
                <c:pt idx="41">
                  <c:v>-2.3607159434003102</c:v>
                </c:pt>
                <c:pt idx="42">
                  <c:v>-4.49034856218546</c:v>
                </c:pt>
                <c:pt idx="43">
                  <c:v>-6.1804345776057996</c:v>
                </c:pt>
                <c:pt idx="44">
                  <c:v>-7.2655365949503103</c:v>
                </c:pt>
                <c:pt idx="45">
                  <c:v>-7.6394372684109797</c:v>
                </c:pt>
                <c:pt idx="46">
                  <c:v>-7.2655365949503103</c:v>
                </c:pt>
                <c:pt idx="47">
                  <c:v>-6.1804345776058103</c:v>
                </c:pt>
                <c:pt idx="48">
                  <c:v>-4.4903485621854697</c:v>
                </c:pt>
                <c:pt idx="49">
                  <c:v>-2.36071594340032</c:v>
                </c:pt>
                <c:pt idx="50" formatCode="0.00E+00">
                  <c:v>-4.67765170926177E-15</c:v>
                </c:pt>
                <c:pt idx="51">
                  <c:v>2.3607159434003302</c:v>
                </c:pt>
                <c:pt idx="52">
                  <c:v>4.49034856218546</c:v>
                </c:pt>
                <c:pt idx="53">
                  <c:v>6.1804345776058103</c:v>
                </c:pt>
                <c:pt idx="54">
                  <c:v>7.2655365949503103</c:v>
                </c:pt>
                <c:pt idx="55">
                  <c:v>7.6394372684109797</c:v>
                </c:pt>
                <c:pt idx="56">
                  <c:v>7.2655365949503103</c:v>
                </c:pt>
                <c:pt idx="57">
                  <c:v>6.18043457760582</c:v>
                </c:pt>
                <c:pt idx="58">
                  <c:v>4.4903485621854697</c:v>
                </c:pt>
                <c:pt idx="59">
                  <c:v>2.36071594340034</c:v>
                </c:pt>
                <c:pt idx="60" formatCode="0.00E+00">
                  <c:v>5.6131820511141302E-15</c:v>
                </c:pt>
                <c:pt idx="61">
                  <c:v>-2.3607159434003</c:v>
                </c:pt>
                <c:pt idx="62">
                  <c:v>-4.49034856218546</c:v>
                </c:pt>
                <c:pt idx="63">
                  <c:v>-6.1804345776058103</c:v>
                </c:pt>
                <c:pt idx="64">
                  <c:v>-7.2655365949503103</c:v>
                </c:pt>
                <c:pt idx="65">
                  <c:v>-7.6394372684109797</c:v>
                </c:pt>
                <c:pt idx="66">
                  <c:v>-7.2655365949503103</c:v>
                </c:pt>
                <c:pt idx="67">
                  <c:v>-6.1804345776057996</c:v>
                </c:pt>
                <c:pt idx="68">
                  <c:v>-4.4903485621854697</c:v>
                </c:pt>
                <c:pt idx="69">
                  <c:v>-2.36071594340034</c:v>
                </c:pt>
                <c:pt idx="70" formatCode="0.00E+00">
                  <c:v>-6.5487123929664801E-15</c:v>
                </c:pt>
                <c:pt idx="71">
                  <c:v>2.3607159434003</c:v>
                </c:pt>
                <c:pt idx="72">
                  <c:v>4.49034856218546</c:v>
                </c:pt>
                <c:pt idx="73">
                  <c:v>6.1804345776057996</c:v>
                </c:pt>
                <c:pt idx="74">
                  <c:v>7.2655365949503103</c:v>
                </c:pt>
                <c:pt idx="75">
                  <c:v>7.6394372684109797</c:v>
                </c:pt>
                <c:pt idx="76">
                  <c:v>7.2655365949503103</c:v>
                </c:pt>
                <c:pt idx="77">
                  <c:v>6.1804345776057996</c:v>
                </c:pt>
                <c:pt idx="78">
                  <c:v>4.4903485621854697</c:v>
                </c:pt>
                <c:pt idx="79">
                  <c:v>2.3607159434003102</c:v>
                </c:pt>
                <c:pt idx="80" formatCode="0.00E+00">
                  <c:v>7.4842427348188403E-15</c:v>
                </c:pt>
                <c:pt idx="81">
                  <c:v>-2.36071594340032</c:v>
                </c:pt>
                <c:pt idx="82">
                  <c:v>-4.49034856218546</c:v>
                </c:pt>
                <c:pt idx="83">
                  <c:v>-6.1804345776057898</c:v>
                </c:pt>
                <c:pt idx="84">
                  <c:v>-7.2655365949503103</c:v>
                </c:pt>
                <c:pt idx="85">
                  <c:v>-7.6394372684109797</c:v>
                </c:pt>
                <c:pt idx="86">
                  <c:v>-7.2655365949503103</c:v>
                </c:pt>
                <c:pt idx="87">
                  <c:v>-6.18043457760582</c:v>
                </c:pt>
                <c:pt idx="88">
                  <c:v>-4.4903485621854697</c:v>
                </c:pt>
                <c:pt idx="89">
                  <c:v>-2.3607159434003102</c:v>
                </c:pt>
                <c:pt idx="90" formatCode="0.00E+00">
                  <c:v>-8.4197730766711902E-15</c:v>
                </c:pt>
                <c:pt idx="91">
                  <c:v>2.36071594340032</c:v>
                </c:pt>
                <c:pt idx="92">
                  <c:v>4.49034856218546</c:v>
                </c:pt>
                <c:pt idx="93">
                  <c:v>6.1804345776058103</c:v>
                </c:pt>
                <c:pt idx="94">
                  <c:v>7.2655365949502997</c:v>
                </c:pt>
                <c:pt idx="95">
                  <c:v>7.6394372684109797</c:v>
                </c:pt>
                <c:pt idx="96">
                  <c:v>7.2655365949503103</c:v>
                </c:pt>
                <c:pt idx="97">
                  <c:v>6.18043457760582</c:v>
                </c:pt>
                <c:pt idx="98">
                  <c:v>4.4903485621854804</c:v>
                </c:pt>
                <c:pt idx="99">
                  <c:v>2.36071594340034</c:v>
                </c:pt>
                <c:pt idx="100" formatCode="0.00E+00">
                  <c:v>9.3553034185235495E-15</c:v>
                </c:pt>
              </c:numCache>
            </c:numRef>
          </c:yVal>
          <c:smooth val="0"/>
          <c:extLst>
            <c:ext xmlns:c16="http://schemas.microsoft.com/office/drawing/2014/chart" uri="{C3380CC4-5D6E-409C-BE32-E72D297353CC}">
              <c16:uniqueId val="{00000003-316A-43EF-8674-A0AB9037CE57}"/>
            </c:ext>
          </c:extLst>
        </c:ser>
        <c:ser>
          <c:idx val="3"/>
          <c:order val="4"/>
          <c:tx>
            <c:strRef>
              <c:f>Sheet1!$E$1</c:f>
              <c:strCache>
                <c:ptCount val="1"/>
                <c:pt idx="0">
                  <c:v>mode=7</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Sheet1!$E$2:$E$102</c:f>
              <c:numCache>
                <c:formatCode>General</c:formatCode>
                <c:ptCount val="101"/>
                <c:pt idx="0">
                  <c:v>0</c:v>
                </c:pt>
                <c:pt idx="1">
                  <c:v>-2.32336727721417</c:v>
                </c:pt>
                <c:pt idx="2">
                  <c:v>-4.2044911304754002</c:v>
                </c:pt>
                <c:pt idx="3">
                  <c:v>-5.2853073562009802</c:v>
                </c:pt>
                <c:pt idx="4">
                  <c:v>-5.3600870225012196</c:v>
                </c:pt>
                <c:pt idx="5">
                  <c:v>-4.4145961268612899</c:v>
                </c:pt>
                <c:pt idx="6">
                  <c:v>-2.6288049800904001</c:v>
                </c:pt>
                <c:pt idx="7">
                  <c:v>-0.342631596425087</c:v>
                </c:pt>
                <c:pt idx="8">
                  <c:v>2.0087603051403198</c:v>
                </c:pt>
                <c:pt idx="9">
                  <c:v>3.9777929284467999</c:v>
                </c:pt>
                <c:pt idx="10">
                  <c:v>5.1896689963930802</c:v>
                </c:pt>
                <c:pt idx="11">
                  <c:v>5.4137128741144602</c:v>
                </c:pt>
                <c:pt idx="12">
                  <c:v>4.6072787291715898</c:v>
                </c:pt>
                <c:pt idx="13">
                  <c:v>2.9238679906969698</c:v>
                </c:pt>
                <c:pt idx="14">
                  <c:v>0.68391098247257098</c:v>
                </c:pt>
                <c:pt idx="15">
                  <c:v>-1.68622567385737</c:v>
                </c:pt>
                <c:pt idx="16">
                  <c:v>-3.73539619501036</c:v>
                </c:pt>
                <c:pt idx="17">
                  <c:v>-5.07354938399064</c:v>
                </c:pt>
                <c:pt idx="18">
                  <c:v>-5.4459732743037303</c:v>
                </c:pt>
                <c:pt idx="19">
                  <c:v>-4.7817785072032697</c:v>
                </c:pt>
                <c:pt idx="20">
                  <c:v>-3.20739183013248</c:v>
                </c:pt>
                <c:pt idx="21">
                  <c:v>-1.02249128432145</c:v>
                </c:pt>
                <c:pt idx="22">
                  <c:v>1.3570362802029401</c:v>
                </c:pt>
                <c:pt idx="23">
                  <c:v>3.4782575593323899</c:v>
                </c:pt>
                <c:pt idx="24">
                  <c:v>4.9374067900538297</c:v>
                </c:pt>
                <c:pt idx="25">
                  <c:v>5.4567409060078402</c:v>
                </c:pt>
                <c:pt idx="26">
                  <c:v>4.9374067900538297</c:v>
                </c:pt>
                <c:pt idx="27">
                  <c:v>3.4782575593324001</c:v>
                </c:pt>
                <c:pt idx="28">
                  <c:v>1.3570362802029301</c:v>
                </c:pt>
                <c:pt idx="29">
                  <c:v>-1.02249128432144</c:v>
                </c:pt>
                <c:pt idx="30">
                  <c:v>-3.2073918301324702</c:v>
                </c:pt>
                <c:pt idx="31">
                  <c:v>-4.7817785072032697</c:v>
                </c:pt>
                <c:pt idx="32">
                  <c:v>-5.4459732743037303</c:v>
                </c:pt>
                <c:pt idx="33">
                  <c:v>-5.07354938399064</c:v>
                </c:pt>
                <c:pt idx="34">
                  <c:v>-3.73539619501036</c:v>
                </c:pt>
                <c:pt idx="35">
                  <c:v>-1.68622567385738</c:v>
                </c:pt>
                <c:pt idx="36">
                  <c:v>0.68391098247256699</c:v>
                </c:pt>
                <c:pt idx="37">
                  <c:v>2.9238679906969698</c:v>
                </c:pt>
                <c:pt idx="38">
                  <c:v>4.6072787291715898</c:v>
                </c:pt>
                <c:pt idx="39">
                  <c:v>5.4137128741144602</c:v>
                </c:pt>
                <c:pt idx="40">
                  <c:v>5.1896689963930802</c:v>
                </c:pt>
                <c:pt idx="41">
                  <c:v>3.9777929284468199</c:v>
                </c:pt>
                <c:pt idx="42">
                  <c:v>2.00876030514033</c:v>
                </c:pt>
                <c:pt idx="43">
                  <c:v>-0.34263159642508301</c:v>
                </c:pt>
                <c:pt idx="44">
                  <c:v>-2.6288049800904001</c:v>
                </c:pt>
                <c:pt idx="45">
                  <c:v>-4.4145961268612899</c:v>
                </c:pt>
                <c:pt idx="46">
                  <c:v>-5.3600870225012098</c:v>
                </c:pt>
                <c:pt idx="47">
                  <c:v>-5.28530735620099</c:v>
                </c:pt>
                <c:pt idx="48">
                  <c:v>-4.20449113047541</c:v>
                </c:pt>
                <c:pt idx="49">
                  <c:v>-2.3233672772141798</c:v>
                </c:pt>
                <c:pt idx="50" formatCode="0.00E+00">
                  <c:v>-4.67765170926177E-15</c:v>
                </c:pt>
                <c:pt idx="51">
                  <c:v>2.32336727721417</c:v>
                </c:pt>
                <c:pt idx="52">
                  <c:v>4.2044911304754002</c:v>
                </c:pt>
                <c:pt idx="53">
                  <c:v>5.2853073562009802</c:v>
                </c:pt>
                <c:pt idx="54">
                  <c:v>5.3600870225012196</c:v>
                </c:pt>
                <c:pt idx="55">
                  <c:v>4.4145961268612899</c:v>
                </c:pt>
                <c:pt idx="56">
                  <c:v>2.6288049800903899</c:v>
                </c:pt>
                <c:pt idx="57">
                  <c:v>0.34263159642511098</c:v>
                </c:pt>
                <c:pt idx="58">
                  <c:v>-2.0087603051402998</c:v>
                </c:pt>
                <c:pt idx="59">
                  <c:v>-3.9777929284467999</c:v>
                </c:pt>
                <c:pt idx="60">
                  <c:v>-5.1896689963930704</c:v>
                </c:pt>
                <c:pt idx="61">
                  <c:v>-5.4137128741144602</c:v>
                </c:pt>
                <c:pt idx="62">
                  <c:v>-4.6072787291715898</c:v>
                </c:pt>
                <c:pt idx="63">
                  <c:v>-2.9238679906969698</c:v>
                </c:pt>
                <c:pt idx="64">
                  <c:v>-0.68391098247257598</c:v>
                </c:pt>
                <c:pt idx="65">
                  <c:v>1.68622567385737</c:v>
                </c:pt>
                <c:pt idx="66">
                  <c:v>3.73539619501036</c:v>
                </c:pt>
                <c:pt idx="67">
                  <c:v>5.07354938399064</c:v>
                </c:pt>
                <c:pt idx="68">
                  <c:v>5.4459732743037303</c:v>
                </c:pt>
                <c:pt idx="69">
                  <c:v>4.7817785072032803</c:v>
                </c:pt>
                <c:pt idx="70">
                  <c:v>3.2073918301325</c:v>
                </c:pt>
                <c:pt idx="71">
                  <c:v>1.02249128432147</c:v>
                </c:pt>
                <c:pt idx="72">
                  <c:v>-1.3570362802029201</c:v>
                </c:pt>
                <c:pt idx="73">
                  <c:v>-3.4782575593323899</c:v>
                </c:pt>
                <c:pt idx="74">
                  <c:v>-4.9374067900538297</c:v>
                </c:pt>
                <c:pt idx="75">
                  <c:v>-5.4567409060078402</c:v>
                </c:pt>
                <c:pt idx="76">
                  <c:v>-4.9374067900538297</c:v>
                </c:pt>
                <c:pt idx="77">
                  <c:v>-3.4782575593323899</c:v>
                </c:pt>
                <c:pt idx="78">
                  <c:v>-1.3570362802029601</c:v>
                </c:pt>
                <c:pt idx="79">
                  <c:v>1.02249128432143</c:v>
                </c:pt>
                <c:pt idx="80">
                  <c:v>3.2073918301324702</c:v>
                </c:pt>
                <c:pt idx="81">
                  <c:v>4.7817785072032697</c:v>
                </c:pt>
                <c:pt idx="82">
                  <c:v>5.4459732743037197</c:v>
                </c:pt>
                <c:pt idx="83">
                  <c:v>5.0735493839906498</c:v>
                </c:pt>
                <c:pt idx="84">
                  <c:v>3.7353961950103698</c:v>
                </c:pt>
                <c:pt idx="85">
                  <c:v>1.68622567385739</c:v>
                </c:pt>
                <c:pt idx="86">
                  <c:v>-0.68391098247256199</c:v>
                </c:pt>
                <c:pt idx="87">
                  <c:v>-2.92386799069696</c:v>
                </c:pt>
                <c:pt idx="88">
                  <c:v>-4.6072787291715898</c:v>
                </c:pt>
                <c:pt idx="89">
                  <c:v>-5.4137128741144602</c:v>
                </c:pt>
                <c:pt idx="90">
                  <c:v>-5.1896689963930704</c:v>
                </c:pt>
                <c:pt idx="91">
                  <c:v>-3.9777929284467901</c:v>
                </c:pt>
                <c:pt idx="92">
                  <c:v>-2.0087603051403402</c:v>
                </c:pt>
                <c:pt idx="93">
                  <c:v>0.34263159642507801</c:v>
                </c:pt>
                <c:pt idx="94">
                  <c:v>2.6288049800904001</c:v>
                </c:pt>
                <c:pt idx="95">
                  <c:v>4.4145961268612703</c:v>
                </c:pt>
                <c:pt idx="96">
                  <c:v>5.3600870225012098</c:v>
                </c:pt>
                <c:pt idx="97">
                  <c:v>5.28530735620099</c:v>
                </c:pt>
                <c:pt idx="98">
                  <c:v>4.20449113047541</c:v>
                </c:pt>
                <c:pt idx="99">
                  <c:v>2.3233672772141798</c:v>
                </c:pt>
                <c:pt idx="100" formatCode="0.00E+00">
                  <c:v>9.3553034185235495E-15</c:v>
                </c:pt>
              </c:numCache>
            </c:numRef>
          </c:yVal>
          <c:smooth val="0"/>
          <c:extLst>
            <c:ext xmlns:c16="http://schemas.microsoft.com/office/drawing/2014/chart" uri="{C3380CC4-5D6E-409C-BE32-E72D297353CC}">
              <c16:uniqueId val="{00000004-316A-43EF-8674-A0AB9037CE57}"/>
            </c:ext>
          </c:extLst>
        </c:ser>
        <c:dLbls>
          <c:showLegendKey val="0"/>
          <c:showVal val="0"/>
          <c:showCatName val="0"/>
          <c:showSerName val="0"/>
          <c:showPercent val="0"/>
          <c:showBubbleSize val="0"/>
        </c:dLbls>
        <c:axId val="250395264"/>
        <c:axId val="250401152"/>
      </c:scatterChart>
      <c:valAx>
        <c:axId val="250395264"/>
        <c:scaling>
          <c:orientation val="minMax"/>
          <c:max val="4"/>
          <c:min val="0"/>
        </c:scaling>
        <c:delete val="1"/>
        <c:axPos val="b"/>
        <c:numFmt formatCode="General" sourceLinked="1"/>
        <c:majorTickMark val="out"/>
        <c:minorTickMark val="none"/>
        <c:tickLblPos val="none"/>
        <c:crossAx val="250401152"/>
        <c:crossesAt val="0"/>
        <c:crossBetween val="midCat"/>
        <c:majorUnit val="0.5"/>
      </c:valAx>
      <c:valAx>
        <c:axId val="250401152"/>
        <c:scaling>
          <c:orientation val="minMax"/>
          <c:max val="62"/>
          <c:min val="-40"/>
        </c:scaling>
        <c:delete val="1"/>
        <c:axPos val="l"/>
        <c:numFmt formatCode="0_ " sourceLinked="0"/>
        <c:majorTickMark val="none"/>
        <c:minorTickMark val="none"/>
        <c:tickLblPos val="none"/>
        <c:crossAx val="250395264"/>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0"/>
          <c:w val="0.99019768713861545"/>
          <c:h val="1"/>
        </c:manualLayout>
      </c:layout>
      <c:scatterChart>
        <c:scatterStyle val="smoothMarker"/>
        <c:varyColors val="0"/>
        <c:ser>
          <c:idx val="0"/>
          <c:order val="0"/>
          <c:tx>
            <c:strRef>
              <c:f>Sheet1!$B$1</c:f>
              <c:strCache>
                <c:ptCount val="1"/>
                <c:pt idx="0">
                  <c:v>mode=1</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Sheet1!$B$2:$B$52</c:f>
              <c:numCache>
                <c:formatCode>General</c:formatCode>
                <c:ptCount val="51"/>
                <c:pt idx="0">
                  <c:v>0</c:v>
                </c:pt>
                <c:pt idx="1">
                  <c:v>6.3289576745633042E-2</c:v>
                </c:pt>
                <c:pt idx="2">
                  <c:v>0.12632937844610836</c:v>
                </c:pt>
                <c:pt idx="3">
                  <c:v>0.18887061580425987</c:v>
                </c:pt>
                <c:pt idx="4">
                  <c:v>0.25066646712860868</c:v>
                </c:pt>
                <c:pt idx="5">
                  <c:v>0.31147305242581674</c:v>
                </c:pt>
                <c:pt idx="6">
                  <c:v>0.37105039588360056</c:v>
                </c:pt>
                <c:pt idx="7">
                  <c:v>0.42916337294563556</c:v>
                </c:pt>
                <c:pt idx="8">
                  <c:v>0.48558263824074788</c:v>
                </c:pt>
                <c:pt idx="9">
                  <c:v>0.54008553070433019</c:v>
                </c:pt>
                <c:pt idx="10">
                  <c:v>0.59245695231982864</c:v>
                </c:pt>
                <c:pt idx="11">
                  <c:v>0.64249021701235909</c:v>
                </c:pt>
                <c:pt idx="12">
                  <c:v>0.68998786634419929</c:v>
                </c:pt>
                <c:pt idx="13">
                  <c:v>0.73476244879305008</c:v>
                </c:pt>
                <c:pt idx="14">
                  <c:v>0.77663725953754903</c:v>
                </c:pt>
                <c:pt idx="15">
                  <c:v>0.81544703783046468</c:v>
                </c:pt>
                <c:pt idx="16">
                  <c:v>0.85103861920738022</c:v>
                </c:pt>
                <c:pt idx="17">
                  <c:v>0.8832715399568446</c:v>
                </c:pt>
                <c:pt idx="18">
                  <c:v>0.91201859146648234</c:v>
                </c:pt>
                <c:pt idx="19">
                  <c:v>0.93716632225726304</c:v>
                </c:pt>
                <c:pt idx="20">
                  <c:v>0.95861548572465916</c:v>
                </c:pt>
                <c:pt idx="21">
                  <c:v>0.97628143181965943</c:v>
                </c:pt>
                <c:pt idx="22">
                  <c:v>0.99009444112382583</c:v>
                </c:pt>
                <c:pt idx="23">
                  <c:v>1</c:v>
                </c:pt>
                <c:pt idx="24">
                  <c:v>1.005959015732719</c:v>
                </c:pt>
                <c:pt idx="25">
                  <c:v>1.0079479708092984</c:v>
                </c:pt>
                <c:pt idx="26">
                  <c:v>1.005959015732719</c:v>
                </c:pt>
                <c:pt idx="27">
                  <c:v>1</c:v>
                </c:pt>
                <c:pt idx="28">
                  <c:v>0.99009444112382583</c:v>
                </c:pt>
                <c:pt idx="29">
                  <c:v>0.97628143181965943</c:v>
                </c:pt>
                <c:pt idx="30">
                  <c:v>0.95861548572465916</c:v>
                </c:pt>
                <c:pt idx="31">
                  <c:v>0.93716632225726304</c:v>
                </c:pt>
                <c:pt idx="32">
                  <c:v>0.91201859146648234</c:v>
                </c:pt>
                <c:pt idx="33">
                  <c:v>0.8832715399568446</c:v>
                </c:pt>
                <c:pt idx="34">
                  <c:v>0.85103861920738022</c:v>
                </c:pt>
                <c:pt idx="35">
                  <c:v>0.81544703783046468</c:v>
                </c:pt>
                <c:pt idx="36">
                  <c:v>0.77663725953754903</c:v>
                </c:pt>
                <c:pt idx="37">
                  <c:v>0.73476244879305008</c:v>
                </c:pt>
                <c:pt idx="38">
                  <c:v>0.68998786634419929</c:v>
                </c:pt>
                <c:pt idx="39">
                  <c:v>0.64249021701235909</c:v>
                </c:pt>
                <c:pt idx="40">
                  <c:v>0.59245695231982864</c:v>
                </c:pt>
                <c:pt idx="41">
                  <c:v>0.54008553070433019</c:v>
                </c:pt>
                <c:pt idx="42">
                  <c:v>0.48558263824074788</c:v>
                </c:pt>
                <c:pt idx="43">
                  <c:v>0.42916337294563556</c:v>
                </c:pt>
                <c:pt idx="44">
                  <c:v>0.37105039588360317</c:v>
                </c:pt>
                <c:pt idx="45">
                  <c:v>0.31147305242581674</c:v>
                </c:pt>
                <c:pt idx="46">
                  <c:v>0.25066646712860868</c:v>
                </c:pt>
                <c:pt idx="47">
                  <c:v>0.18887061580426012</c:v>
                </c:pt>
                <c:pt idx="48">
                  <c:v>0.12632937844610861</c:v>
                </c:pt>
                <c:pt idx="49">
                  <c:v>6.3289576745633305E-2</c:v>
                </c:pt>
                <c:pt idx="50">
                  <c:v>1.2343394893754376E-16</c:v>
                </c:pt>
              </c:numCache>
            </c:numRef>
          </c:yVal>
          <c:smooth val="1"/>
          <c:extLst>
            <c:ext xmlns:c16="http://schemas.microsoft.com/office/drawing/2014/chart" uri="{C3380CC4-5D6E-409C-BE32-E72D297353CC}">
              <c16:uniqueId val="{00000000-57C4-4179-9FB2-16356909F040}"/>
            </c:ext>
          </c:extLst>
        </c:ser>
        <c:ser>
          <c:idx val="1"/>
          <c:order val="1"/>
          <c:tx>
            <c:strRef>
              <c:f>Sheet1!$C$1</c:f>
              <c:strCache>
                <c:ptCount val="1"/>
                <c:pt idx="0">
                  <c:v>mode=3</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Sheet1!$C$2:$C$52</c:f>
              <c:numCache>
                <c:formatCode>General</c:formatCode>
                <c:ptCount val="51"/>
                <c:pt idx="0">
                  <c:v>0</c:v>
                </c:pt>
                <c:pt idx="1">
                  <c:v>0.1888706158042591</c:v>
                </c:pt>
                <c:pt idx="2">
                  <c:v>0.37105039588360089</c:v>
                </c:pt>
                <c:pt idx="3">
                  <c:v>0.54008553070432797</c:v>
                </c:pt>
                <c:pt idx="4">
                  <c:v>0.68998786634419773</c:v>
                </c:pt>
                <c:pt idx="5">
                  <c:v>0.81544703783046513</c:v>
                </c:pt>
                <c:pt idx="6">
                  <c:v>0.91201859146647712</c:v>
                </c:pt>
                <c:pt idx="7">
                  <c:v>0.9762814318196541</c:v>
                </c:pt>
                <c:pt idx="8">
                  <c:v>1.005959015732719</c:v>
                </c:pt>
                <c:pt idx="9">
                  <c:v>1</c:v>
                </c:pt>
                <c:pt idx="10">
                  <c:v>0.95861548572465671</c:v>
                </c:pt>
                <c:pt idx="11">
                  <c:v>0.88327153995684216</c:v>
                </c:pt>
                <c:pt idx="12">
                  <c:v>0.77663725953754692</c:v>
                </c:pt>
                <c:pt idx="13">
                  <c:v>0.64249021701235709</c:v>
                </c:pt>
                <c:pt idx="14">
                  <c:v>0.4855826382407466</c:v>
                </c:pt>
                <c:pt idx="15">
                  <c:v>0.31147305242581619</c:v>
                </c:pt>
                <c:pt idx="16">
                  <c:v>0.1263293784461075</c:v>
                </c:pt>
                <c:pt idx="17">
                  <c:v>-6.3289576745632847E-2</c:v>
                </c:pt>
                <c:pt idx="18">
                  <c:v>-0.25066646712860746</c:v>
                </c:pt>
                <c:pt idx="19">
                  <c:v>-0.42916337294563417</c:v>
                </c:pt>
                <c:pt idx="20">
                  <c:v>-0.59245695231982787</c:v>
                </c:pt>
                <c:pt idx="21">
                  <c:v>-0.73476244879304864</c:v>
                </c:pt>
                <c:pt idx="22">
                  <c:v>-0.85103861920737789</c:v>
                </c:pt>
                <c:pt idx="23">
                  <c:v>-0.93716632225726315</c:v>
                </c:pt>
                <c:pt idx="24">
                  <c:v>-0.99009444112382317</c:v>
                </c:pt>
                <c:pt idx="25">
                  <c:v>-1.0079479708092931</c:v>
                </c:pt>
                <c:pt idx="26">
                  <c:v>-0.99009444112382317</c:v>
                </c:pt>
                <c:pt idx="27">
                  <c:v>-0.93716632225726315</c:v>
                </c:pt>
                <c:pt idx="28">
                  <c:v>-0.85103861920737789</c:v>
                </c:pt>
                <c:pt idx="29">
                  <c:v>-0.73476244879304953</c:v>
                </c:pt>
                <c:pt idx="30">
                  <c:v>-0.59245695231982864</c:v>
                </c:pt>
                <c:pt idx="31">
                  <c:v>-0.42916337294563495</c:v>
                </c:pt>
                <c:pt idx="32">
                  <c:v>-0.25066646712860746</c:v>
                </c:pt>
                <c:pt idx="33">
                  <c:v>-6.3289576745632764E-2</c:v>
                </c:pt>
                <c:pt idx="34">
                  <c:v>0.1263293784461075</c:v>
                </c:pt>
                <c:pt idx="35">
                  <c:v>0.31147305242581536</c:v>
                </c:pt>
                <c:pt idx="36">
                  <c:v>0.48558263824074582</c:v>
                </c:pt>
                <c:pt idx="37">
                  <c:v>0.64249021701235642</c:v>
                </c:pt>
                <c:pt idx="38">
                  <c:v>0.77663725953754692</c:v>
                </c:pt>
                <c:pt idx="39">
                  <c:v>0.88327153995684216</c:v>
                </c:pt>
                <c:pt idx="40">
                  <c:v>0.95861548572465671</c:v>
                </c:pt>
                <c:pt idx="41">
                  <c:v>1</c:v>
                </c:pt>
                <c:pt idx="42">
                  <c:v>1.005959015732719</c:v>
                </c:pt>
                <c:pt idx="43">
                  <c:v>0.9762814318196541</c:v>
                </c:pt>
                <c:pt idx="44">
                  <c:v>0.91201859146647712</c:v>
                </c:pt>
                <c:pt idx="45">
                  <c:v>0.81544703783046513</c:v>
                </c:pt>
                <c:pt idx="46">
                  <c:v>0.68998786634419773</c:v>
                </c:pt>
                <c:pt idx="47">
                  <c:v>0.54008553070432874</c:v>
                </c:pt>
                <c:pt idx="48">
                  <c:v>0.37105039588360089</c:v>
                </c:pt>
                <c:pt idx="49">
                  <c:v>0.18887061580426068</c:v>
                </c:pt>
                <c:pt idx="50">
                  <c:v>3.7030184681263028E-16</c:v>
                </c:pt>
              </c:numCache>
            </c:numRef>
          </c:yVal>
          <c:smooth val="1"/>
          <c:extLst>
            <c:ext xmlns:c16="http://schemas.microsoft.com/office/drawing/2014/chart" uri="{C3380CC4-5D6E-409C-BE32-E72D297353CC}">
              <c16:uniqueId val="{00000001-57C4-4179-9FB2-16356909F040}"/>
            </c:ext>
          </c:extLst>
        </c:ser>
        <c:ser>
          <c:idx val="2"/>
          <c:order val="2"/>
          <c:tx>
            <c:strRef>
              <c:f>Sheet1!$D$1</c:f>
              <c:strCache>
                <c:ptCount val="1"/>
                <c:pt idx="0">
                  <c:v>mode=5</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Sheet1!$D$2:$D$102</c:f>
              <c:numCache>
                <c:formatCode>General</c:formatCode>
                <c:ptCount val="101"/>
                <c:pt idx="0">
                  <c:v>0</c:v>
                </c:pt>
                <c:pt idx="1">
                  <c:v>0.30901699437494751</c:v>
                </c:pt>
                <c:pt idx="2">
                  <c:v>0.58778525229247314</c:v>
                </c:pt>
                <c:pt idx="3">
                  <c:v>0.80901699437494756</c:v>
                </c:pt>
                <c:pt idx="4">
                  <c:v>0.95105651629515353</c:v>
                </c:pt>
                <c:pt idx="5">
                  <c:v>1</c:v>
                </c:pt>
                <c:pt idx="6">
                  <c:v>0.95105651629515353</c:v>
                </c:pt>
                <c:pt idx="7">
                  <c:v>0.80901699437494756</c:v>
                </c:pt>
                <c:pt idx="8">
                  <c:v>0.58778525229247314</c:v>
                </c:pt>
                <c:pt idx="9">
                  <c:v>0.30901699437494751</c:v>
                </c:pt>
                <c:pt idx="10">
                  <c:v>1.224606353822377E-16</c:v>
                </c:pt>
                <c:pt idx="11">
                  <c:v>-0.30901699437494751</c:v>
                </c:pt>
                <c:pt idx="12">
                  <c:v>-0.58778525229247314</c:v>
                </c:pt>
                <c:pt idx="13">
                  <c:v>-0.80901699437494756</c:v>
                </c:pt>
                <c:pt idx="14">
                  <c:v>-0.95105651629515353</c:v>
                </c:pt>
                <c:pt idx="15">
                  <c:v>-1</c:v>
                </c:pt>
                <c:pt idx="16">
                  <c:v>-0.95105651629515353</c:v>
                </c:pt>
                <c:pt idx="17">
                  <c:v>-0.80901699437494756</c:v>
                </c:pt>
                <c:pt idx="18">
                  <c:v>-0.58778525229247314</c:v>
                </c:pt>
                <c:pt idx="19">
                  <c:v>-0.30901699437494751</c:v>
                </c:pt>
                <c:pt idx="20">
                  <c:v>-2.449212707644754E-16</c:v>
                </c:pt>
                <c:pt idx="21">
                  <c:v>0.30901699437494751</c:v>
                </c:pt>
                <c:pt idx="22">
                  <c:v>0.58778525229247314</c:v>
                </c:pt>
                <c:pt idx="23">
                  <c:v>0.80901699437494756</c:v>
                </c:pt>
                <c:pt idx="24">
                  <c:v>0.95105651629515353</c:v>
                </c:pt>
                <c:pt idx="25">
                  <c:v>1</c:v>
                </c:pt>
                <c:pt idx="26">
                  <c:v>0.95105651629515353</c:v>
                </c:pt>
                <c:pt idx="27">
                  <c:v>0.80901699437494756</c:v>
                </c:pt>
                <c:pt idx="28">
                  <c:v>0.58778525229247314</c:v>
                </c:pt>
                <c:pt idx="29">
                  <c:v>0.30901699437494751</c:v>
                </c:pt>
                <c:pt idx="30">
                  <c:v>3.6738190614671249E-16</c:v>
                </c:pt>
                <c:pt idx="31">
                  <c:v>-0.30901699437494751</c:v>
                </c:pt>
                <c:pt idx="32">
                  <c:v>-0.58778525229247314</c:v>
                </c:pt>
                <c:pt idx="33">
                  <c:v>-0.80901699437494756</c:v>
                </c:pt>
                <c:pt idx="34">
                  <c:v>-0.95105651629515353</c:v>
                </c:pt>
                <c:pt idx="35">
                  <c:v>-1</c:v>
                </c:pt>
                <c:pt idx="36">
                  <c:v>-0.95105651629515353</c:v>
                </c:pt>
                <c:pt idx="37">
                  <c:v>-0.80901699437494756</c:v>
                </c:pt>
                <c:pt idx="38">
                  <c:v>-0.58778525229247314</c:v>
                </c:pt>
                <c:pt idx="39">
                  <c:v>-0.30901699437494751</c:v>
                </c:pt>
                <c:pt idx="40">
                  <c:v>-4.898425415289508E-16</c:v>
                </c:pt>
                <c:pt idx="41">
                  <c:v>0.30901699437494623</c:v>
                </c:pt>
                <c:pt idx="42">
                  <c:v>0.58778525229247192</c:v>
                </c:pt>
                <c:pt idx="43">
                  <c:v>0.80901699437494612</c:v>
                </c:pt>
                <c:pt idx="44">
                  <c:v>0.95105651629515353</c:v>
                </c:pt>
                <c:pt idx="45">
                  <c:v>1</c:v>
                </c:pt>
                <c:pt idx="46">
                  <c:v>0.95105651629515353</c:v>
                </c:pt>
                <c:pt idx="47">
                  <c:v>0.80901699437494756</c:v>
                </c:pt>
                <c:pt idx="48">
                  <c:v>0.58778525229247314</c:v>
                </c:pt>
                <c:pt idx="49">
                  <c:v>0.30901699437494751</c:v>
                </c:pt>
                <c:pt idx="50">
                  <c:v>6.1230317691118784E-16</c:v>
                </c:pt>
                <c:pt idx="51">
                  <c:v>-0.30901699437494884</c:v>
                </c:pt>
                <c:pt idx="52">
                  <c:v>-0.58778525229247192</c:v>
                </c:pt>
                <c:pt idx="53">
                  <c:v>-0.80901699437494756</c:v>
                </c:pt>
                <c:pt idx="54">
                  <c:v>-0.95105651629515353</c:v>
                </c:pt>
                <c:pt idx="55">
                  <c:v>-1</c:v>
                </c:pt>
                <c:pt idx="56">
                  <c:v>-0.95105651629515353</c:v>
                </c:pt>
                <c:pt idx="57">
                  <c:v>-0.80901699437494878</c:v>
                </c:pt>
                <c:pt idx="58">
                  <c:v>-0.58778525229247314</c:v>
                </c:pt>
                <c:pt idx="59">
                  <c:v>-0.30901699437495012</c:v>
                </c:pt>
                <c:pt idx="60">
                  <c:v>-7.3476381229342626E-16</c:v>
                </c:pt>
                <c:pt idx="61">
                  <c:v>0.3090169943749449</c:v>
                </c:pt>
                <c:pt idx="62">
                  <c:v>0.58778525229247192</c:v>
                </c:pt>
                <c:pt idx="63">
                  <c:v>0.80901699437494756</c:v>
                </c:pt>
                <c:pt idx="64">
                  <c:v>0.95105651629515353</c:v>
                </c:pt>
                <c:pt idx="65">
                  <c:v>1</c:v>
                </c:pt>
                <c:pt idx="66">
                  <c:v>0.95105651629515353</c:v>
                </c:pt>
                <c:pt idx="67">
                  <c:v>0.80901699437494612</c:v>
                </c:pt>
                <c:pt idx="68">
                  <c:v>0.58778525229247314</c:v>
                </c:pt>
                <c:pt idx="69">
                  <c:v>0.30901699437495012</c:v>
                </c:pt>
                <c:pt idx="70">
                  <c:v>8.5722444767566329E-16</c:v>
                </c:pt>
                <c:pt idx="71">
                  <c:v>-0.3090169943749449</c:v>
                </c:pt>
                <c:pt idx="72">
                  <c:v>-0.58778525229247192</c:v>
                </c:pt>
                <c:pt idx="73">
                  <c:v>-0.80901699437494612</c:v>
                </c:pt>
                <c:pt idx="74">
                  <c:v>-0.95105651629515353</c:v>
                </c:pt>
                <c:pt idx="75">
                  <c:v>-1</c:v>
                </c:pt>
                <c:pt idx="76">
                  <c:v>-0.95105651629515353</c:v>
                </c:pt>
                <c:pt idx="77">
                  <c:v>-0.80901699437494612</c:v>
                </c:pt>
                <c:pt idx="78">
                  <c:v>-0.58778525229247314</c:v>
                </c:pt>
                <c:pt idx="79">
                  <c:v>-0.30901699437494623</c:v>
                </c:pt>
                <c:pt idx="80">
                  <c:v>-9.7968508305790161E-16</c:v>
                </c:pt>
                <c:pt idx="81">
                  <c:v>0.30901699437494751</c:v>
                </c:pt>
                <c:pt idx="82">
                  <c:v>0.58778525229247192</c:v>
                </c:pt>
                <c:pt idx="83">
                  <c:v>0.8090169943749449</c:v>
                </c:pt>
                <c:pt idx="84">
                  <c:v>0.95105651629515353</c:v>
                </c:pt>
                <c:pt idx="85">
                  <c:v>1</c:v>
                </c:pt>
                <c:pt idx="86">
                  <c:v>0.95105651629515353</c:v>
                </c:pt>
                <c:pt idx="87">
                  <c:v>0.80901699437494878</c:v>
                </c:pt>
                <c:pt idx="88">
                  <c:v>0.58778525229247314</c:v>
                </c:pt>
                <c:pt idx="89">
                  <c:v>0.30901699437494623</c:v>
                </c:pt>
                <c:pt idx="90">
                  <c:v>1.1021457184401387E-15</c:v>
                </c:pt>
                <c:pt idx="91">
                  <c:v>-0.30901699437494751</c:v>
                </c:pt>
                <c:pt idx="92">
                  <c:v>-0.58778525229247192</c:v>
                </c:pt>
                <c:pt idx="93">
                  <c:v>-0.80901699437494756</c:v>
                </c:pt>
                <c:pt idx="94">
                  <c:v>-0.9510565162951522</c:v>
                </c:pt>
                <c:pt idx="95">
                  <c:v>-1</c:v>
                </c:pt>
                <c:pt idx="96">
                  <c:v>-0.95105651629515353</c:v>
                </c:pt>
                <c:pt idx="97">
                  <c:v>-0.80901699437494878</c:v>
                </c:pt>
                <c:pt idx="98">
                  <c:v>-0.58778525229247458</c:v>
                </c:pt>
                <c:pt idx="99">
                  <c:v>-0.30901699437495012</c:v>
                </c:pt>
                <c:pt idx="100">
                  <c:v>-1.2246063538223771E-15</c:v>
                </c:pt>
              </c:numCache>
            </c:numRef>
          </c:yVal>
          <c:smooth val="1"/>
          <c:extLst>
            <c:ext xmlns:c16="http://schemas.microsoft.com/office/drawing/2014/chart" uri="{C3380CC4-5D6E-409C-BE32-E72D297353CC}">
              <c16:uniqueId val="{00000002-57C4-4179-9FB2-16356909F040}"/>
            </c:ext>
          </c:extLst>
        </c:ser>
        <c:dLbls>
          <c:showLegendKey val="0"/>
          <c:showVal val="0"/>
          <c:showCatName val="0"/>
          <c:showSerName val="0"/>
          <c:showPercent val="0"/>
          <c:showBubbleSize val="0"/>
        </c:dLbls>
        <c:axId val="250143872"/>
        <c:axId val="250145408"/>
      </c:scatterChart>
      <c:valAx>
        <c:axId val="250143872"/>
        <c:scaling>
          <c:orientation val="minMax"/>
          <c:max val="2"/>
          <c:min val="0"/>
        </c:scaling>
        <c:delete val="0"/>
        <c:axPos val="b"/>
        <c:numFmt formatCode="General" sourceLinked="1"/>
        <c:majorTickMark val="out"/>
        <c:minorTickMark val="none"/>
        <c:tickLblPos val="none"/>
        <c:crossAx val="250145408"/>
        <c:crossesAt val="0"/>
        <c:crossBetween val="midCat"/>
        <c:majorUnit val="0.5"/>
      </c:valAx>
      <c:valAx>
        <c:axId val="250145408"/>
        <c:scaling>
          <c:orientation val="minMax"/>
          <c:max val="1.0900000000000001"/>
          <c:min val="-1.0900000000000001"/>
        </c:scaling>
        <c:delete val="0"/>
        <c:axPos val="l"/>
        <c:numFmt formatCode="0_ " sourceLinked="0"/>
        <c:majorTickMark val="none"/>
        <c:minorTickMark val="none"/>
        <c:tickLblPos val="none"/>
        <c:crossAx val="250143872"/>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0"/>
          <c:w val="0.99019768713861545"/>
          <c:h val="1"/>
        </c:manualLayout>
      </c:layout>
      <c:scatterChart>
        <c:scatterStyle val="smoothMarker"/>
        <c:varyColors val="0"/>
        <c:ser>
          <c:idx val="0"/>
          <c:order val="0"/>
          <c:tx>
            <c:strRef>
              <c:f>Sheet1!$B$1</c:f>
              <c:strCache>
                <c:ptCount val="1"/>
                <c:pt idx="0">
                  <c:v>mode=1</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Sheet1!$B$2:$B$52</c:f>
              <c:numCache>
                <c:formatCode>General</c:formatCode>
                <c:ptCount val="51"/>
                <c:pt idx="0">
                  <c:v>0</c:v>
                </c:pt>
                <c:pt idx="1">
                  <c:v>6.3289576745633042E-2</c:v>
                </c:pt>
                <c:pt idx="2">
                  <c:v>0.12632937844610836</c:v>
                </c:pt>
                <c:pt idx="3">
                  <c:v>0.18887061580425987</c:v>
                </c:pt>
                <c:pt idx="4">
                  <c:v>0.25066646712860868</c:v>
                </c:pt>
                <c:pt idx="5">
                  <c:v>0.31147305242581674</c:v>
                </c:pt>
                <c:pt idx="6">
                  <c:v>0.37105039588360056</c:v>
                </c:pt>
                <c:pt idx="7">
                  <c:v>0.42916337294563556</c:v>
                </c:pt>
                <c:pt idx="8">
                  <c:v>0.48558263824074788</c:v>
                </c:pt>
                <c:pt idx="9">
                  <c:v>0.54008553070433019</c:v>
                </c:pt>
                <c:pt idx="10">
                  <c:v>0.59245695231982864</c:v>
                </c:pt>
                <c:pt idx="11">
                  <c:v>0.64249021701235909</c:v>
                </c:pt>
                <c:pt idx="12">
                  <c:v>0.68998786634419929</c:v>
                </c:pt>
                <c:pt idx="13">
                  <c:v>0.73476244879305008</c:v>
                </c:pt>
                <c:pt idx="14">
                  <c:v>0.77663725953754903</c:v>
                </c:pt>
                <c:pt idx="15">
                  <c:v>0.81544703783046468</c:v>
                </c:pt>
                <c:pt idx="16">
                  <c:v>0.85103861920738022</c:v>
                </c:pt>
                <c:pt idx="17">
                  <c:v>0.8832715399568446</c:v>
                </c:pt>
                <c:pt idx="18">
                  <c:v>0.91201859146648234</c:v>
                </c:pt>
                <c:pt idx="19">
                  <c:v>0.93716632225726304</c:v>
                </c:pt>
                <c:pt idx="20">
                  <c:v>0.95861548572465916</c:v>
                </c:pt>
                <c:pt idx="21">
                  <c:v>0.97628143181965943</c:v>
                </c:pt>
                <c:pt idx="22">
                  <c:v>0.99009444112382583</c:v>
                </c:pt>
                <c:pt idx="23">
                  <c:v>1</c:v>
                </c:pt>
                <c:pt idx="24">
                  <c:v>1.005959015732719</c:v>
                </c:pt>
                <c:pt idx="25">
                  <c:v>1.0079479708092984</c:v>
                </c:pt>
                <c:pt idx="26">
                  <c:v>1.005959015732719</c:v>
                </c:pt>
                <c:pt idx="27">
                  <c:v>1</c:v>
                </c:pt>
                <c:pt idx="28">
                  <c:v>0.99009444112382583</c:v>
                </c:pt>
                <c:pt idx="29">
                  <c:v>0.97628143181965943</c:v>
                </c:pt>
                <c:pt idx="30">
                  <c:v>0.95861548572465916</c:v>
                </c:pt>
                <c:pt idx="31">
                  <c:v>0.93716632225726304</c:v>
                </c:pt>
                <c:pt idx="32">
                  <c:v>0.91201859146648234</c:v>
                </c:pt>
                <c:pt idx="33">
                  <c:v>0.8832715399568446</c:v>
                </c:pt>
                <c:pt idx="34">
                  <c:v>0.85103861920738022</c:v>
                </c:pt>
                <c:pt idx="35">
                  <c:v>0.81544703783046468</c:v>
                </c:pt>
                <c:pt idx="36">
                  <c:v>0.77663725953754903</c:v>
                </c:pt>
                <c:pt idx="37">
                  <c:v>0.73476244879305008</c:v>
                </c:pt>
                <c:pt idx="38">
                  <c:v>0.68998786634419929</c:v>
                </c:pt>
                <c:pt idx="39">
                  <c:v>0.64249021701235909</c:v>
                </c:pt>
                <c:pt idx="40">
                  <c:v>0.59245695231982864</c:v>
                </c:pt>
                <c:pt idx="41">
                  <c:v>0.54008553070433019</c:v>
                </c:pt>
                <c:pt idx="42">
                  <c:v>0.48558263824074788</c:v>
                </c:pt>
                <c:pt idx="43">
                  <c:v>0.42916337294563556</c:v>
                </c:pt>
                <c:pt idx="44">
                  <c:v>0.37105039588360317</c:v>
                </c:pt>
                <c:pt idx="45">
                  <c:v>0.31147305242581674</c:v>
                </c:pt>
                <c:pt idx="46">
                  <c:v>0.25066646712860868</c:v>
                </c:pt>
                <c:pt idx="47">
                  <c:v>0.18887061580426012</c:v>
                </c:pt>
                <c:pt idx="48">
                  <c:v>0.12632937844610861</c:v>
                </c:pt>
                <c:pt idx="49">
                  <c:v>6.3289576745633305E-2</c:v>
                </c:pt>
                <c:pt idx="50">
                  <c:v>1.2343394893754376E-16</c:v>
                </c:pt>
              </c:numCache>
            </c:numRef>
          </c:yVal>
          <c:smooth val="1"/>
          <c:extLst>
            <c:ext xmlns:c16="http://schemas.microsoft.com/office/drawing/2014/chart" uri="{C3380CC4-5D6E-409C-BE32-E72D297353CC}">
              <c16:uniqueId val="{00000000-57C4-4179-9FB2-16356909F040}"/>
            </c:ext>
          </c:extLst>
        </c:ser>
        <c:ser>
          <c:idx val="1"/>
          <c:order val="1"/>
          <c:tx>
            <c:strRef>
              <c:f>Sheet1!$C$1</c:f>
              <c:strCache>
                <c:ptCount val="1"/>
                <c:pt idx="0">
                  <c:v>mode=3</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Sheet1!$C$2:$C$52</c:f>
              <c:numCache>
                <c:formatCode>General</c:formatCode>
                <c:ptCount val="51"/>
                <c:pt idx="0">
                  <c:v>0</c:v>
                </c:pt>
                <c:pt idx="1">
                  <c:v>0.1888706158042591</c:v>
                </c:pt>
                <c:pt idx="2">
                  <c:v>0.37105039588360089</c:v>
                </c:pt>
                <c:pt idx="3">
                  <c:v>0.54008553070432797</c:v>
                </c:pt>
                <c:pt idx="4">
                  <c:v>0.68998786634419773</c:v>
                </c:pt>
                <c:pt idx="5">
                  <c:v>0.81544703783046513</c:v>
                </c:pt>
                <c:pt idx="6">
                  <c:v>0.91201859146647712</c:v>
                </c:pt>
                <c:pt idx="7">
                  <c:v>0.9762814318196541</c:v>
                </c:pt>
                <c:pt idx="8">
                  <c:v>1.005959015732719</c:v>
                </c:pt>
                <c:pt idx="9">
                  <c:v>1</c:v>
                </c:pt>
                <c:pt idx="10">
                  <c:v>0.95861548572465671</c:v>
                </c:pt>
                <c:pt idx="11">
                  <c:v>0.88327153995684216</c:v>
                </c:pt>
                <c:pt idx="12">
                  <c:v>0.77663725953754692</c:v>
                </c:pt>
                <c:pt idx="13">
                  <c:v>0.64249021701235709</c:v>
                </c:pt>
                <c:pt idx="14">
                  <c:v>0.4855826382407466</c:v>
                </c:pt>
                <c:pt idx="15">
                  <c:v>0.31147305242581619</c:v>
                </c:pt>
                <c:pt idx="16">
                  <c:v>0.1263293784461075</c:v>
                </c:pt>
                <c:pt idx="17">
                  <c:v>-6.3289576745632847E-2</c:v>
                </c:pt>
                <c:pt idx="18">
                  <c:v>-0.25066646712860746</c:v>
                </c:pt>
                <c:pt idx="19">
                  <c:v>-0.42916337294563417</c:v>
                </c:pt>
                <c:pt idx="20">
                  <c:v>-0.59245695231982787</c:v>
                </c:pt>
                <c:pt idx="21">
                  <c:v>-0.73476244879304864</c:v>
                </c:pt>
                <c:pt idx="22">
                  <c:v>-0.85103861920737789</c:v>
                </c:pt>
                <c:pt idx="23">
                  <c:v>-0.93716632225726315</c:v>
                </c:pt>
                <c:pt idx="24">
                  <c:v>-0.99009444112382317</c:v>
                </c:pt>
                <c:pt idx="25">
                  <c:v>-1.0079479708092931</c:v>
                </c:pt>
                <c:pt idx="26">
                  <c:v>-0.99009444112382317</c:v>
                </c:pt>
                <c:pt idx="27">
                  <c:v>-0.93716632225726315</c:v>
                </c:pt>
                <c:pt idx="28">
                  <c:v>-0.85103861920737789</c:v>
                </c:pt>
                <c:pt idx="29">
                  <c:v>-0.73476244879304953</c:v>
                </c:pt>
                <c:pt idx="30">
                  <c:v>-0.59245695231982864</c:v>
                </c:pt>
                <c:pt idx="31">
                  <c:v>-0.42916337294563495</c:v>
                </c:pt>
                <c:pt idx="32">
                  <c:v>-0.25066646712860746</c:v>
                </c:pt>
                <c:pt idx="33">
                  <c:v>-6.3289576745632764E-2</c:v>
                </c:pt>
                <c:pt idx="34">
                  <c:v>0.1263293784461075</c:v>
                </c:pt>
                <c:pt idx="35">
                  <c:v>0.31147305242581536</c:v>
                </c:pt>
                <c:pt idx="36">
                  <c:v>0.48558263824074582</c:v>
                </c:pt>
                <c:pt idx="37">
                  <c:v>0.64249021701235642</c:v>
                </c:pt>
                <c:pt idx="38">
                  <c:v>0.77663725953754692</c:v>
                </c:pt>
                <c:pt idx="39">
                  <c:v>0.88327153995684216</c:v>
                </c:pt>
                <c:pt idx="40">
                  <c:v>0.95861548572465671</c:v>
                </c:pt>
                <c:pt idx="41">
                  <c:v>1</c:v>
                </c:pt>
                <c:pt idx="42">
                  <c:v>1.005959015732719</c:v>
                </c:pt>
                <c:pt idx="43">
                  <c:v>0.9762814318196541</c:v>
                </c:pt>
                <c:pt idx="44">
                  <c:v>0.91201859146647712</c:v>
                </c:pt>
                <c:pt idx="45">
                  <c:v>0.81544703783046513</c:v>
                </c:pt>
                <c:pt idx="46">
                  <c:v>0.68998786634419773</c:v>
                </c:pt>
                <c:pt idx="47">
                  <c:v>0.54008553070432874</c:v>
                </c:pt>
                <c:pt idx="48">
                  <c:v>0.37105039588360089</c:v>
                </c:pt>
                <c:pt idx="49">
                  <c:v>0.18887061580426068</c:v>
                </c:pt>
                <c:pt idx="50">
                  <c:v>3.7030184681263028E-16</c:v>
                </c:pt>
              </c:numCache>
            </c:numRef>
          </c:yVal>
          <c:smooth val="1"/>
          <c:extLst>
            <c:ext xmlns:c16="http://schemas.microsoft.com/office/drawing/2014/chart" uri="{C3380CC4-5D6E-409C-BE32-E72D297353CC}">
              <c16:uniqueId val="{00000001-57C4-4179-9FB2-16356909F040}"/>
            </c:ext>
          </c:extLst>
        </c:ser>
        <c:ser>
          <c:idx val="2"/>
          <c:order val="2"/>
          <c:tx>
            <c:strRef>
              <c:f>Sheet1!$D$1</c:f>
              <c:strCache>
                <c:ptCount val="1"/>
                <c:pt idx="0">
                  <c:v>mode=5</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Sheet1!$D$2:$D$102</c:f>
              <c:numCache>
                <c:formatCode>General</c:formatCode>
                <c:ptCount val="101"/>
                <c:pt idx="0">
                  <c:v>0</c:v>
                </c:pt>
                <c:pt idx="1">
                  <c:v>0.30901699437494751</c:v>
                </c:pt>
                <c:pt idx="2">
                  <c:v>0.58778525229247314</c:v>
                </c:pt>
                <c:pt idx="3">
                  <c:v>0.80901699437494756</c:v>
                </c:pt>
                <c:pt idx="4">
                  <c:v>0.95105651629515353</c:v>
                </c:pt>
                <c:pt idx="5">
                  <c:v>1</c:v>
                </c:pt>
                <c:pt idx="6">
                  <c:v>0.95105651629515353</c:v>
                </c:pt>
                <c:pt idx="7">
                  <c:v>0.80901699437494756</c:v>
                </c:pt>
                <c:pt idx="8">
                  <c:v>0.58778525229247314</c:v>
                </c:pt>
                <c:pt idx="9">
                  <c:v>0.30901699437494751</c:v>
                </c:pt>
                <c:pt idx="10">
                  <c:v>1.224606353822377E-16</c:v>
                </c:pt>
                <c:pt idx="11">
                  <c:v>-0.30901699437494751</c:v>
                </c:pt>
                <c:pt idx="12">
                  <c:v>-0.58778525229247314</c:v>
                </c:pt>
                <c:pt idx="13">
                  <c:v>-0.80901699437494756</c:v>
                </c:pt>
                <c:pt idx="14">
                  <c:v>-0.95105651629515353</c:v>
                </c:pt>
                <c:pt idx="15">
                  <c:v>-1</c:v>
                </c:pt>
                <c:pt idx="16">
                  <c:v>-0.95105651629515353</c:v>
                </c:pt>
                <c:pt idx="17">
                  <c:v>-0.80901699437494756</c:v>
                </c:pt>
                <c:pt idx="18">
                  <c:v>-0.58778525229247314</c:v>
                </c:pt>
                <c:pt idx="19">
                  <c:v>-0.30901699437494751</c:v>
                </c:pt>
                <c:pt idx="20">
                  <c:v>-2.449212707644754E-16</c:v>
                </c:pt>
                <c:pt idx="21">
                  <c:v>0.30901699437494751</c:v>
                </c:pt>
                <c:pt idx="22">
                  <c:v>0.58778525229247314</c:v>
                </c:pt>
                <c:pt idx="23">
                  <c:v>0.80901699437494756</c:v>
                </c:pt>
                <c:pt idx="24">
                  <c:v>0.95105651629515353</c:v>
                </c:pt>
                <c:pt idx="25">
                  <c:v>1</c:v>
                </c:pt>
                <c:pt idx="26">
                  <c:v>0.95105651629515353</c:v>
                </c:pt>
                <c:pt idx="27">
                  <c:v>0.80901699437494756</c:v>
                </c:pt>
                <c:pt idx="28">
                  <c:v>0.58778525229247314</c:v>
                </c:pt>
                <c:pt idx="29">
                  <c:v>0.30901699437494751</c:v>
                </c:pt>
                <c:pt idx="30">
                  <c:v>3.6738190614671249E-16</c:v>
                </c:pt>
                <c:pt idx="31">
                  <c:v>-0.30901699437494751</c:v>
                </c:pt>
                <c:pt idx="32">
                  <c:v>-0.58778525229247314</c:v>
                </c:pt>
                <c:pt idx="33">
                  <c:v>-0.80901699437494756</c:v>
                </c:pt>
                <c:pt idx="34">
                  <c:v>-0.95105651629515353</c:v>
                </c:pt>
                <c:pt idx="35">
                  <c:v>-1</c:v>
                </c:pt>
                <c:pt idx="36">
                  <c:v>-0.95105651629515353</c:v>
                </c:pt>
                <c:pt idx="37">
                  <c:v>-0.80901699437494756</c:v>
                </c:pt>
                <c:pt idx="38">
                  <c:v>-0.58778525229247314</c:v>
                </c:pt>
                <c:pt idx="39">
                  <c:v>-0.30901699437494751</c:v>
                </c:pt>
                <c:pt idx="40">
                  <c:v>-4.898425415289508E-16</c:v>
                </c:pt>
                <c:pt idx="41">
                  <c:v>0.30901699437494623</c:v>
                </c:pt>
                <c:pt idx="42">
                  <c:v>0.58778525229247192</c:v>
                </c:pt>
                <c:pt idx="43">
                  <c:v>0.80901699437494612</c:v>
                </c:pt>
                <c:pt idx="44">
                  <c:v>0.95105651629515353</c:v>
                </c:pt>
                <c:pt idx="45">
                  <c:v>1</c:v>
                </c:pt>
                <c:pt idx="46">
                  <c:v>0.95105651629515353</c:v>
                </c:pt>
                <c:pt idx="47">
                  <c:v>0.80901699437494756</c:v>
                </c:pt>
                <c:pt idx="48">
                  <c:v>0.58778525229247314</c:v>
                </c:pt>
                <c:pt idx="49">
                  <c:v>0.30901699437494751</c:v>
                </c:pt>
                <c:pt idx="50">
                  <c:v>6.1230317691118784E-16</c:v>
                </c:pt>
                <c:pt idx="51">
                  <c:v>-0.30901699437494884</c:v>
                </c:pt>
                <c:pt idx="52">
                  <c:v>-0.58778525229247192</c:v>
                </c:pt>
                <c:pt idx="53">
                  <c:v>-0.80901699437494756</c:v>
                </c:pt>
                <c:pt idx="54">
                  <c:v>-0.95105651629515353</c:v>
                </c:pt>
                <c:pt idx="55">
                  <c:v>-1</c:v>
                </c:pt>
                <c:pt idx="56">
                  <c:v>-0.95105651629515353</c:v>
                </c:pt>
                <c:pt idx="57">
                  <c:v>-0.80901699437494878</c:v>
                </c:pt>
                <c:pt idx="58">
                  <c:v>-0.58778525229247314</c:v>
                </c:pt>
                <c:pt idx="59">
                  <c:v>-0.30901699437495012</c:v>
                </c:pt>
                <c:pt idx="60">
                  <c:v>-7.3476381229342626E-16</c:v>
                </c:pt>
                <c:pt idx="61">
                  <c:v>0.3090169943749449</c:v>
                </c:pt>
                <c:pt idx="62">
                  <c:v>0.58778525229247192</c:v>
                </c:pt>
                <c:pt idx="63">
                  <c:v>0.80901699437494756</c:v>
                </c:pt>
                <c:pt idx="64">
                  <c:v>0.95105651629515353</c:v>
                </c:pt>
                <c:pt idx="65">
                  <c:v>1</c:v>
                </c:pt>
                <c:pt idx="66">
                  <c:v>0.95105651629515353</c:v>
                </c:pt>
                <c:pt idx="67">
                  <c:v>0.80901699437494612</c:v>
                </c:pt>
                <c:pt idx="68">
                  <c:v>0.58778525229247314</c:v>
                </c:pt>
                <c:pt idx="69">
                  <c:v>0.30901699437495012</c:v>
                </c:pt>
                <c:pt idx="70">
                  <c:v>8.5722444767566329E-16</c:v>
                </c:pt>
                <c:pt idx="71">
                  <c:v>-0.3090169943749449</c:v>
                </c:pt>
                <c:pt idx="72">
                  <c:v>-0.58778525229247192</c:v>
                </c:pt>
                <c:pt idx="73">
                  <c:v>-0.80901699437494612</c:v>
                </c:pt>
                <c:pt idx="74">
                  <c:v>-0.95105651629515353</c:v>
                </c:pt>
                <c:pt idx="75">
                  <c:v>-1</c:v>
                </c:pt>
                <c:pt idx="76">
                  <c:v>-0.95105651629515353</c:v>
                </c:pt>
                <c:pt idx="77">
                  <c:v>-0.80901699437494612</c:v>
                </c:pt>
                <c:pt idx="78">
                  <c:v>-0.58778525229247314</c:v>
                </c:pt>
                <c:pt idx="79">
                  <c:v>-0.30901699437494623</c:v>
                </c:pt>
                <c:pt idx="80">
                  <c:v>-9.7968508305790161E-16</c:v>
                </c:pt>
                <c:pt idx="81">
                  <c:v>0.30901699437494751</c:v>
                </c:pt>
                <c:pt idx="82">
                  <c:v>0.58778525229247192</c:v>
                </c:pt>
                <c:pt idx="83">
                  <c:v>0.8090169943749449</c:v>
                </c:pt>
                <c:pt idx="84">
                  <c:v>0.95105651629515353</c:v>
                </c:pt>
                <c:pt idx="85">
                  <c:v>1</c:v>
                </c:pt>
                <c:pt idx="86">
                  <c:v>0.95105651629515353</c:v>
                </c:pt>
                <c:pt idx="87">
                  <c:v>0.80901699437494878</c:v>
                </c:pt>
                <c:pt idx="88">
                  <c:v>0.58778525229247314</c:v>
                </c:pt>
                <c:pt idx="89">
                  <c:v>0.30901699437494623</c:v>
                </c:pt>
                <c:pt idx="90">
                  <c:v>1.1021457184401387E-15</c:v>
                </c:pt>
                <c:pt idx="91">
                  <c:v>-0.30901699437494751</c:v>
                </c:pt>
                <c:pt idx="92">
                  <c:v>-0.58778525229247192</c:v>
                </c:pt>
                <c:pt idx="93">
                  <c:v>-0.80901699437494756</c:v>
                </c:pt>
                <c:pt idx="94">
                  <c:v>-0.9510565162951522</c:v>
                </c:pt>
                <c:pt idx="95">
                  <c:v>-1</c:v>
                </c:pt>
                <c:pt idx="96">
                  <c:v>-0.95105651629515353</c:v>
                </c:pt>
                <c:pt idx="97">
                  <c:v>-0.80901699437494878</c:v>
                </c:pt>
                <c:pt idx="98">
                  <c:v>-0.58778525229247458</c:v>
                </c:pt>
                <c:pt idx="99">
                  <c:v>-0.30901699437495012</c:v>
                </c:pt>
                <c:pt idx="100">
                  <c:v>-1.2246063538223771E-15</c:v>
                </c:pt>
              </c:numCache>
            </c:numRef>
          </c:yVal>
          <c:smooth val="1"/>
          <c:extLst>
            <c:ext xmlns:c16="http://schemas.microsoft.com/office/drawing/2014/chart" uri="{C3380CC4-5D6E-409C-BE32-E72D297353CC}">
              <c16:uniqueId val="{00000002-57C4-4179-9FB2-16356909F040}"/>
            </c:ext>
          </c:extLst>
        </c:ser>
        <c:dLbls>
          <c:showLegendKey val="0"/>
          <c:showVal val="0"/>
          <c:showCatName val="0"/>
          <c:showSerName val="0"/>
          <c:showPercent val="0"/>
          <c:showBubbleSize val="0"/>
        </c:dLbls>
        <c:axId val="250143872"/>
        <c:axId val="250145408"/>
      </c:scatterChart>
      <c:valAx>
        <c:axId val="250143872"/>
        <c:scaling>
          <c:orientation val="minMax"/>
          <c:max val="2"/>
          <c:min val="0"/>
        </c:scaling>
        <c:delete val="0"/>
        <c:axPos val="b"/>
        <c:numFmt formatCode="General" sourceLinked="1"/>
        <c:majorTickMark val="out"/>
        <c:minorTickMark val="none"/>
        <c:tickLblPos val="none"/>
        <c:crossAx val="250145408"/>
        <c:crossesAt val="0"/>
        <c:crossBetween val="midCat"/>
        <c:majorUnit val="0.5"/>
      </c:valAx>
      <c:valAx>
        <c:axId val="250145408"/>
        <c:scaling>
          <c:orientation val="minMax"/>
          <c:max val="1.0900000000000001"/>
          <c:min val="-1.0900000000000001"/>
        </c:scaling>
        <c:delete val="0"/>
        <c:axPos val="l"/>
        <c:numFmt formatCode="0_ " sourceLinked="0"/>
        <c:majorTickMark val="none"/>
        <c:minorTickMark val="none"/>
        <c:tickLblPos val="none"/>
        <c:crossAx val="250143872"/>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210"/>
      <c:rAngAx val="0"/>
      <c:perspective val="10"/>
    </c:view3D>
    <c:floor>
      <c:thickness val="0"/>
      <c:spPr>
        <a:noFill/>
        <a:ln>
          <a:solidFill>
            <a:schemeClr val="tx1">
              <a:lumMod val="85000"/>
              <a:lumOff val="15000"/>
            </a:schemeClr>
          </a:solidFill>
        </a:ln>
        <a:effectLst/>
        <a:sp3d>
          <a:contourClr>
            <a:schemeClr val="tx1">
              <a:lumMod val="85000"/>
              <a:lumOff val="15000"/>
            </a:schemeClr>
          </a:contourClr>
        </a:sp3d>
      </c:spPr>
    </c:floor>
    <c:sideWall>
      <c:thickness val="0"/>
      <c:spPr>
        <a:noFill/>
        <a:ln>
          <a:solidFill>
            <a:schemeClr val="tx1">
              <a:lumMod val="85000"/>
              <a:lumOff val="15000"/>
            </a:schemeClr>
          </a:solidFill>
        </a:ln>
        <a:effectLst/>
        <a:sp3d>
          <a:contourClr>
            <a:schemeClr val="tx1">
              <a:lumMod val="85000"/>
              <a:lumOff val="15000"/>
            </a:schemeClr>
          </a:contourClr>
        </a:sp3d>
      </c:spPr>
    </c:sideWall>
    <c:backWall>
      <c:thickness val="0"/>
      <c:spPr>
        <a:noFill/>
        <a:ln>
          <a:solidFill>
            <a:schemeClr val="tx1">
              <a:lumMod val="85000"/>
              <a:lumOff val="15000"/>
            </a:schemeClr>
          </a:solidFill>
        </a:ln>
        <a:effectLst/>
        <a:sp3d>
          <a:contourClr>
            <a:schemeClr val="tx1">
              <a:lumMod val="85000"/>
              <a:lumOff val="15000"/>
            </a:schemeClr>
          </a:contourClr>
        </a:sp3d>
      </c:spPr>
    </c:backWall>
    <c:plotArea>
      <c:layout>
        <c:manualLayout>
          <c:layoutTarget val="inner"/>
          <c:xMode val="edge"/>
          <c:yMode val="edge"/>
          <c:x val="1.3414608711611913E-2"/>
          <c:y val="0"/>
          <c:w val="0.98794236310086658"/>
          <c:h val="1"/>
        </c:manualLayout>
      </c:layout>
      <c:surface3DChart>
        <c:wireframe val="0"/>
        <c:ser>
          <c:idx val="2"/>
          <c:order val="1"/>
          <c:tx>
            <c:strRef>
              <c:f>Sheet1!$A$3</c:f>
              <c:strCache>
                <c:ptCount val="1"/>
                <c:pt idx="0">
                  <c:v>-1</c:v>
                </c:pt>
              </c:strCache>
            </c:strRef>
          </c:tx>
          <c:spPr>
            <a:gradFill rotWithShape="1">
              <a:gsLst>
                <a:gs pos="0">
                  <a:schemeClr val="accent1">
                    <a:shade val="49000"/>
                    <a:tint val="50000"/>
                    <a:satMod val="300000"/>
                  </a:schemeClr>
                </a:gs>
                <a:gs pos="35000">
                  <a:schemeClr val="accent1">
                    <a:shade val="49000"/>
                    <a:tint val="37000"/>
                    <a:satMod val="300000"/>
                  </a:schemeClr>
                </a:gs>
                <a:gs pos="100000">
                  <a:schemeClr val="accent1">
                    <a:shade val="49000"/>
                    <a:tint val="15000"/>
                    <a:satMod val="350000"/>
                  </a:schemeClr>
                </a:gs>
              </a:gsLst>
              <a:lin ang="16200000" scaled="1"/>
            </a:gradFill>
            <a:ln w="9525" cap="flat" cmpd="sng" algn="ctr">
              <a:solidFill>
                <a:schemeClr val="accent1">
                  <a:shade val="49000"/>
                  <a:shade val="95000"/>
                </a:schemeClr>
              </a:solidFill>
              <a:round/>
            </a:ln>
            <a:effectLst>
              <a:outerShdw blurRad="40000" dist="20000" dir="5400000" rotWithShape="0">
                <a:srgbClr val="000000">
                  <a:alpha val="38000"/>
                </a:srgbClr>
              </a:outerShdw>
            </a:effectLst>
            <a:sp3d contourW="9525">
              <a:contourClr>
                <a:schemeClr val="accent1">
                  <a:shade val="49000"/>
                  <a:shade val="95000"/>
                </a:schemeClr>
              </a:contourClr>
            </a:sp3d>
          </c:spPr>
          <c:val>
            <c:numRef>
              <c:f>Sheet1!$B$3:$AF$3</c:f>
              <c:numCache>
                <c:formatCode>General</c:formatCode>
                <c:ptCount val="31"/>
                <c:pt idx="0">
                  <c:v>-1</c:v>
                </c:pt>
                <c:pt idx="1">
                  <c:v>-0.95105651629515353</c:v>
                </c:pt>
                <c:pt idx="2">
                  <c:v>-0.80901699437494756</c:v>
                </c:pt>
                <c:pt idx="3">
                  <c:v>-0.58778525229247403</c:v>
                </c:pt>
                <c:pt idx="4">
                  <c:v>-0.30901699437494756</c:v>
                </c:pt>
                <c:pt idx="5">
                  <c:v>-1.83772268236293E-16</c:v>
                </c:pt>
                <c:pt idx="6">
                  <c:v>0.30901699437494723</c:v>
                </c:pt>
                <c:pt idx="7">
                  <c:v>0.58778525229247225</c:v>
                </c:pt>
                <c:pt idx="8">
                  <c:v>0.80901699437494679</c:v>
                </c:pt>
                <c:pt idx="9">
                  <c:v>0.95105651629515353</c:v>
                </c:pt>
                <c:pt idx="10">
                  <c:v>1</c:v>
                </c:pt>
                <c:pt idx="11">
                  <c:v>0.95105651629515364</c:v>
                </c:pt>
                <c:pt idx="12">
                  <c:v>0.80901699437494701</c:v>
                </c:pt>
                <c:pt idx="13">
                  <c:v>0.58778525229247403</c:v>
                </c:pt>
                <c:pt idx="14">
                  <c:v>0.30901699437494773</c:v>
                </c:pt>
                <c:pt idx="15">
                  <c:v>3.06287113727155E-16</c:v>
                </c:pt>
                <c:pt idx="16">
                  <c:v>-0.30901699437494712</c:v>
                </c:pt>
                <c:pt idx="17">
                  <c:v>-0.58778525229247292</c:v>
                </c:pt>
                <c:pt idx="18">
                  <c:v>-0.80901699437494723</c:v>
                </c:pt>
                <c:pt idx="19">
                  <c:v>-0.95105651629515342</c:v>
                </c:pt>
                <c:pt idx="20">
                  <c:v>-1</c:v>
                </c:pt>
                <c:pt idx="21">
                  <c:v>-0.9510565162951542</c:v>
                </c:pt>
                <c:pt idx="22">
                  <c:v>-0.80901699437494767</c:v>
                </c:pt>
                <c:pt idx="23">
                  <c:v>-0.58778525229247347</c:v>
                </c:pt>
                <c:pt idx="24">
                  <c:v>-0.30901699437494612</c:v>
                </c:pt>
                <c:pt idx="25">
                  <c:v>-4.28801959218017E-16</c:v>
                </c:pt>
                <c:pt idx="26">
                  <c:v>0.30901699437494867</c:v>
                </c:pt>
                <c:pt idx="27">
                  <c:v>0.5877852522924728</c:v>
                </c:pt>
                <c:pt idx="28">
                  <c:v>0.80901699437494823</c:v>
                </c:pt>
                <c:pt idx="29">
                  <c:v>0.95105651629515398</c:v>
                </c:pt>
                <c:pt idx="30">
                  <c:v>1</c:v>
                </c:pt>
              </c:numCache>
            </c:numRef>
          </c:val>
          <c:extLst>
            <c:ext xmlns:c16="http://schemas.microsoft.com/office/drawing/2014/chart" uri="{C3380CC4-5D6E-409C-BE32-E72D297353CC}">
              <c16:uniqueId val="{00000002-E02F-4C69-93C4-495883C7EC55}"/>
            </c:ext>
          </c:extLst>
        </c:ser>
        <c:ser>
          <c:idx val="3"/>
          <c:order val="2"/>
          <c:tx>
            <c:strRef>
              <c:f>Sheet1!$A$4</c:f>
              <c:strCache>
                <c:ptCount val="1"/>
                <c:pt idx="0">
                  <c:v>-0.95</c:v>
                </c:pt>
              </c:strCache>
            </c:strRef>
          </c:tx>
          <c:spPr>
            <a:gradFill rotWithShape="1">
              <a:gsLst>
                <a:gs pos="0">
                  <a:schemeClr val="accent1">
                    <a:shade val="55000"/>
                    <a:tint val="50000"/>
                    <a:satMod val="300000"/>
                  </a:schemeClr>
                </a:gs>
                <a:gs pos="35000">
                  <a:schemeClr val="accent1">
                    <a:shade val="55000"/>
                    <a:tint val="37000"/>
                    <a:satMod val="300000"/>
                  </a:schemeClr>
                </a:gs>
                <a:gs pos="100000">
                  <a:schemeClr val="accent1">
                    <a:shade val="55000"/>
                    <a:tint val="15000"/>
                    <a:satMod val="350000"/>
                  </a:schemeClr>
                </a:gs>
              </a:gsLst>
              <a:lin ang="16200000" scaled="1"/>
            </a:gradFill>
            <a:ln w="9525" cap="flat" cmpd="sng" algn="ctr">
              <a:solidFill>
                <a:schemeClr val="accent1">
                  <a:shade val="55000"/>
                  <a:shade val="95000"/>
                </a:schemeClr>
              </a:solidFill>
              <a:round/>
            </a:ln>
            <a:effectLst>
              <a:outerShdw blurRad="40000" dist="20000" dir="5400000" rotWithShape="0">
                <a:srgbClr val="000000">
                  <a:alpha val="38000"/>
                </a:srgbClr>
              </a:outerShdw>
            </a:effectLst>
            <a:sp3d contourW="9525">
              <a:contourClr>
                <a:schemeClr val="accent1">
                  <a:shade val="55000"/>
                  <a:shade val="95000"/>
                </a:schemeClr>
              </a:contourClr>
            </a:sp3d>
          </c:spPr>
          <c:val>
            <c:numRef>
              <c:f>Sheet1!$B$4:$AF$4</c:f>
              <c:numCache>
                <c:formatCode>General</c:formatCode>
                <c:ptCount val="31"/>
                <c:pt idx="0">
                  <c:v>-0.95105651629515342</c:v>
                </c:pt>
                <c:pt idx="1">
                  <c:v>-1</c:v>
                </c:pt>
                <c:pt idx="2">
                  <c:v>-0.95105651629515375</c:v>
                </c:pt>
                <c:pt idx="3">
                  <c:v>-0.80901699437494801</c:v>
                </c:pt>
                <c:pt idx="4">
                  <c:v>-0.58778525229247403</c:v>
                </c:pt>
                <c:pt idx="5">
                  <c:v>-0.30901699437494756</c:v>
                </c:pt>
                <c:pt idx="6">
                  <c:v>-1.0719506879364182E-15</c:v>
                </c:pt>
                <c:pt idx="7">
                  <c:v>0.3090169943749464</c:v>
                </c:pt>
                <c:pt idx="8">
                  <c:v>0.58778525229247225</c:v>
                </c:pt>
                <c:pt idx="9">
                  <c:v>0.80901699437494679</c:v>
                </c:pt>
                <c:pt idx="10">
                  <c:v>0.95105651629515353</c:v>
                </c:pt>
                <c:pt idx="11">
                  <c:v>1</c:v>
                </c:pt>
                <c:pt idx="12">
                  <c:v>0.95105651629515364</c:v>
                </c:pt>
                <c:pt idx="13">
                  <c:v>0.80901699437494701</c:v>
                </c:pt>
                <c:pt idx="14">
                  <c:v>0.58778525229247403</c:v>
                </c:pt>
                <c:pt idx="15">
                  <c:v>0.30901699437494773</c:v>
                </c:pt>
                <c:pt idx="16">
                  <c:v>3.06287113727155E-16</c:v>
                </c:pt>
                <c:pt idx="17">
                  <c:v>-0.30901699437494545</c:v>
                </c:pt>
                <c:pt idx="18">
                  <c:v>-0.58778525229247292</c:v>
                </c:pt>
                <c:pt idx="19">
                  <c:v>-0.80901699437494723</c:v>
                </c:pt>
                <c:pt idx="20">
                  <c:v>-0.95105651629515342</c:v>
                </c:pt>
                <c:pt idx="21">
                  <c:v>-1</c:v>
                </c:pt>
                <c:pt idx="22">
                  <c:v>-0.9510565162951542</c:v>
                </c:pt>
                <c:pt idx="23">
                  <c:v>-0.80901699437494767</c:v>
                </c:pt>
                <c:pt idx="24">
                  <c:v>-0.58778525229247347</c:v>
                </c:pt>
                <c:pt idx="25">
                  <c:v>-0.30901699437494612</c:v>
                </c:pt>
                <c:pt idx="26">
                  <c:v>-4.28801959218017E-16</c:v>
                </c:pt>
                <c:pt idx="27">
                  <c:v>0.30901699437494867</c:v>
                </c:pt>
                <c:pt idx="28">
                  <c:v>0.5877852522924728</c:v>
                </c:pt>
                <c:pt idx="29">
                  <c:v>0.80901699437494823</c:v>
                </c:pt>
                <c:pt idx="30">
                  <c:v>0.95105651629515398</c:v>
                </c:pt>
              </c:numCache>
            </c:numRef>
          </c:val>
          <c:extLst>
            <c:ext xmlns:c16="http://schemas.microsoft.com/office/drawing/2014/chart" uri="{C3380CC4-5D6E-409C-BE32-E72D297353CC}">
              <c16:uniqueId val="{00000003-E02F-4C69-93C4-495883C7EC55}"/>
            </c:ext>
          </c:extLst>
        </c:ser>
        <c:ser>
          <c:idx val="4"/>
          <c:order val="3"/>
          <c:tx>
            <c:strRef>
              <c:f>Sheet1!$A$5</c:f>
              <c:strCache>
                <c:ptCount val="1"/>
                <c:pt idx="0">
                  <c:v>-0.9</c:v>
                </c:pt>
              </c:strCache>
            </c:strRef>
          </c:tx>
          <c:spPr>
            <a:gradFill rotWithShape="1">
              <a:gsLst>
                <a:gs pos="0">
                  <a:schemeClr val="accent1">
                    <a:shade val="61000"/>
                    <a:tint val="50000"/>
                    <a:satMod val="300000"/>
                  </a:schemeClr>
                </a:gs>
                <a:gs pos="35000">
                  <a:schemeClr val="accent1">
                    <a:shade val="61000"/>
                    <a:tint val="37000"/>
                    <a:satMod val="300000"/>
                  </a:schemeClr>
                </a:gs>
                <a:gs pos="100000">
                  <a:schemeClr val="accent1">
                    <a:shade val="61000"/>
                    <a:tint val="15000"/>
                    <a:satMod val="350000"/>
                  </a:schemeClr>
                </a:gs>
              </a:gsLst>
              <a:lin ang="16200000" scaled="1"/>
            </a:gradFill>
            <a:ln w="9525" cap="flat" cmpd="sng" algn="ctr">
              <a:solidFill>
                <a:schemeClr val="accent1">
                  <a:shade val="61000"/>
                  <a:shade val="95000"/>
                </a:schemeClr>
              </a:solidFill>
              <a:round/>
            </a:ln>
            <a:effectLst>
              <a:outerShdw blurRad="40000" dist="20000" dir="5400000" rotWithShape="0">
                <a:srgbClr val="000000">
                  <a:alpha val="38000"/>
                </a:srgbClr>
              </a:outerShdw>
            </a:effectLst>
            <a:sp3d contourW="9525">
              <a:contourClr>
                <a:schemeClr val="accent1">
                  <a:shade val="61000"/>
                  <a:shade val="95000"/>
                </a:schemeClr>
              </a:contourClr>
            </a:sp3d>
          </c:spPr>
          <c:val>
            <c:numRef>
              <c:f>Sheet1!$B$5:$AF$5</c:f>
              <c:numCache>
                <c:formatCode>General</c:formatCode>
                <c:ptCount val="31"/>
                <c:pt idx="0">
                  <c:v>-0.80901699437494712</c:v>
                </c:pt>
                <c:pt idx="1">
                  <c:v>-0.95105651629515342</c:v>
                </c:pt>
                <c:pt idx="2">
                  <c:v>-1</c:v>
                </c:pt>
                <c:pt idx="3">
                  <c:v>-0.95105651629515398</c:v>
                </c:pt>
                <c:pt idx="4">
                  <c:v>-0.80901699437494801</c:v>
                </c:pt>
                <c:pt idx="5">
                  <c:v>-0.58778525229247403</c:v>
                </c:pt>
                <c:pt idx="6">
                  <c:v>-0.30901699437494845</c:v>
                </c:pt>
                <c:pt idx="7">
                  <c:v>-1.9601291076365435E-15</c:v>
                </c:pt>
                <c:pt idx="8">
                  <c:v>0.3090169943749464</c:v>
                </c:pt>
                <c:pt idx="9">
                  <c:v>0.58778525229247225</c:v>
                </c:pt>
                <c:pt idx="10">
                  <c:v>0.80901699437494679</c:v>
                </c:pt>
                <c:pt idx="11">
                  <c:v>0.95105651629515353</c:v>
                </c:pt>
                <c:pt idx="12">
                  <c:v>1</c:v>
                </c:pt>
                <c:pt idx="13">
                  <c:v>0.95105651629515398</c:v>
                </c:pt>
                <c:pt idx="14">
                  <c:v>0.80901699437494812</c:v>
                </c:pt>
                <c:pt idx="15">
                  <c:v>0.58778525229247403</c:v>
                </c:pt>
                <c:pt idx="16">
                  <c:v>0.30901699437494773</c:v>
                </c:pt>
                <c:pt idx="17">
                  <c:v>3.06287113727155E-16</c:v>
                </c:pt>
                <c:pt idx="18">
                  <c:v>-0.30901699437494545</c:v>
                </c:pt>
                <c:pt idx="19">
                  <c:v>-0.58778525229247292</c:v>
                </c:pt>
                <c:pt idx="20">
                  <c:v>-0.80901699437494723</c:v>
                </c:pt>
                <c:pt idx="21">
                  <c:v>-0.95105651629515287</c:v>
                </c:pt>
                <c:pt idx="22">
                  <c:v>-1</c:v>
                </c:pt>
                <c:pt idx="23">
                  <c:v>-0.9510565162951542</c:v>
                </c:pt>
                <c:pt idx="24">
                  <c:v>-0.80901699437494767</c:v>
                </c:pt>
                <c:pt idx="25">
                  <c:v>-0.58778525229247347</c:v>
                </c:pt>
                <c:pt idx="26">
                  <c:v>-0.30901699437494612</c:v>
                </c:pt>
                <c:pt idx="27">
                  <c:v>-4.28801959218017E-16</c:v>
                </c:pt>
                <c:pt idx="28">
                  <c:v>0.30901699437494867</c:v>
                </c:pt>
                <c:pt idx="29">
                  <c:v>0.5877852522924728</c:v>
                </c:pt>
                <c:pt idx="30">
                  <c:v>0.80901699437494712</c:v>
                </c:pt>
              </c:numCache>
            </c:numRef>
          </c:val>
          <c:extLst>
            <c:ext xmlns:c16="http://schemas.microsoft.com/office/drawing/2014/chart" uri="{C3380CC4-5D6E-409C-BE32-E72D297353CC}">
              <c16:uniqueId val="{00000004-E02F-4C69-93C4-495883C7EC55}"/>
            </c:ext>
          </c:extLst>
        </c:ser>
        <c:ser>
          <c:idx val="5"/>
          <c:order val="4"/>
          <c:tx>
            <c:strRef>
              <c:f>Sheet1!$A$6</c:f>
              <c:strCache>
                <c:ptCount val="1"/>
                <c:pt idx="0">
                  <c:v>-0.85</c:v>
                </c:pt>
              </c:strCache>
            </c:strRef>
          </c:tx>
          <c:spPr>
            <a:gradFill rotWithShape="1">
              <a:gsLst>
                <a:gs pos="0">
                  <a:schemeClr val="accent1">
                    <a:shade val="68000"/>
                    <a:tint val="50000"/>
                    <a:satMod val="300000"/>
                  </a:schemeClr>
                </a:gs>
                <a:gs pos="35000">
                  <a:schemeClr val="accent1">
                    <a:shade val="68000"/>
                    <a:tint val="37000"/>
                    <a:satMod val="300000"/>
                  </a:schemeClr>
                </a:gs>
                <a:gs pos="100000">
                  <a:schemeClr val="accent1">
                    <a:shade val="68000"/>
                    <a:tint val="15000"/>
                    <a:satMod val="350000"/>
                  </a:schemeClr>
                </a:gs>
              </a:gsLst>
              <a:lin ang="16200000" scaled="1"/>
            </a:gradFill>
            <a:ln w="9525" cap="flat" cmpd="sng" algn="ctr">
              <a:solidFill>
                <a:schemeClr val="accent1">
                  <a:shade val="68000"/>
                  <a:shade val="95000"/>
                </a:schemeClr>
              </a:solidFill>
              <a:round/>
            </a:ln>
            <a:effectLst>
              <a:outerShdw blurRad="40000" dist="20000" dir="5400000" rotWithShape="0">
                <a:srgbClr val="000000">
                  <a:alpha val="38000"/>
                </a:srgbClr>
              </a:outerShdw>
            </a:effectLst>
            <a:sp3d contourW="9525">
              <a:contourClr>
                <a:schemeClr val="accent1">
                  <a:shade val="68000"/>
                  <a:shade val="95000"/>
                </a:schemeClr>
              </a:contourClr>
            </a:sp3d>
          </c:spPr>
          <c:val>
            <c:numRef>
              <c:f>Sheet1!$B$6:$AF$6</c:f>
              <c:numCache>
                <c:formatCode>General</c:formatCode>
                <c:ptCount val="31"/>
                <c:pt idx="0">
                  <c:v>-0.58778525229247236</c:v>
                </c:pt>
                <c:pt idx="1">
                  <c:v>-0.8090169943749469</c:v>
                </c:pt>
                <c:pt idx="2">
                  <c:v>-0.95105651629515331</c:v>
                </c:pt>
                <c:pt idx="3">
                  <c:v>-1</c:v>
                </c:pt>
                <c:pt idx="4">
                  <c:v>-0.95105651629515398</c:v>
                </c:pt>
                <c:pt idx="5">
                  <c:v>-0.80901699437494801</c:v>
                </c:pt>
                <c:pt idx="6">
                  <c:v>-0.58778525229247403</c:v>
                </c:pt>
                <c:pt idx="7">
                  <c:v>-0.30901699437494928</c:v>
                </c:pt>
                <c:pt idx="8">
                  <c:v>-1.9601291076365435E-15</c:v>
                </c:pt>
                <c:pt idx="9">
                  <c:v>0.3090169943749464</c:v>
                </c:pt>
                <c:pt idx="10">
                  <c:v>0.58778525229247225</c:v>
                </c:pt>
                <c:pt idx="11">
                  <c:v>0.80901699437494679</c:v>
                </c:pt>
                <c:pt idx="12">
                  <c:v>0.9510565162951532</c:v>
                </c:pt>
                <c:pt idx="13">
                  <c:v>1</c:v>
                </c:pt>
                <c:pt idx="14">
                  <c:v>0.95105651629515398</c:v>
                </c:pt>
                <c:pt idx="15">
                  <c:v>0.80901699437494812</c:v>
                </c:pt>
                <c:pt idx="16">
                  <c:v>0.58778525229247403</c:v>
                </c:pt>
                <c:pt idx="17">
                  <c:v>0.30901699437494939</c:v>
                </c:pt>
                <c:pt idx="18">
                  <c:v>2.0826439531274055E-15</c:v>
                </c:pt>
                <c:pt idx="19">
                  <c:v>-0.30901699437494545</c:v>
                </c:pt>
                <c:pt idx="20">
                  <c:v>-0.58778525229247292</c:v>
                </c:pt>
                <c:pt idx="21">
                  <c:v>-0.80901699437494723</c:v>
                </c:pt>
                <c:pt idx="22">
                  <c:v>-0.95105651629515287</c:v>
                </c:pt>
                <c:pt idx="23">
                  <c:v>-1</c:v>
                </c:pt>
                <c:pt idx="24">
                  <c:v>-0.9510565162951542</c:v>
                </c:pt>
                <c:pt idx="25">
                  <c:v>-0.80901699437494767</c:v>
                </c:pt>
                <c:pt idx="26">
                  <c:v>-0.58778525229247347</c:v>
                </c:pt>
                <c:pt idx="27">
                  <c:v>-0.30901699437494612</c:v>
                </c:pt>
                <c:pt idx="28">
                  <c:v>-4.28801959218017E-16</c:v>
                </c:pt>
                <c:pt idx="29">
                  <c:v>0.30901699437494867</c:v>
                </c:pt>
                <c:pt idx="30">
                  <c:v>0.5877852522924728</c:v>
                </c:pt>
              </c:numCache>
            </c:numRef>
          </c:val>
          <c:extLst>
            <c:ext xmlns:c16="http://schemas.microsoft.com/office/drawing/2014/chart" uri="{C3380CC4-5D6E-409C-BE32-E72D297353CC}">
              <c16:uniqueId val="{00000005-E02F-4C69-93C4-495883C7EC55}"/>
            </c:ext>
          </c:extLst>
        </c:ser>
        <c:ser>
          <c:idx val="6"/>
          <c:order val="5"/>
          <c:tx>
            <c:strRef>
              <c:f>Sheet1!$A$7</c:f>
              <c:strCache>
                <c:ptCount val="1"/>
                <c:pt idx="0">
                  <c:v>-0.8</c:v>
                </c:pt>
              </c:strCache>
            </c:strRef>
          </c:tx>
          <c:spPr>
            <a:gradFill rotWithShape="1">
              <a:gsLst>
                <a:gs pos="0">
                  <a:schemeClr val="accent1">
                    <a:shade val="74000"/>
                    <a:tint val="50000"/>
                    <a:satMod val="300000"/>
                  </a:schemeClr>
                </a:gs>
                <a:gs pos="35000">
                  <a:schemeClr val="accent1">
                    <a:shade val="74000"/>
                    <a:tint val="37000"/>
                    <a:satMod val="300000"/>
                  </a:schemeClr>
                </a:gs>
                <a:gs pos="100000">
                  <a:schemeClr val="accent1">
                    <a:shade val="74000"/>
                    <a:tint val="15000"/>
                    <a:satMod val="350000"/>
                  </a:schemeClr>
                </a:gs>
              </a:gsLst>
              <a:lin ang="16200000" scaled="1"/>
            </a:gradFill>
            <a:ln w="9525" cap="flat" cmpd="sng" algn="ctr">
              <a:solidFill>
                <a:schemeClr val="accent1">
                  <a:shade val="74000"/>
                  <a:shade val="95000"/>
                </a:schemeClr>
              </a:solidFill>
              <a:round/>
            </a:ln>
            <a:effectLst>
              <a:outerShdw blurRad="40000" dist="20000" dir="5400000" rotWithShape="0">
                <a:srgbClr val="000000">
                  <a:alpha val="38000"/>
                </a:srgbClr>
              </a:outerShdw>
            </a:effectLst>
            <a:sp3d contourW="9525">
              <a:contourClr>
                <a:schemeClr val="accent1">
                  <a:shade val="74000"/>
                  <a:shade val="95000"/>
                </a:schemeClr>
              </a:contourClr>
            </a:sp3d>
          </c:spPr>
          <c:val>
            <c:numRef>
              <c:f>Sheet1!$B$7:$AF$7</c:f>
              <c:numCache>
                <c:formatCode>General</c:formatCode>
                <c:ptCount val="31"/>
                <c:pt idx="0">
                  <c:v>-0.30901699437494629</c:v>
                </c:pt>
                <c:pt idx="1">
                  <c:v>-0.58778525229247203</c:v>
                </c:pt>
                <c:pt idx="2">
                  <c:v>-0.80901699437494656</c:v>
                </c:pt>
                <c:pt idx="3">
                  <c:v>-0.95105651629515309</c:v>
                </c:pt>
                <c:pt idx="4">
                  <c:v>-1</c:v>
                </c:pt>
                <c:pt idx="5">
                  <c:v>-0.95105651629515398</c:v>
                </c:pt>
                <c:pt idx="6">
                  <c:v>-0.80901699437494834</c:v>
                </c:pt>
                <c:pt idx="7">
                  <c:v>-0.58778525229247469</c:v>
                </c:pt>
                <c:pt idx="8">
                  <c:v>-0.30901699437494928</c:v>
                </c:pt>
                <c:pt idx="9">
                  <c:v>-1.9601291076365435E-15</c:v>
                </c:pt>
                <c:pt idx="10">
                  <c:v>0.3090169943749464</c:v>
                </c:pt>
                <c:pt idx="11">
                  <c:v>0.58778525229247225</c:v>
                </c:pt>
                <c:pt idx="12">
                  <c:v>0.80901699437494679</c:v>
                </c:pt>
                <c:pt idx="13">
                  <c:v>0.9510565162951532</c:v>
                </c:pt>
                <c:pt idx="14">
                  <c:v>1</c:v>
                </c:pt>
                <c:pt idx="15">
                  <c:v>0.95105651629515398</c:v>
                </c:pt>
                <c:pt idx="16">
                  <c:v>0.80901699437494812</c:v>
                </c:pt>
                <c:pt idx="17">
                  <c:v>0.58778525229247403</c:v>
                </c:pt>
                <c:pt idx="18">
                  <c:v>0.30901699437494939</c:v>
                </c:pt>
                <c:pt idx="19">
                  <c:v>2.0826439531274055E-15</c:v>
                </c:pt>
                <c:pt idx="20">
                  <c:v>-0.30901699437494545</c:v>
                </c:pt>
                <c:pt idx="21">
                  <c:v>-0.58778525229247147</c:v>
                </c:pt>
                <c:pt idx="22">
                  <c:v>-0.80901699437494723</c:v>
                </c:pt>
                <c:pt idx="23">
                  <c:v>-0.95105651629515287</c:v>
                </c:pt>
                <c:pt idx="24">
                  <c:v>-1</c:v>
                </c:pt>
                <c:pt idx="25">
                  <c:v>-0.9510565162951542</c:v>
                </c:pt>
                <c:pt idx="26">
                  <c:v>-0.80901699437494767</c:v>
                </c:pt>
                <c:pt idx="27">
                  <c:v>-0.58778525229247347</c:v>
                </c:pt>
                <c:pt idx="28">
                  <c:v>-0.30901699437494612</c:v>
                </c:pt>
                <c:pt idx="29">
                  <c:v>-4.28801959218017E-16</c:v>
                </c:pt>
                <c:pt idx="30">
                  <c:v>0.30901699437494701</c:v>
                </c:pt>
              </c:numCache>
            </c:numRef>
          </c:val>
          <c:extLst>
            <c:ext xmlns:c16="http://schemas.microsoft.com/office/drawing/2014/chart" uri="{C3380CC4-5D6E-409C-BE32-E72D297353CC}">
              <c16:uniqueId val="{00000006-E02F-4C69-93C4-495883C7EC55}"/>
            </c:ext>
          </c:extLst>
        </c:ser>
        <c:ser>
          <c:idx val="7"/>
          <c:order val="6"/>
          <c:tx>
            <c:strRef>
              <c:f>Sheet1!$A$8</c:f>
              <c:strCache>
                <c:ptCount val="1"/>
                <c:pt idx="0">
                  <c:v>-0.75</c:v>
                </c:pt>
              </c:strCache>
            </c:strRef>
          </c:tx>
          <c:spPr>
            <a:gradFill rotWithShape="1">
              <a:gsLst>
                <a:gs pos="0">
                  <a:schemeClr val="accent1">
                    <a:shade val="80000"/>
                    <a:tint val="50000"/>
                    <a:satMod val="300000"/>
                  </a:schemeClr>
                </a:gs>
                <a:gs pos="35000">
                  <a:schemeClr val="accent1">
                    <a:shade val="80000"/>
                    <a:tint val="37000"/>
                    <a:satMod val="300000"/>
                  </a:schemeClr>
                </a:gs>
                <a:gs pos="100000">
                  <a:schemeClr val="accent1">
                    <a:shade val="80000"/>
                    <a:tint val="15000"/>
                    <a:satMod val="350000"/>
                  </a:schemeClr>
                </a:gs>
              </a:gsLst>
              <a:lin ang="16200000" scaled="1"/>
            </a:gradFill>
            <a:ln w="9525" cap="flat" cmpd="sng" algn="ctr">
              <a:solidFill>
                <a:schemeClr val="accent1">
                  <a:shade val="80000"/>
                  <a:shade val="95000"/>
                </a:schemeClr>
              </a:solidFill>
              <a:round/>
            </a:ln>
            <a:effectLst>
              <a:outerShdw blurRad="40000" dist="20000" dir="5400000" rotWithShape="0">
                <a:srgbClr val="000000">
                  <a:alpha val="38000"/>
                </a:srgbClr>
              </a:outerShdw>
            </a:effectLst>
            <a:sp3d contourW="9525">
              <a:contourClr>
                <a:schemeClr val="accent1">
                  <a:shade val="80000"/>
                  <a:shade val="95000"/>
                </a:schemeClr>
              </a:contourClr>
            </a:sp3d>
          </c:spPr>
          <c:val>
            <c:numRef>
              <c:f>Sheet1!$B$8:$AF$8</c:f>
              <c:numCache>
                <c:formatCode>General</c:formatCode>
                <c:ptCount val="31"/>
                <c:pt idx="0">
                  <c:v>1.3935250522956188E-15</c:v>
                </c:pt>
                <c:pt idx="1">
                  <c:v>-0.3090169943749459</c:v>
                </c:pt>
                <c:pt idx="2">
                  <c:v>-0.58778525229247203</c:v>
                </c:pt>
                <c:pt idx="3">
                  <c:v>-0.80901699437494634</c:v>
                </c:pt>
                <c:pt idx="4">
                  <c:v>-0.95105651629515298</c:v>
                </c:pt>
                <c:pt idx="5">
                  <c:v>-1</c:v>
                </c:pt>
                <c:pt idx="6">
                  <c:v>-0.9510565162951542</c:v>
                </c:pt>
                <c:pt idx="7">
                  <c:v>-0.80901699437494878</c:v>
                </c:pt>
                <c:pt idx="8">
                  <c:v>-0.58778525229247469</c:v>
                </c:pt>
                <c:pt idx="9">
                  <c:v>-0.30901699437494928</c:v>
                </c:pt>
                <c:pt idx="10">
                  <c:v>-1.9601291076365435E-15</c:v>
                </c:pt>
                <c:pt idx="11">
                  <c:v>0.3090169943749464</c:v>
                </c:pt>
                <c:pt idx="12">
                  <c:v>0.58778525229247147</c:v>
                </c:pt>
                <c:pt idx="13">
                  <c:v>0.80901699437494679</c:v>
                </c:pt>
                <c:pt idx="14">
                  <c:v>0.95105651629515298</c:v>
                </c:pt>
                <c:pt idx="15">
                  <c:v>1</c:v>
                </c:pt>
                <c:pt idx="16">
                  <c:v>0.95105651629515398</c:v>
                </c:pt>
                <c:pt idx="17">
                  <c:v>0.80901699437494912</c:v>
                </c:pt>
                <c:pt idx="18">
                  <c:v>0.5877852522924748</c:v>
                </c:pt>
                <c:pt idx="19">
                  <c:v>0.30901699437494939</c:v>
                </c:pt>
                <c:pt idx="20">
                  <c:v>2.0826439531274055E-15</c:v>
                </c:pt>
                <c:pt idx="21">
                  <c:v>-0.30901699437494545</c:v>
                </c:pt>
                <c:pt idx="22">
                  <c:v>-0.58778525229247147</c:v>
                </c:pt>
                <c:pt idx="23">
                  <c:v>-0.80901699437494723</c:v>
                </c:pt>
                <c:pt idx="24">
                  <c:v>-0.95105651629515287</c:v>
                </c:pt>
                <c:pt idx="25">
                  <c:v>-1</c:v>
                </c:pt>
                <c:pt idx="26">
                  <c:v>-0.9510565162951542</c:v>
                </c:pt>
                <c:pt idx="27">
                  <c:v>-0.80901699437494767</c:v>
                </c:pt>
                <c:pt idx="28">
                  <c:v>-0.58778525229247347</c:v>
                </c:pt>
                <c:pt idx="29">
                  <c:v>-0.30901699437494612</c:v>
                </c:pt>
                <c:pt idx="30">
                  <c:v>-4.28801959218017E-16</c:v>
                </c:pt>
              </c:numCache>
            </c:numRef>
          </c:val>
          <c:extLst>
            <c:ext xmlns:c16="http://schemas.microsoft.com/office/drawing/2014/chart" uri="{C3380CC4-5D6E-409C-BE32-E72D297353CC}">
              <c16:uniqueId val="{0000000A-E02F-4C69-93C4-495883C7EC55}"/>
            </c:ext>
          </c:extLst>
        </c:ser>
        <c:ser>
          <c:idx val="8"/>
          <c:order val="7"/>
          <c:tx>
            <c:strRef>
              <c:f>Sheet1!$A$9</c:f>
              <c:strCache>
                <c:ptCount val="1"/>
                <c:pt idx="0">
                  <c:v>-0.7</c:v>
                </c:pt>
              </c:strCache>
            </c:strRef>
          </c:tx>
          <c:spPr>
            <a:gradFill rotWithShape="1">
              <a:gsLst>
                <a:gs pos="0">
                  <a:schemeClr val="accent1">
                    <a:shade val="87000"/>
                    <a:tint val="50000"/>
                    <a:satMod val="300000"/>
                  </a:schemeClr>
                </a:gs>
                <a:gs pos="35000">
                  <a:schemeClr val="accent1">
                    <a:shade val="87000"/>
                    <a:tint val="37000"/>
                    <a:satMod val="300000"/>
                  </a:schemeClr>
                </a:gs>
                <a:gs pos="100000">
                  <a:schemeClr val="accent1">
                    <a:shade val="87000"/>
                    <a:tint val="15000"/>
                    <a:satMod val="350000"/>
                  </a:schemeClr>
                </a:gs>
              </a:gsLst>
              <a:lin ang="16200000" scaled="1"/>
            </a:gradFill>
            <a:ln w="9525" cap="flat" cmpd="sng" algn="ctr">
              <a:solidFill>
                <a:schemeClr val="accent1">
                  <a:shade val="87000"/>
                  <a:shade val="95000"/>
                </a:schemeClr>
              </a:solidFill>
              <a:round/>
            </a:ln>
            <a:effectLst>
              <a:outerShdw blurRad="40000" dist="20000" dir="5400000" rotWithShape="0">
                <a:srgbClr val="000000">
                  <a:alpha val="38000"/>
                </a:srgbClr>
              </a:outerShdw>
            </a:effectLst>
            <a:sp3d contourW="9525">
              <a:contourClr>
                <a:schemeClr val="accent1">
                  <a:shade val="87000"/>
                  <a:shade val="95000"/>
                </a:schemeClr>
              </a:contourClr>
            </a:sp3d>
          </c:spPr>
          <c:val>
            <c:numRef>
              <c:f>Sheet1!$B$9:$AF$9</c:f>
              <c:numCache>
                <c:formatCode>General</c:formatCode>
                <c:ptCount val="31"/>
                <c:pt idx="0">
                  <c:v>0.30901699437494917</c:v>
                </c:pt>
                <c:pt idx="1">
                  <c:v>1.8376142621456815E-15</c:v>
                </c:pt>
                <c:pt idx="2">
                  <c:v>-0.30901699437494567</c:v>
                </c:pt>
                <c:pt idx="3">
                  <c:v>-0.58778525229247158</c:v>
                </c:pt>
                <c:pt idx="4">
                  <c:v>-0.80901699437494634</c:v>
                </c:pt>
                <c:pt idx="5">
                  <c:v>-0.95105651629515287</c:v>
                </c:pt>
                <c:pt idx="6">
                  <c:v>-1</c:v>
                </c:pt>
                <c:pt idx="7">
                  <c:v>-0.95105651629515442</c:v>
                </c:pt>
                <c:pt idx="8">
                  <c:v>-0.80901699437494878</c:v>
                </c:pt>
                <c:pt idx="9">
                  <c:v>-0.58778525229247469</c:v>
                </c:pt>
                <c:pt idx="10">
                  <c:v>-0.30901699437494928</c:v>
                </c:pt>
                <c:pt idx="11">
                  <c:v>-1.9601291076365435E-15</c:v>
                </c:pt>
                <c:pt idx="12">
                  <c:v>0.30901699437494556</c:v>
                </c:pt>
                <c:pt idx="13">
                  <c:v>0.58778525229247147</c:v>
                </c:pt>
                <c:pt idx="14">
                  <c:v>0.80901699437494623</c:v>
                </c:pt>
                <c:pt idx="15">
                  <c:v>0.95105651629515298</c:v>
                </c:pt>
                <c:pt idx="16">
                  <c:v>1</c:v>
                </c:pt>
                <c:pt idx="17">
                  <c:v>0.95105651629515398</c:v>
                </c:pt>
                <c:pt idx="18">
                  <c:v>0.80901699437494912</c:v>
                </c:pt>
                <c:pt idx="19">
                  <c:v>0.5877852522924748</c:v>
                </c:pt>
                <c:pt idx="20">
                  <c:v>0.30901699437494939</c:v>
                </c:pt>
                <c:pt idx="21">
                  <c:v>2.9708223728275307E-15</c:v>
                </c:pt>
                <c:pt idx="22">
                  <c:v>-0.30901699437494545</c:v>
                </c:pt>
                <c:pt idx="23">
                  <c:v>-0.58778525229247147</c:v>
                </c:pt>
                <c:pt idx="24">
                  <c:v>-0.80901699437494723</c:v>
                </c:pt>
                <c:pt idx="25">
                  <c:v>-0.95105651629515287</c:v>
                </c:pt>
                <c:pt idx="26">
                  <c:v>-1</c:v>
                </c:pt>
                <c:pt idx="27">
                  <c:v>-0.9510565162951542</c:v>
                </c:pt>
                <c:pt idx="28">
                  <c:v>-0.80901699437494767</c:v>
                </c:pt>
                <c:pt idx="29">
                  <c:v>-0.58778525229247347</c:v>
                </c:pt>
                <c:pt idx="30">
                  <c:v>-0.30901699437494784</c:v>
                </c:pt>
              </c:numCache>
            </c:numRef>
          </c:val>
          <c:extLst>
            <c:ext xmlns:c16="http://schemas.microsoft.com/office/drawing/2014/chart" uri="{C3380CC4-5D6E-409C-BE32-E72D297353CC}">
              <c16:uniqueId val="{0000000B-E02F-4C69-93C4-495883C7EC55}"/>
            </c:ext>
          </c:extLst>
        </c:ser>
        <c:ser>
          <c:idx val="9"/>
          <c:order val="8"/>
          <c:tx>
            <c:strRef>
              <c:f>Sheet1!$A$10</c:f>
              <c:strCache>
                <c:ptCount val="1"/>
                <c:pt idx="0">
                  <c:v>-0.65</c:v>
                </c:pt>
              </c:strCache>
            </c:strRef>
          </c:tx>
          <c:spPr>
            <a:gradFill rotWithShape="1">
              <a:gsLst>
                <a:gs pos="0">
                  <a:schemeClr val="accent1">
                    <a:shade val="93000"/>
                    <a:tint val="50000"/>
                    <a:satMod val="300000"/>
                  </a:schemeClr>
                </a:gs>
                <a:gs pos="35000">
                  <a:schemeClr val="accent1">
                    <a:shade val="93000"/>
                    <a:tint val="37000"/>
                    <a:satMod val="300000"/>
                  </a:schemeClr>
                </a:gs>
                <a:gs pos="100000">
                  <a:schemeClr val="accent1">
                    <a:shade val="93000"/>
                    <a:tint val="15000"/>
                    <a:satMod val="350000"/>
                  </a:schemeClr>
                </a:gs>
              </a:gsLst>
              <a:lin ang="16200000" scaled="1"/>
            </a:gradFill>
            <a:ln w="9525" cap="flat" cmpd="sng" algn="ctr">
              <a:solidFill>
                <a:schemeClr val="accent1">
                  <a:shade val="93000"/>
                  <a:shade val="95000"/>
                </a:schemeClr>
              </a:solidFill>
              <a:round/>
            </a:ln>
            <a:effectLst>
              <a:outerShdw blurRad="40000" dist="20000" dir="5400000" rotWithShape="0">
                <a:srgbClr val="000000">
                  <a:alpha val="38000"/>
                </a:srgbClr>
              </a:outerShdw>
            </a:effectLst>
            <a:sp3d contourW="9525">
              <a:contourClr>
                <a:schemeClr val="accent1">
                  <a:shade val="93000"/>
                  <a:shade val="95000"/>
                </a:schemeClr>
              </a:contourClr>
            </a:sp3d>
          </c:spPr>
          <c:val>
            <c:numRef>
              <c:f>Sheet1!$B$10:$AF$10</c:f>
              <c:numCache>
                <c:formatCode>General</c:formatCode>
                <c:ptCount val="31"/>
                <c:pt idx="0">
                  <c:v>0.5877852522924748</c:v>
                </c:pt>
                <c:pt idx="1">
                  <c:v>0.30901699437494939</c:v>
                </c:pt>
                <c:pt idx="2">
                  <c:v>2.0596588670707128E-15</c:v>
                </c:pt>
                <c:pt idx="3">
                  <c:v>-0.30901699437494523</c:v>
                </c:pt>
                <c:pt idx="4">
                  <c:v>-0.58778525229247125</c:v>
                </c:pt>
                <c:pt idx="5">
                  <c:v>-0.80901699437494601</c:v>
                </c:pt>
                <c:pt idx="6">
                  <c:v>-0.95105651629515287</c:v>
                </c:pt>
                <c:pt idx="7">
                  <c:v>-1</c:v>
                </c:pt>
                <c:pt idx="8">
                  <c:v>-0.95105651629515442</c:v>
                </c:pt>
                <c:pt idx="9">
                  <c:v>-0.80901699437494878</c:v>
                </c:pt>
                <c:pt idx="10">
                  <c:v>-0.58778525229247469</c:v>
                </c:pt>
                <c:pt idx="11">
                  <c:v>-0.30901699437494928</c:v>
                </c:pt>
                <c:pt idx="12">
                  <c:v>-1.9601291076365435E-15</c:v>
                </c:pt>
                <c:pt idx="13">
                  <c:v>0.30901699437494556</c:v>
                </c:pt>
                <c:pt idx="14">
                  <c:v>0.58778525229247081</c:v>
                </c:pt>
                <c:pt idx="15">
                  <c:v>0.80901699437494623</c:v>
                </c:pt>
                <c:pt idx="16">
                  <c:v>0.95105651629515298</c:v>
                </c:pt>
                <c:pt idx="17">
                  <c:v>1</c:v>
                </c:pt>
                <c:pt idx="18">
                  <c:v>0.95105651629515453</c:v>
                </c:pt>
                <c:pt idx="19">
                  <c:v>0.80901699437494912</c:v>
                </c:pt>
                <c:pt idx="20">
                  <c:v>0.5877852522924748</c:v>
                </c:pt>
                <c:pt idx="21">
                  <c:v>0.30901699437494939</c:v>
                </c:pt>
                <c:pt idx="22">
                  <c:v>2.9708223728275307E-15</c:v>
                </c:pt>
                <c:pt idx="23">
                  <c:v>-0.30901699437494545</c:v>
                </c:pt>
                <c:pt idx="24">
                  <c:v>-0.58778525229247147</c:v>
                </c:pt>
                <c:pt idx="25">
                  <c:v>-0.80901699437494723</c:v>
                </c:pt>
                <c:pt idx="26">
                  <c:v>-0.95105651629515287</c:v>
                </c:pt>
                <c:pt idx="27">
                  <c:v>-1</c:v>
                </c:pt>
                <c:pt idx="28">
                  <c:v>-0.9510565162951542</c:v>
                </c:pt>
                <c:pt idx="29">
                  <c:v>-0.80901699437494767</c:v>
                </c:pt>
                <c:pt idx="30">
                  <c:v>-0.58778525229247347</c:v>
                </c:pt>
              </c:numCache>
            </c:numRef>
          </c:val>
          <c:extLst>
            <c:ext xmlns:c16="http://schemas.microsoft.com/office/drawing/2014/chart" uri="{C3380CC4-5D6E-409C-BE32-E72D297353CC}">
              <c16:uniqueId val="{0000000C-E02F-4C69-93C4-495883C7EC55}"/>
            </c:ext>
          </c:extLst>
        </c:ser>
        <c:ser>
          <c:idx val="10"/>
          <c:order val="9"/>
          <c:tx>
            <c:strRef>
              <c:f>Sheet1!$A$11</c:f>
              <c:strCache>
                <c:ptCount val="1"/>
                <c:pt idx="0">
                  <c:v>-0.6</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val>
            <c:numRef>
              <c:f>Sheet1!$B$11:$AF$11</c:f>
              <c:numCache>
                <c:formatCode>General</c:formatCode>
                <c:ptCount val="31"/>
                <c:pt idx="0">
                  <c:v>0.80901699437494878</c:v>
                </c:pt>
                <c:pt idx="1">
                  <c:v>0.58778525229247502</c:v>
                </c:pt>
                <c:pt idx="2">
                  <c:v>0.30901699437494978</c:v>
                </c:pt>
                <c:pt idx="3">
                  <c:v>2.5037480769207754E-15</c:v>
                </c:pt>
                <c:pt idx="4">
                  <c:v>-0.30901699437494501</c:v>
                </c:pt>
                <c:pt idx="5">
                  <c:v>-0.58778525229247092</c:v>
                </c:pt>
                <c:pt idx="6">
                  <c:v>-0.80901699437494579</c:v>
                </c:pt>
                <c:pt idx="7">
                  <c:v>-0.95105651629515275</c:v>
                </c:pt>
                <c:pt idx="8">
                  <c:v>-1</c:v>
                </c:pt>
                <c:pt idx="9">
                  <c:v>-0.95105651629515442</c:v>
                </c:pt>
                <c:pt idx="10">
                  <c:v>-0.80901699437494878</c:v>
                </c:pt>
                <c:pt idx="11">
                  <c:v>-0.58778525229247469</c:v>
                </c:pt>
                <c:pt idx="12">
                  <c:v>-0.30901699437495012</c:v>
                </c:pt>
                <c:pt idx="13">
                  <c:v>-1.9601291076365435E-15</c:v>
                </c:pt>
                <c:pt idx="14">
                  <c:v>0.30901699437494473</c:v>
                </c:pt>
                <c:pt idx="15">
                  <c:v>0.58778525229247081</c:v>
                </c:pt>
                <c:pt idx="16">
                  <c:v>0.80901699437494623</c:v>
                </c:pt>
                <c:pt idx="17">
                  <c:v>0.95105651629515264</c:v>
                </c:pt>
                <c:pt idx="18">
                  <c:v>1</c:v>
                </c:pt>
                <c:pt idx="19">
                  <c:v>0.95105651629515453</c:v>
                </c:pt>
                <c:pt idx="20">
                  <c:v>0.80901699437494912</c:v>
                </c:pt>
                <c:pt idx="21">
                  <c:v>0.58778525229247625</c:v>
                </c:pt>
                <c:pt idx="22">
                  <c:v>0.30901699437494939</c:v>
                </c:pt>
                <c:pt idx="23">
                  <c:v>2.9708223728275307E-15</c:v>
                </c:pt>
                <c:pt idx="24">
                  <c:v>-0.30901699437494545</c:v>
                </c:pt>
                <c:pt idx="25">
                  <c:v>-0.58778525229247147</c:v>
                </c:pt>
                <c:pt idx="26">
                  <c:v>-0.80901699437494723</c:v>
                </c:pt>
                <c:pt idx="27">
                  <c:v>-0.95105651629515287</c:v>
                </c:pt>
                <c:pt idx="28">
                  <c:v>-1</c:v>
                </c:pt>
                <c:pt idx="29">
                  <c:v>-0.9510565162951542</c:v>
                </c:pt>
                <c:pt idx="30">
                  <c:v>-0.80901699437494767</c:v>
                </c:pt>
              </c:numCache>
            </c:numRef>
          </c:val>
          <c:extLst>
            <c:ext xmlns:c16="http://schemas.microsoft.com/office/drawing/2014/chart" uri="{C3380CC4-5D6E-409C-BE32-E72D297353CC}">
              <c16:uniqueId val="{0000000D-E02F-4C69-93C4-495883C7EC55}"/>
            </c:ext>
          </c:extLst>
        </c:ser>
        <c:ser>
          <c:idx val="11"/>
          <c:order val="10"/>
          <c:tx>
            <c:strRef>
              <c:f>Sheet1!$A$12</c:f>
              <c:strCache>
                <c:ptCount val="1"/>
                <c:pt idx="0">
                  <c:v>-0.55</c:v>
                </c:pt>
              </c:strCache>
            </c:strRef>
          </c:tx>
          <c:spPr>
            <a:gradFill rotWithShape="1">
              <a:gsLst>
                <a:gs pos="0">
                  <a:schemeClr val="accent1">
                    <a:tint val="94000"/>
                    <a:tint val="50000"/>
                    <a:satMod val="300000"/>
                  </a:schemeClr>
                </a:gs>
                <a:gs pos="35000">
                  <a:schemeClr val="accent1">
                    <a:tint val="94000"/>
                    <a:tint val="37000"/>
                    <a:satMod val="300000"/>
                  </a:schemeClr>
                </a:gs>
                <a:gs pos="100000">
                  <a:schemeClr val="accent1">
                    <a:tint val="94000"/>
                    <a:tint val="15000"/>
                    <a:satMod val="350000"/>
                  </a:schemeClr>
                </a:gs>
              </a:gsLst>
              <a:lin ang="16200000" scaled="1"/>
            </a:gradFill>
            <a:ln w="9525" cap="flat" cmpd="sng" algn="ctr">
              <a:solidFill>
                <a:schemeClr val="accent1">
                  <a:tint val="94000"/>
                  <a:shade val="95000"/>
                </a:schemeClr>
              </a:solidFill>
              <a:round/>
            </a:ln>
            <a:effectLst>
              <a:outerShdw blurRad="40000" dist="20000" dir="5400000" rotWithShape="0">
                <a:srgbClr val="000000">
                  <a:alpha val="38000"/>
                </a:srgbClr>
              </a:outerShdw>
            </a:effectLst>
            <a:sp3d contourW="9525">
              <a:contourClr>
                <a:schemeClr val="accent1">
                  <a:tint val="94000"/>
                  <a:shade val="95000"/>
                </a:schemeClr>
              </a:contourClr>
            </a:sp3d>
          </c:spPr>
          <c:val>
            <c:numRef>
              <c:f>Sheet1!$B$12:$AF$12</c:f>
              <c:numCache>
                <c:formatCode>General</c:formatCode>
                <c:ptCount val="31"/>
                <c:pt idx="0">
                  <c:v>0.95105651629515431</c:v>
                </c:pt>
                <c:pt idx="1">
                  <c:v>0.80901699437494889</c:v>
                </c:pt>
                <c:pt idx="2">
                  <c:v>0.58778525229247536</c:v>
                </c:pt>
                <c:pt idx="3">
                  <c:v>0.30901699437495</c:v>
                </c:pt>
                <c:pt idx="4">
                  <c:v>2.947837286770838E-15</c:v>
                </c:pt>
                <c:pt idx="5">
                  <c:v>-0.30901699437494462</c:v>
                </c:pt>
                <c:pt idx="6">
                  <c:v>-0.58778525229247058</c:v>
                </c:pt>
                <c:pt idx="7">
                  <c:v>-0.80901699437494556</c:v>
                </c:pt>
                <c:pt idx="8">
                  <c:v>-0.95105651629515253</c:v>
                </c:pt>
                <c:pt idx="9">
                  <c:v>-1</c:v>
                </c:pt>
                <c:pt idx="10">
                  <c:v>-0.95105651629515442</c:v>
                </c:pt>
                <c:pt idx="11">
                  <c:v>-0.80901699437494878</c:v>
                </c:pt>
                <c:pt idx="12">
                  <c:v>-0.58778525229247547</c:v>
                </c:pt>
                <c:pt idx="13">
                  <c:v>-0.30901699437495012</c:v>
                </c:pt>
                <c:pt idx="14">
                  <c:v>-2.8483075273366687E-15</c:v>
                </c:pt>
                <c:pt idx="15">
                  <c:v>0.30901699437494473</c:v>
                </c:pt>
                <c:pt idx="16">
                  <c:v>0.58778525229247081</c:v>
                </c:pt>
                <c:pt idx="17">
                  <c:v>0.80901699437494567</c:v>
                </c:pt>
                <c:pt idx="18">
                  <c:v>0.95105651629515264</c:v>
                </c:pt>
                <c:pt idx="19">
                  <c:v>1</c:v>
                </c:pt>
                <c:pt idx="20">
                  <c:v>0.95105651629515453</c:v>
                </c:pt>
                <c:pt idx="21">
                  <c:v>0.80901699437494912</c:v>
                </c:pt>
                <c:pt idx="22">
                  <c:v>0.58778525229247625</c:v>
                </c:pt>
                <c:pt idx="23">
                  <c:v>0.30901699437494939</c:v>
                </c:pt>
                <c:pt idx="24">
                  <c:v>2.9708223728275307E-15</c:v>
                </c:pt>
                <c:pt idx="25">
                  <c:v>-0.30901699437494545</c:v>
                </c:pt>
                <c:pt idx="26">
                  <c:v>-0.58778525229247147</c:v>
                </c:pt>
                <c:pt idx="27">
                  <c:v>-0.80901699437494723</c:v>
                </c:pt>
                <c:pt idx="28">
                  <c:v>-0.95105651629515287</c:v>
                </c:pt>
                <c:pt idx="29">
                  <c:v>-1</c:v>
                </c:pt>
                <c:pt idx="30">
                  <c:v>-0.9510565162951542</c:v>
                </c:pt>
              </c:numCache>
            </c:numRef>
          </c:val>
          <c:extLst>
            <c:ext xmlns:c16="http://schemas.microsoft.com/office/drawing/2014/chart" uri="{C3380CC4-5D6E-409C-BE32-E72D297353CC}">
              <c16:uniqueId val="{0000000E-E02F-4C69-93C4-495883C7EC55}"/>
            </c:ext>
          </c:extLst>
        </c:ser>
        <c:ser>
          <c:idx val="12"/>
          <c:order val="11"/>
          <c:tx>
            <c:strRef>
              <c:f>Sheet1!$A$13</c:f>
              <c:strCache>
                <c:ptCount val="1"/>
                <c:pt idx="0">
                  <c:v>-0.5</c:v>
                </c:pt>
              </c:strCache>
            </c:strRef>
          </c:tx>
          <c:spPr>
            <a:gradFill rotWithShape="1">
              <a:gsLst>
                <a:gs pos="0">
                  <a:schemeClr val="accent1">
                    <a:tint val="88000"/>
                    <a:tint val="50000"/>
                    <a:satMod val="300000"/>
                  </a:schemeClr>
                </a:gs>
                <a:gs pos="35000">
                  <a:schemeClr val="accent1">
                    <a:tint val="88000"/>
                    <a:tint val="37000"/>
                    <a:satMod val="300000"/>
                  </a:schemeClr>
                </a:gs>
                <a:gs pos="100000">
                  <a:schemeClr val="accent1">
                    <a:tint val="88000"/>
                    <a:tint val="15000"/>
                    <a:satMod val="350000"/>
                  </a:schemeClr>
                </a:gs>
              </a:gsLst>
              <a:lin ang="16200000" scaled="1"/>
            </a:gradFill>
            <a:ln w="9525" cap="flat" cmpd="sng" algn="ctr">
              <a:solidFill>
                <a:schemeClr val="accent1">
                  <a:tint val="88000"/>
                  <a:shade val="95000"/>
                </a:schemeClr>
              </a:solidFill>
              <a:round/>
            </a:ln>
            <a:effectLst>
              <a:outerShdw blurRad="40000" dist="20000" dir="5400000" rotWithShape="0">
                <a:srgbClr val="000000">
                  <a:alpha val="38000"/>
                </a:srgbClr>
              </a:outerShdw>
            </a:effectLst>
            <a:sp3d contourW="9525">
              <a:contourClr>
                <a:schemeClr val="accent1">
                  <a:tint val="88000"/>
                  <a:shade val="95000"/>
                </a:schemeClr>
              </a:contourClr>
            </a:sp3d>
          </c:spPr>
          <c:val>
            <c:numRef>
              <c:f>Sheet1!$B$13:$AF$13</c:f>
              <c:numCache>
                <c:formatCode>General</c:formatCode>
                <c:ptCount val="31"/>
                <c:pt idx="0">
                  <c:v>1</c:v>
                </c:pt>
                <c:pt idx="1">
                  <c:v>0.95105651629515431</c:v>
                </c:pt>
                <c:pt idx="2">
                  <c:v>0.80901699437494889</c:v>
                </c:pt>
                <c:pt idx="3">
                  <c:v>0.58778525229247536</c:v>
                </c:pt>
                <c:pt idx="4">
                  <c:v>0.30901699437495</c:v>
                </c:pt>
                <c:pt idx="5">
                  <c:v>2.947837286770838E-15</c:v>
                </c:pt>
                <c:pt idx="6">
                  <c:v>-0.30901699437494462</c:v>
                </c:pt>
                <c:pt idx="7">
                  <c:v>-0.58778525229247058</c:v>
                </c:pt>
                <c:pt idx="8">
                  <c:v>-0.80901699437494556</c:v>
                </c:pt>
                <c:pt idx="9">
                  <c:v>-0.95105651629515253</c:v>
                </c:pt>
                <c:pt idx="10">
                  <c:v>-1</c:v>
                </c:pt>
                <c:pt idx="11">
                  <c:v>-0.95105651629515442</c:v>
                </c:pt>
                <c:pt idx="12">
                  <c:v>-0.80901699437494878</c:v>
                </c:pt>
                <c:pt idx="13">
                  <c:v>-0.58778525229247469</c:v>
                </c:pt>
                <c:pt idx="14">
                  <c:v>-0.30901699437495012</c:v>
                </c:pt>
                <c:pt idx="15">
                  <c:v>-2.8483075273366687E-15</c:v>
                </c:pt>
                <c:pt idx="16">
                  <c:v>0.30901699437494473</c:v>
                </c:pt>
                <c:pt idx="17">
                  <c:v>0.58778525229247081</c:v>
                </c:pt>
                <c:pt idx="18">
                  <c:v>0.80901699437494567</c:v>
                </c:pt>
                <c:pt idx="19">
                  <c:v>0.95105651629515264</c:v>
                </c:pt>
                <c:pt idx="20">
                  <c:v>1</c:v>
                </c:pt>
                <c:pt idx="21">
                  <c:v>0.95105651629515453</c:v>
                </c:pt>
                <c:pt idx="22">
                  <c:v>0.80901699437494912</c:v>
                </c:pt>
                <c:pt idx="23">
                  <c:v>0.5877852522924748</c:v>
                </c:pt>
                <c:pt idx="24">
                  <c:v>0.30901699437494939</c:v>
                </c:pt>
                <c:pt idx="25">
                  <c:v>2.0826439531274055E-15</c:v>
                </c:pt>
                <c:pt idx="26">
                  <c:v>-0.30901699437494545</c:v>
                </c:pt>
                <c:pt idx="27">
                  <c:v>-0.58778525229247292</c:v>
                </c:pt>
                <c:pt idx="28">
                  <c:v>-0.80901699437494723</c:v>
                </c:pt>
                <c:pt idx="29">
                  <c:v>-0.95105651629515342</c:v>
                </c:pt>
                <c:pt idx="30">
                  <c:v>-1</c:v>
                </c:pt>
              </c:numCache>
            </c:numRef>
          </c:val>
          <c:extLst>
            <c:ext xmlns:c16="http://schemas.microsoft.com/office/drawing/2014/chart" uri="{C3380CC4-5D6E-409C-BE32-E72D297353CC}">
              <c16:uniqueId val="{0000000F-E02F-4C69-93C4-495883C7EC55}"/>
            </c:ext>
          </c:extLst>
        </c:ser>
        <c:ser>
          <c:idx val="13"/>
          <c:order val="12"/>
          <c:tx>
            <c:strRef>
              <c:f>Sheet1!$A$14</c:f>
              <c:strCache>
                <c:ptCount val="1"/>
                <c:pt idx="0">
                  <c:v>-0.45</c:v>
                </c:pt>
              </c:strCache>
            </c:strRef>
          </c:tx>
          <c:spPr>
            <a:gradFill rotWithShape="1">
              <a:gsLst>
                <a:gs pos="0">
                  <a:schemeClr val="accent1">
                    <a:tint val="81000"/>
                    <a:tint val="50000"/>
                    <a:satMod val="300000"/>
                  </a:schemeClr>
                </a:gs>
                <a:gs pos="35000">
                  <a:schemeClr val="accent1">
                    <a:tint val="81000"/>
                    <a:tint val="37000"/>
                    <a:satMod val="300000"/>
                  </a:schemeClr>
                </a:gs>
                <a:gs pos="100000">
                  <a:schemeClr val="accent1">
                    <a:tint val="81000"/>
                    <a:tint val="15000"/>
                    <a:satMod val="350000"/>
                  </a:schemeClr>
                </a:gs>
              </a:gsLst>
              <a:lin ang="16200000" scaled="1"/>
            </a:gradFill>
            <a:ln w="9525" cap="flat" cmpd="sng" algn="ctr">
              <a:solidFill>
                <a:schemeClr val="accent1">
                  <a:tint val="81000"/>
                  <a:shade val="95000"/>
                </a:schemeClr>
              </a:solidFill>
              <a:round/>
            </a:ln>
            <a:effectLst>
              <a:outerShdw blurRad="40000" dist="20000" dir="5400000" rotWithShape="0">
                <a:srgbClr val="000000">
                  <a:alpha val="38000"/>
                </a:srgbClr>
              </a:outerShdw>
            </a:effectLst>
            <a:sp3d contourW="9525">
              <a:contourClr>
                <a:schemeClr val="accent1">
                  <a:tint val="81000"/>
                  <a:shade val="95000"/>
                </a:schemeClr>
              </a:contourClr>
            </a:sp3d>
          </c:spPr>
          <c:val>
            <c:numRef>
              <c:f>Sheet1!$B$14:$AF$14</c:f>
              <c:numCache>
                <c:formatCode>General</c:formatCode>
                <c:ptCount val="31"/>
                <c:pt idx="0">
                  <c:v>0.95105651629515287</c:v>
                </c:pt>
                <c:pt idx="1">
                  <c:v>1</c:v>
                </c:pt>
                <c:pt idx="2">
                  <c:v>0.95105651629515431</c:v>
                </c:pt>
                <c:pt idx="3">
                  <c:v>0.80901699437494889</c:v>
                </c:pt>
                <c:pt idx="4">
                  <c:v>0.58778525229247536</c:v>
                </c:pt>
                <c:pt idx="5">
                  <c:v>0.30901699437495</c:v>
                </c:pt>
                <c:pt idx="6">
                  <c:v>2.947837286770838E-15</c:v>
                </c:pt>
                <c:pt idx="7">
                  <c:v>-0.30901699437494462</c:v>
                </c:pt>
                <c:pt idx="8">
                  <c:v>-0.58778525229247058</c:v>
                </c:pt>
                <c:pt idx="9">
                  <c:v>-0.80901699437494579</c:v>
                </c:pt>
                <c:pt idx="10">
                  <c:v>-0.95105651629515287</c:v>
                </c:pt>
                <c:pt idx="11">
                  <c:v>-1</c:v>
                </c:pt>
                <c:pt idx="12">
                  <c:v>-0.95105651629515442</c:v>
                </c:pt>
                <c:pt idx="13">
                  <c:v>-0.80901699437494878</c:v>
                </c:pt>
                <c:pt idx="14">
                  <c:v>-0.58778525229247469</c:v>
                </c:pt>
                <c:pt idx="15">
                  <c:v>-0.30901699437495012</c:v>
                </c:pt>
                <c:pt idx="16">
                  <c:v>-2.8483075273366687E-15</c:v>
                </c:pt>
                <c:pt idx="17">
                  <c:v>0.30901699437494473</c:v>
                </c:pt>
                <c:pt idx="18">
                  <c:v>0.58778525229247081</c:v>
                </c:pt>
                <c:pt idx="19">
                  <c:v>0.80901699437494567</c:v>
                </c:pt>
                <c:pt idx="20">
                  <c:v>0.95105651629515264</c:v>
                </c:pt>
                <c:pt idx="21">
                  <c:v>1</c:v>
                </c:pt>
                <c:pt idx="22">
                  <c:v>0.95105651629515453</c:v>
                </c:pt>
                <c:pt idx="23">
                  <c:v>0.80901699437494912</c:v>
                </c:pt>
                <c:pt idx="24">
                  <c:v>0.5877852522924748</c:v>
                </c:pt>
                <c:pt idx="25">
                  <c:v>0.30901699437494939</c:v>
                </c:pt>
                <c:pt idx="26">
                  <c:v>2.0826439531274055E-15</c:v>
                </c:pt>
                <c:pt idx="27">
                  <c:v>-0.30901699437494545</c:v>
                </c:pt>
                <c:pt idx="28">
                  <c:v>-0.58778525229247292</c:v>
                </c:pt>
                <c:pt idx="29">
                  <c:v>-0.80901699437494723</c:v>
                </c:pt>
                <c:pt idx="30">
                  <c:v>-0.95105651629515287</c:v>
                </c:pt>
              </c:numCache>
            </c:numRef>
          </c:val>
          <c:extLst>
            <c:ext xmlns:c16="http://schemas.microsoft.com/office/drawing/2014/chart" uri="{C3380CC4-5D6E-409C-BE32-E72D297353CC}">
              <c16:uniqueId val="{00000010-E02F-4C69-93C4-495883C7EC55}"/>
            </c:ext>
          </c:extLst>
        </c:ser>
        <c:ser>
          <c:idx val="14"/>
          <c:order val="13"/>
          <c:tx>
            <c:strRef>
              <c:f>Sheet1!$A$15</c:f>
              <c:strCache>
                <c:ptCount val="1"/>
                <c:pt idx="0">
                  <c:v>-0.4</c:v>
                </c:pt>
              </c:strCache>
            </c:strRef>
          </c:tx>
          <c:spPr>
            <a:gradFill rotWithShape="1">
              <a:gsLst>
                <a:gs pos="0">
                  <a:schemeClr val="accent1">
                    <a:tint val="75000"/>
                    <a:tint val="50000"/>
                    <a:satMod val="300000"/>
                  </a:schemeClr>
                </a:gs>
                <a:gs pos="35000">
                  <a:schemeClr val="accent1">
                    <a:tint val="75000"/>
                    <a:tint val="37000"/>
                    <a:satMod val="300000"/>
                  </a:schemeClr>
                </a:gs>
                <a:gs pos="100000">
                  <a:schemeClr val="accent1">
                    <a:tint val="75000"/>
                    <a:tint val="15000"/>
                    <a:satMod val="350000"/>
                  </a:schemeClr>
                </a:gs>
              </a:gsLst>
              <a:lin ang="16200000" scaled="1"/>
            </a:gradFill>
            <a:ln w="9525" cap="flat" cmpd="sng" algn="ctr">
              <a:solidFill>
                <a:schemeClr val="accent1">
                  <a:tint val="75000"/>
                  <a:shade val="95000"/>
                </a:schemeClr>
              </a:solidFill>
              <a:round/>
            </a:ln>
            <a:effectLst>
              <a:outerShdw blurRad="40000" dist="20000" dir="5400000" rotWithShape="0">
                <a:srgbClr val="000000">
                  <a:alpha val="38000"/>
                </a:srgbClr>
              </a:outerShdw>
            </a:effectLst>
            <a:sp3d contourW="9525">
              <a:contourClr>
                <a:schemeClr val="accent1">
                  <a:tint val="75000"/>
                  <a:shade val="95000"/>
                </a:schemeClr>
              </a:contourClr>
            </a:sp3d>
          </c:spPr>
          <c:val>
            <c:numRef>
              <c:f>Sheet1!$B$15:$AF$15</c:f>
              <c:numCache>
                <c:formatCode>General</c:formatCode>
                <c:ptCount val="31"/>
                <c:pt idx="0">
                  <c:v>0.80901699437494612</c:v>
                </c:pt>
                <c:pt idx="1">
                  <c:v>0.95105651629515287</c:v>
                </c:pt>
                <c:pt idx="2">
                  <c:v>1</c:v>
                </c:pt>
                <c:pt idx="3">
                  <c:v>0.95105651629515431</c:v>
                </c:pt>
                <c:pt idx="4">
                  <c:v>0.80901699437494889</c:v>
                </c:pt>
                <c:pt idx="5">
                  <c:v>0.58778525229247536</c:v>
                </c:pt>
                <c:pt idx="6">
                  <c:v>0.30901699437495</c:v>
                </c:pt>
                <c:pt idx="7">
                  <c:v>2.947837286770838E-15</c:v>
                </c:pt>
                <c:pt idx="8">
                  <c:v>-0.30901699437494462</c:v>
                </c:pt>
                <c:pt idx="9">
                  <c:v>-0.58778525229247058</c:v>
                </c:pt>
                <c:pt idx="10">
                  <c:v>-0.80901699437494601</c:v>
                </c:pt>
                <c:pt idx="11">
                  <c:v>-0.95105651629515287</c:v>
                </c:pt>
                <c:pt idx="12">
                  <c:v>-1</c:v>
                </c:pt>
                <c:pt idx="13">
                  <c:v>-0.95105651629515442</c:v>
                </c:pt>
                <c:pt idx="14">
                  <c:v>-0.80901699437494878</c:v>
                </c:pt>
                <c:pt idx="15">
                  <c:v>-0.58778525229247469</c:v>
                </c:pt>
                <c:pt idx="16">
                  <c:v>-0.30901699437495012</c:v>
                </c:pt>
                <c:pt idx="17">
                  <c:v>-2.8483075273366687E-15</c:v>
                </c:pt>
                <c:pt idx="18">
                  <c:v>0.30901699437494473</c:v>
                </c:pt>
                <c:pt idx="19">
                  <c:v>0.58778525229247081</c:v>
                </c:pt>
                <c:pt idx="20">
                  <c:v>0.80901699437494567</c:v>
                </c:pt>
                <c:pt idx="21">
                  <c:v>0.95105651629515264</c:v>
                </c:pt>
                <c:pt idx="22">
                  <c:v>1</c:v>
                </c:pt>
                <c:pt idx="23">
                  <c:v>0.95105651629515453</c:v>
                </c:pt>
                <c:pt idx="24">
                  <c:v>0.80901699437494912</c:v>
                </c:pt>
                <c:pt idx="25">
                  <c:v>0.5877852522924748</c:v>
                </c:pt>
                <c:pt idx="26">
                  <c:v>0.30901699437494939</c:v>
                </c:pt>
                <c:pt idx="27">
                  <c:v>2.0826439531274055E-15</c:v>
                </c:pt>
                <c:pt idx="28">
                  <c:v>-0.30901699437494545</c:v>
                </c:pt>
                <c:pt idx="29">
                  <c:v>-0.58778525229247292</c:v>
                </c:pt>
                <c:pt idx="30">
                  <c:v>-0.80901699437494723</c:v>
                </c:pt>
              </c:numCache>
            </c:numRef>
          </c:val>
          <c:extLst>
            <c:ext xmlns:c16="http://schemas.microsoft.com/office/drawing/2014/chart" uri="{C3380CC4-5D6E-409C-BE32-E72D297353CC}">
              <c16:uniqueId val="{00000011-E02F-4C69-93C4-495883C7EC55}"/>
            </c:ext>
          </c:extLst>
        </c:ser>
        <c:ser>
          <c:idx val="15"/>
          <c:order val="14"/>
          <c:tx>
            <c:strRef>
              <c:f>Sheet1!$A$16</c:f>
              <c:strCache>
                <c:ptCount val="1"/>
                <c:pt idx="0">
                  <c:v>-0.35</c:v>
                </c:pt>
              </c:strCache>
            </c:strRef>
          </c:tx>
          <c:spPr>
            <a:gradFill rotWithShape="1">
              <a:gsLst>
                <a:gs pos="0">
                  <a:schemeClr val="accent1">
                    <a:tint val="69000"/>
                    <a:tint val="50000"/>
                    <a:satMod val="300000"/>
                  </a:schemeClr>
                </a:gs>
                <a:gs pos="35000">
                  <a:schemeClr val="accent1">
                    <a:tint val="69000"/>
                    <a:tint val="37000"/>
                    <a:satMod val="300000"/>
                  </a:schemeClr>
                </a:gs>
                <a:gs pos="100000">
                  <a:schemeClr val="accent1">
                    <a:tint val="69000"/>
                    <a:tint val="15000"/>
                    <a:satMod val="350000"/>
                  </a:schemeClr>
                </a:gs>
              </a:gsLst>
              <a:lin ang="16200000" scaled="1"/>
            </a:gradFill>
            <a:ln w="9525" cap="flat" cmpd="sng" algn="ctr">
              <a:solidFill>
                <a:schemeClr val="accent1">
                  <a:tint val="69000"/>
                  <a:shade val="95000"/>
                </a:schemeClr>
              </a:solidFill>
              <a:round/>
            </a:ln>
            <a:effectLst>
              <a:outerShdw blurRad="40000" dist="20000" dir="5400000" rotWithShape="0">
                <a:srgbClr val="000000">
                  <a:alpha val="38000"/>
                </a:srgbClr>
              </a:outerShdw>
            </a:effectLst>
            <a:sp3d contourW="9525">
              <a:contourClr>
                <a:schemeClr val="accent1">
                  <a:tint val="69000"/>
                  <a:shade val="95000"/>
                </a:schemeClr>
              </a:contourClr>
            </a:sp3d>
          </c:spPr>
          <c:val>
            <c:numRef>
              <c:f>Sheet1!$B$16:$AF$16</c:f>
              <c:numCache>
                <c:formatCode>General</c:formatCode>
                <c:ptCount val="31"/>
                <c:pt idx="0">
                  <c:v>0.58778525229247136</c:v>
                </c:pt>
                <c:pt idx="1">
                  <c:v>0.80901699437494612</c:v>
                </c:pt>
                <c:pt idx="2">
                  <c:v>0.95105651629515287</c:v>
                </c:pt>
                <c:pt idx="3">
                  <c:v>1</c:v>
                </c:pt>
                <c:pt idx="4">
                  <c:v>0.95105651629515431</c:v>
                </c:pt>
                <c:pt idx="5">
                  <c:v>0.80901699437494889</c:v>
                </c:pt>
                <c:pt idx="6">
                  <c:v>0.58778525229247536</c:v>
                </c:pt>
                <c:pt idx="7">
                  <c:v>0.30901699437495</c:v>
                </c:pt>
                <c:pt idx="8">
                  <c:v>2.947837286770838E-15</c:v>
                </c:pt>
                <c:pt idx="9">
                  <c:v>-0.30901699437494501</c:v>
                </c:pt>
                <c:pt idx="10">
                  <c:v>-0.58778525229247125</c:v>
                </c:pt>
                <c:pt idx="11">
                  <c:v>-0.80901699437494601</c:v>
                </c:pt>
                <c:pt idx="12">
                  <c:v>-0.95105651629515287</c:v>
                </c:pt>
                <c:pt idx="13">
                  <c:v>-1</c:v>
                </c:pt>
                <c:pt idx="14">
                  <c:v>-0.95105651629515442</c:v>
                </c:pt>
                <c:pt idx="15">
                  <c:v>-0.80901699437494878</c:v>
                </c:pt>
                <c:pt idx="16">
                  <c:v>-0.58778525229247469</c:v>
                </c:pt>
                <c:pt idx="17">
                  <c:v>-0.30901699437495012</c:v>
                </c:pt>
                <c:pt idx="18">
                  <c:v>-2.8483075273366687E-15</c:v>
                </c:pt>
                <c:pt idx="19">
                  <c:v>0.30901699437494473</c:v>
                </c:pt>
                <c:pt idx="20">
                  <c:v>0.58778525229247081</c:v>
                </c:pt>
                <c:pt idx="21">
                  <c:v>0.80901699437494567</c:v>
                </c:pt>
                <c:pt idx="22">
                  <c:v>0.95105651629515264</c:v>
                </c:pt>
                <c:pt idx="23">
                  <c:v>1</c:v>
                </c:pt>
                <c:pt idx="24">
                  <c:v>0.95105651629515398</c:v>
                </c:pt>
                <c:pt idx="25">
                  <c:v>0.80901699437494912</c:v>
                </c:pt>
                <c:pt idx="26">
                  <c:v>0.58778525229247403</c:v>
                </c:pt>
                <c:pt idx="27">
                  <c:v>0.30901699437494939</c:v>
                </c:pt>
                <c:pt idx="28">
                  <c:v>3.06287113727155E-16</c:v>
                </c:pt>
                <c:pt idx="29">
                  <c:v>-0.30901699437494545</c:v>
                </c:pt>
                <c:pt idx="30">
                  <c:v>-0.58778525229247292</c:v>
                </c:pt>
              </c:numCache>
            </c:numRef>
          </c:val>
          <c:extLst>
            <c:ext xmlns:c16="http://schemas.microsoft.com/office/drawing/2014/chart" uri="{C3380CC4-5D6E-409C-BE32-E72D297353CC}">
              <c16:uniqueId val="{00000012-E02F-4C69-93C4-495883C7EC55}"/>
            </c:ext>
          </c:extLst>
        </c:ser>
        <c:ser>
          <c:idx val="16"/>
          <c:order val="15"/>
          <c:tx>
            <c:strRef>
              <c:f>Sheet1!$A$17</c:f>
              <c:strCache>
                <c:ptCount val="1"/>
                <c:pt idx="0">
                  <c:v>-0.3</c:v>
                </c:pt>
              </c:strCache>
            </c:strRef>
          </c:tx>
          <c:spPr>
            <a:gradFill rotWithShape="1">
              <a:gsLst>
                <a:gs pos="0">
                  <a:schemeClr val="accent1">
                    <a:tint val="62000"/>
                    <a:tint val="50000"/>
                    <a:satMod val="300000"/>
                  </a:schemeClr>
                </a:gs>
                <a:gs pos="35000">
                  <a:schemeClr val="accent1">
                    <a:tint val="62000"/>
                    <a:tint val="37000"/>
                    <a:satMod val="300000"/>
                  </a:schemeClr>
                </a:gs>
                <a:gs pos="100000">
                  <a:schemeClr val="accent1">
                    <a:tint val="62000"/>
                    <a:tint val="15000"/>
                    <a:satMod val="350000"/>
                  </a:schemeClr>
                </a:gs>
              </a:gsLst>
              <a:lin ang="16200000" scaled="1"/>
            </a:gradFill>
            <a:ln w="9525" cap="flat" cmpd="sng" algn="ctr">
              <a:solidFill>
                <a:schemeClr val="accent1">
                  <a:tint val="62000"/>
                  <a:shade val="95000"/>
                </a:schemeClr>
              </a:solidFill>
              <a:round/>
            </a:ln>
            <a:effectLst>
              <a:outerShdw blurRad="40000" dist="20000" dir="5400000" rotWithShape="0">
                <a:srgbClr val="000000">
                  <a:alpha val="38000"/>
                </a:srgbClr>
              </a:outerShdw>
            </a:effectLst>
            <a:sp3d contourW="9525">
              <a:contourClr>
                <a:schemeClr val="accent1">
                  <a:tint val="62000"/>
                  <a:shade val="95000"/>
                </a:schemeClr>
              </a:contourClr>
            </a:sp3d>
          </c:spPr>
          <c:val>
            <c:numRef>
              <c:f>Sheet1!$B$17:$AF$17</c:f>
              <c:numCache>
                <c:formatCode>General</c:formatCode>
                <c:ptCount val="31"/>
                <c:pt idx="0">
                  <c:v>0.30901699437494534</c:v>
                </c:pt>
                <c:pt idx="1">
                  <c:v>0.58778525229247136</c:v>
                </c:pt>
                <c:pt idx="2">
                  <c:v>0.80901699437494612</c:v>
                </c:pt>
                <c:pt idx="3">
                  <c:v>0.95105651629515287</c:v>
                </c:pt>
                <c:pt idx="4">
                  <c:v>1</c:v>
                </c:pt>
                <c:pt idx="5">
                  <c:v>0.95105651629515431</c:v>
                </c:pt>
                <c:pt idx="6">
                  <c:v>0.80901699437494889</c:v>
                </c:pt>
                <c:pt idx="7">
                  <c:v>0.58778525229247536</c:v>
                </c:pt>
                <c:pt idx="8">
                  <c:v>0.30901699437495</c:v>
                </c:pt>
                <c:pt idx="9">
                  <c:v>2.7257926818458067E-15</c:v>
                </c:pt>
                <c:pt idx="10">
                  <c:v>-0.30901699437494523</c:v>
                </c:pt>
                <c:pt idx="11">
                  <c:v>-0.58778525229247125</c:v>
                </c:pt>
                <c:pt idx="12">
                  <c:v>-0.80901699437494634</c:v>
                </c:pt>
                <c:pt idx="13">
                  <c:v>-0.95105651629515287</c:v>
                </c:pt>
                <c:pt idx="14">
                  <c:v>-1</c:v>
                </c:pt>
                <c:pt idx="15">
                  <c:v>-0.95105651629515442</c:v>
                </c:pt>
                <c:pt idx="16">
                  <c:v>-0.80901699437494878</c:v>
                </c:pt>
                <c:pt idx="17">
                  <c:v>-0.58778525229247469</c:v>
                </c:pt>
                <c:pt idx="18">
                  <c:v>-0.30901699437495012</c:v>
                </c:pt>
                <c:pt idx="19">
                  <c:v>-2.8483075273366687E-15</c:v>
                </c:pt>
                <c:pt idx="20">
                  <c:v>0.30901699437494473</c:v>
                </c:pt>
                <c:pt idx="21">
                  <c:v>0.58778525229247081</c:v>
                </c:pt>
                <c:pt idx="22">
                  <c:v>0.80901699437494623</c:v>
                </c:pt>
                <c:pt idx="23">
                  <c:v>0.95105651629515298</c:v>
                </c:pt>
                <c:pt idx="24">
                  <c:v>1</c:v>
                </c:pt>
                <c:pt idx="25">
                  <c:v>0.95105651629515398</c:v>
                </c:pt>
                <c:pt idx="26">
                  <c:v>0.80901699437494812</c:v>
                </c:pt>
                <c:pt idx="27">
                  <c:v>0.58778525229247403</c:v>
                </c:pt>
                <c:pt idx="28">
                  <c:v>0.30901699437494773</c:v>
                </c:pt>
                <c:pt idx="29">
                  <c:v>3.06287113727155E-16</c:v>
                </c:pt>
                <c:pt idx="30">
                  <c:v>-0.30901699437494545</c:v>
                </c:pt>
              </c:numCache>
            </c:numRef>
          </c:val>
          <c:extLst>
            <c:ext xmlns:c16="http://schemas.microsoft.com/office/drawing/2014/chart" uri="{C3380CC4-5D6E-409C-BE32-E72D297353CC}">
              <c16:uniqueId val="{00000013-E02F-4C69-93C4-495883C7EC55}"/>
            </c:ext>
          </c:extLst>
        </c:ser>
        <c:ser>
          <c:idx val="17"/>
          <c:order val="16"/>
          <c:tx>
            <c:strRef>
              <c:f>Sheet1!$A$18</c:f>
              <c:strCache>
                <c:ptCount val="1"/>
                <c:pt idx="0">
                  <c:v>-0.25</c:v>
                </c:pt>
              </c:strCache>
            </c:strRef>
          </c:tx>
          <c:spPr>
            <a:gradFill rotWithShape="1">
              <a:gsLst>
                <a:gs pos="0">
                  <a:schemeClr val="accent1">
                    <a:tint val="56000"/>
                    <a:tint val="50000"/>
                    <a:satMod val="300000"/>
                  </a:schemeClr>
                </a:gs>
                <a:gs pos="35000">
                  <a:schemeClr val="accent1">
                    <a:tint val="56000"/>
                    <a:tint val="37000"/>
                    <a:satMod val="300000"/>
                  </a:schemeClr>
                </a:gs>
                <a:gs pos="100000">
                  <a:schemeClr val="accent1">
                    <a:tint val="56000"/>
                    <a:tint val="15000"/>
                    <a:satMod val="350000"/>
                  </a:schemeClr>
                </a:gs>
              </a:gsLst>
              <a:lin ang="16200000" scaled="1"/>
            </a:gradFill>
            <a:ln w="9525" cap="flat" cmpd="sng" algn="ctr">
              <a:solidFill>
                <a:schemeClr val="accent1">
                  <a:tint val="56000"/>
                  <a:shade val="95000"/>
                </a:schemeClr>
              </a:solidFill>
              <a:round/>
            </a:ln>
            <a:effectLst>
              <a:outerShdw blurRad="40000" dist="20000" dir="5400000" rotWithShape="0">
                <a:srgbClr val="000000">
                  <a:alpha val="38000"/>
                </a:srgbClr>
              </a:outerShdw>
            </a:effectLst>
            <a:sp3d contourW="9525">
              <a:contourClr>
                <a:schemeClr val="accent1">
                  <a:tint val="56000"/>
                  <a:shade val="95000"/>
                </a:schemeClr>
              </a:contourClr>
            </a:sp3d>
          </c:spPr>
          <c:val>
            <c:numRef>
              <c:f>Sheet1!$B$18:$AF$18</c:f>
              <c:numCache>
                <c:formatCode>General</c:formatCode>
                <c:ptCount val="31"/>
                <c:pt idx="0">
                  <c:v>-1.9371440215798508E-15</c:v>
                </c:pt>
                <c:pt idx="1">
                  <c:v>0.30901699437494534</c:v>
                </c:pt>
                <c:pt idx="2">
                  <c:v>0.58778525229247136</c:v>
                </c:pt>
                <c:pt idx="3">
                  <c:v>0.80901699437494612</c:v>
                </c:pt>
                <c:pt idx="4">
                  <c:v>0.95105651629515287</c:v>
                </c:pt>
                <c:pt idx="5">
                  <c:v>1</c:v>
                </c:pt>
                <c:pt idx="6">
                  <c:v>0.95105651629515431</c:v>
                </c:pt>
                <c:pt idx="7">
                  <c:v>0.80901699437494889</c:v>
                </c:pt>
                <c:pt idx="8">
                  <c:v>0.58778525229247536</c:v>
                </c:pt>
                <c:pt idx="9">
                  <c:v>0.30901699437494978</c:v>
                </c:pt>
                <c:pt idx="10">
                  <c:v>2.0596588670707128E-15</c:v>
                </c:pt>
                <c:pt idx="11">
                  <c:v>-0.30901699437494523</c:v>
                </c:pt>
                <c:pt idx="12">
                  <c:v>-0.58778525229247125</c:v>
                </c:pt>
                <c:pt idx="13">
                  <c:v>-0.80901699437494634</c:v>
                </c:pt>
                <c:pt idx="14">
                  <c:v>-0.95105651629515287</c:v>
                </c:pt>
                <c:pt idx="15">
                  <c:v>-1</c:v>
                </c:pt>
                <c:pt idx="16">
                  <c:v>-0.95105651629515442</c:v>
                </c:pt>
                <c:pt idx="17">
                  <c:v>-0.80901699437494878</c:v>
                </c:pt>
                <c:pt idx="18">
                  <c:v>-0.58778525229247469</c:v>
                </c:pt>
                <c:pt idx="19">
                  <c:v>-0.30901699437495012</c:v>
                </c:pt>
                <c:pt idx="20">
                  <c:v>-2.8483075273366687E-15</c:v>
                </c:pt>
                <c:pt idx="21">
                  <c:v>0.30901699437494473</c:v>
                </c:pt>
                <c:pt idx="22">
                  <c:v>0.58778525229247081</c:v>
                </c:pt>
                <c:pt idx="23">
                  <c:v>0.80901699437494623</c:v>
                </c:pt>
                <c:pt idx="24">
                  <c:v>0.95105651629515298</c:v>
                </c:pt>
                <c:pt idx="25">
                  <c:v>1</c:v>
                </c:pt>
                <c:pt idx="26">
                  <c:v>0.95105651629515398</c:v>
                </c:pt>
                <c:pt idx="27">
                  <c:v>0.80901699437494812</c:v>
                </c:pt>
                <c:pt idx="28">
                  <c:v>0.58778525229247403</c:v>
                </c:pt>
                <c:pt idx="29">
                  <c:v>0.30901699437494773</c:v>
                </c:pt>
                <c:pt idx="30">
                  <c:v>3.06287113727155E-16</c:v>
                </c:pt>
              </c:numCache>
            </c:numRef>
          </c:val>
          <c:extLst>
            <c:ext xmlns:c16="http://schemas.microsoft.com/office/drawing/2014/chart" uri="{C3380CC4-5D6E-409C-BE32-E72D297353CC}">
              <c16:uniqueId val="{00000014-E02F-4C69-93C4-495883C7EC55}"/>
            </c:ext>
          </c:extLst>
        </c:ser>
        <c:ser>
          <c:idx val="18"/>
          <c:order val="17"/>
          <c:tx>
            <c:strRef>
              <c:f>Sheet1!$A$19</c:f>
              <c:strCache>
                <c:ptCount val="1"/>
                <c:pt idx="0">
                  <c:v>-0.2</c:v>
                </c:pt>
              </c:strCache>
            </c:strRef>
          </c:tx>
          <c:spPr>
            <a:gradFill rotWithShape="1">
              <a:gsLst>
                <a:gs pos="0">
                  <a:schemeClr val="accent1">
                    <a:tint val="50000"/>
                    <a:tint val="50000"/>
                    <a:satMod val="300000"/>
                  </a:schemeClr>
                </a:gs>
                <a:gs pos="35000">
                  <a:schemeClr val="accent1">
                    <a:tint val="50000"/>
                    <a:tint val="37000"/>
                    <a:satMod val="300000"/>
                  </a:schemeClr>
                </a:gs>
                <a:gs pos="100000">
                  <a:schemeClr val="accent1">
                    <a:tint val="50000"/>
                    <a:tint val="15000"/>
                    <a:satMod val="350000"/>
                  </a:schemeClr>
                </a:gs>
              </a:gsLst>
              <a:lin ang="16200000" scaled="1"/>
            </a:gradFill>
            <a:ln w="9525" cap="flat" cmpd="sng" algn="ctr">
              <a:solidFill>
                <a:schemeClr val="accent1">
                  <a:tint val="50000"/>
                  <a:shade val="95000"/>
                </a:schemeClr>
              </a:solidFill>
              <a:round/>
            </a:ln>
            <a:effectLst>
              <a:outerShdw blurRad="40000" dist="20000" dir="5400000" rotWithShape="0">
                <a:srgbClr val="000000">
                  <a:alpha val="38000"/>
                </a:srgbClr>
              </a:outerShdw>
            </a:effectLst>
            <a:sp3d contourW="9525">
              <a:contourClr>
                <a:schemeClr val="accent1">
                  <a:tint val="50000"/>
                  <a:shade val="95000"/>
                </a:schemeClr>
              </a:contourClr>
            </a:sp3d>
          </c:spPr>
          <c:val>
            <c:numRef>
              <c:f>Sheet1!$B$19:$AF$19</c:f>
              <c:numCache>
                <c:formatCode>General</c:formatCode>
                <c:ptCount val="31"/>
                <c:pt idx="0">
                  <c:v>-0.30901699437494923</c:v>
                </c:pt>
                <c:pt idx="1">
                  <c:v>-1.9371440215798508E-15</c:v>
                </c:pt>
                <c:pt idx="2">
                  <c:v>0.30901699437494534</c:v>
                </c:pt>
                <c:pt idx="3">
                  <c:v>0.58778525229247136</c:v>
                </c:pt>
                <c:pt idx="4">
                  <c:v>0.80901699437494612</c:v>
                </c:pt>
                <c:pt idx="5">
                  <c:v>0.95105651629515287</c:v>
                </c:pt>
                <c:pt idx="6">
                  <c:v>1</c:v>
                </c:pt>
                <c:pt idx="7">
                  <c:v>0.95105651629515431</c:v>
                </c:pt>
                <c:pt idx="8">
                  <c:v>0.80901699437494889</c:v>
                </c:pt>
                <c:pt idx="9">
                  <c:v>0.58778525229247514</c:v>
                </c:pt>
                <c:pt idx="10">
                  <c:v>0.30901699437494939</c:v>
                </c:pt>
                <c:pt idx="11">
                  <c:v>2.0596588670707128E-15</c:v>
                </c:pt>
                <c:pt idx="12">
                  <c:v>-0.30901699437494567</c:v>
                </c:pt>
                <c:pt idx="13">
                  <c:v>-0.58778525229247158</c:v>
                </c:pt>
                <c:pt idx="14">
                  <c:v>-0.80901699437494634</c:v>
                </c:pt>
                <c:pt idx="15">
                  <c:v>-0.95105651629515287</c:v>
                </c:pt>
                <c:pt idx="16">
                  <c:v>-1</c:v>
                </c:pt>
                <c:pt idx="17">
                  <c:v>-0.95105651629515442</c:v>
                </c:pt>
                <c:pt idx="18">
                  <c:v>-0.80901699437494878</c:v>
                </c:pt>
                <c:pt idx="19">
                  <c:v>-0.58778525229247469</c:v>
                </c:pt>
                <c:pt idx="20">
                  <c:v>-0.30901699437495012</c:v>
                </c:pt>
                <c:pt idx="21">
                  <c:v>-2.8483075273366687E-15</c:v>
                </c:pt>
                <c:pt idx="22">
                  <c:v>0.30901699437494473</c:v>
                </c:pt>
                <c:pt idx="23">
                  <c:v>0.58778525229247081</c:v>
                </c:pt>
                <c:pt idx="24">
                  <c:v>0.80901699437494623</c:v>
                </c:pt>
                <c:pt idx="25">
                  <c:v>0.95105651629515298</c:v>
                </c:pt>
                <c:pt idx="26">
                  <c:v>1</c:v>
                </c:pt>
                <c:pt idx="27">
                  <c:v>0.95105651629515398</c:v>
                </c:pt>
                <c:pt idx="28">
                  <c:v>0.80901699437494812</c:v>
                </c:pt>
                <c:pt idx="29">
                  <c:v>0.58778525229247403</c:v>
                </c:pt>
                <c:pt idx="30">
                  <c:v>0.30901699437494773</c:v>
                </c:pt>
              </c:numCache>
            </c:numRef>
          </c:val>
          <c:extLst>
            <c:ext xmlns:c16="http://schemas.microsoft.com/office/drawing/2014/chart" uri="{C3380CC4-5D6E-409C-BE32-E72D297353CC}">
              <c16:uniqueId val="{00000015-E02F-4C69-93C4-495883C7EC55}"/>
            </c:ext>
          </c:extLst>
        </c:ser>
        <c:ser>
          <c:idx val="19"/>
          <c:order val="18"/>
          <c:tx>
            <c:strRef>
              <c:f>Sheet1!$A$20</c:f>
              <c:strCache>
                <c:ptCount val="1"/>
                <c:pt idx="0">
                  <c:v>-0.15</c:v>
                </c:pt>
              </c:strCache>
            </c:strRef>
          </c:tx>
          <c:spPr>
            <a:gradFill rotWithShape="1">
              <a:gsLst>
                <a:gs pos="0">
                  <a:schemeClr val="accent1">
                    <a:tint val="43000"/>
                    <a:tint val="50000"/>
                    <a:satMod val="300000"/>
                  </a:schemeClr>
                </a:gs>
                <a:gs pos="35000">
                  <a:schemeClr val="accent1">
                    <a:tint val="43000"/>
                    <a:tint val="37000"/>
                    <a:satMod val="300000"/>
                  </a:schemeClr>
                </a:gs>
                <a:gs pos="100000">
                  <a:schemeClr val="accent1">
                    <a:tint val="43000"/>
                    <a:tint val="15000"/>
                    <a:satMod val="350000"/>
                  </a:schemeClr>
                </a:gs>
              </a:gsLst>
              <a:lin ang="16200000" scaled="1"/>
            </a:gradFill>
            <a:ln w="9525" cap="flat" cmpd="sng" algn="ctr">
              <a:solidFill>
                <a:schemeClr val="accent1">
                  <a:tint val="43000"/>
                  <a:shade val="95000"/>
                </a:schemeClr>
              </a:solidFill>
              <a:round/>
            </a:ln>
            <a:effectLst>
              <a:outerShdw blurRad="40000" dist="20000" dir="5400000" rotWithShape="0">
                <a:srgbClr val="000000">
                  <a:alpha val="38000"/>
                </a:srgbClr>
              </a:outerShdw>
            </a:effectLst>
            <a:sp3d contourW="9525">
              <a:contourClr>
                <a:schemeClr val="accent1">
                  <a:tint val="43000"/>
                  <a:shade val="95000"/>
                </a:schemeClr>
              </a:contourClr>
            </a:sp3d>
          </c:spPr>
          <c:val>
            <c:numRef>
              <c:f>Sheet1!$B$20:$AF$20</c:f>
              <c:numCache>
                <c:formatCode>General</c:formatCode>
                <c:ptCount val="31"/>
                <c:pt idx="0">
                  <c:v>-0.58778525229247447</c:v>
                </c:pt>
                <c:pt idx="1">
                  <c:v>-0.30901699437494923</c:v>
                </c:pt>
                <c:pt idx="2">
                  <c:v>-1.9371440215798508E-15</c:v>
                </c:pt>
                <c:pt idx="3">
                  <c:v>0.30901699437494534</c:v>
                </c:pt>
                <c:pt idx="4">
                  <c:v>0.58778525229247136</c:v>
                </c:pt>
                <c:pt idx="5">
                  <c:v>0.80901699437494612</c:v>
                </c:pt>
                <c:pt idx="6">
                  <c:v>0.95105651629515287</c:v>
                </c:pt>
                <c:pt idx="7">
                  <c:v>1</c:v>
                </c:pt>
                <c:pt idx="8">
                  <c:v>0.95105651629515431</c:v>
                </c:pt>
                <c:pt idx="9">
                  <c:v>0.80901699437494889</c:v>
                </c:pt>
                <c:pt idx="10">
                  <c:v>0.5877852522924748</c:v>
                </c:pt>
                <c:pt idx="11">
                  <c:v>0.30901699437494939</c:v>
                </c:pt>
                <c:pt idx="12">
                  <c:v>2.0596588670707128E-15</c:v>
                </c:pt>
                <c:pt idx="13">
                  <c:v>-0.30901699437494567</c:v>
                </c:pt>
                <c:pt idx="14">
                  <c:v>-0.58778525229247158</c:v>
                </c:pt>
                <c:pt idx="15">
                  <c:v>-0.80901699437494634</c:v>
                </c:pt>
                <c:pt idx="16">
                  <c:v>-0.95105651629515287</c:v>
                </c:pt>
                <c:pt idx="17">
                  <c:v>-1</c:v>
                </c:pt>
                <c:pt idx="18">
                  <c:v>-0.95105651629515442</c:v>
                </c:pt>
                <c:pt idx="19">
                  <c:v>-0.80901699437494878</c:v>
                </c:pt>
                <c:pt idx="20">
                  <c:v>-0.58778525229247469</c:v>
                </c:pt>
                <c:pt idx="21">
                  <c:v>-0.30901699437495012</c:v>
                </c:pt>
                <c:pt idx="22">
                  <c:v>-1.9601291076365435E-15</c:v>
                </c:pt>
                <c:pt idx="23">
                  <c:v>0.30901699437494556</c:v>
                </c:pt>
                <c:pt idx="24">
                  <c:v>0.58778525229247147</c:v>
                </c:pt>
                <c:pt idx="25">
                  <c:v>0.80901699437494679</c:v>
                </c:pt>
                <c:pt idx="26">
                  <c:v>0.9510565162951532</c:v>
                </c:pt>
                <c:pt idx="27">
                  <c:v>1</c:v>
                </c:pt>
                <c:pt idx="28">
                  <c:v>0.95105651629515398</c:v>
                </c:pt>
                <c:pt idx="29">
                  <c:v>0.80901699437494701</c:v>
                </c:pt>
                <c:pt idx="30">
                  <c:v>0.58778525229247403</c:v>
                </c:pt>
              </c:numCache>
            </c:numRef>
          </c:val>
          <c:extLst>
            <c:ext xmlns:c16="http://schemas.microsoft.com/office/drawing/2014/chart" uri="{C3380CC4-5D6E-409C-BE32-E72D297353CC}">
              <c16:uniqueId val="{00000016-E02F-4C69-93C4-495883C7EC55}"/>
            </c:ext>
          </c:extLst>
        </c:ser>
        <c:ser>
          <c:idx val="20"/>
          <c:order val="19"/>
          <c:tx>
            <c:strRef>
              <c:f>Sheet1!$A$21</c:f>
              <c:strCache>
                <c:ptCount val="1"/>
                <c:pt idx="0">
                  <c:v>-0.1</c:v>
                </c:pt>
              </c:strCache>
            </c:strRef>
          </c:tx>
          <c:spPr>
            <a:gradFill rotWithShape="1">
              <a:gsLst>
                <a:gs pos="0">
                  <a:schemeClr val="accent1">
                    <a:tint val="37000"/>
                    <a:tint val="50000"/>
                    <a:satMod val="300000"/>
                  </a:schemeClr>
                </a:gs>
                <a:gs pos="35000">
                  <a:schemeClr val="accent1">
                    <a:tint val="37000"/>
                    <a:tint val="37000"/>
                    <a:satMod val="300000"/>
                  </a:schemeClr>
                </a:gs>
                <a:gs pos="100000">
                  <a:schemeClr val="accent1">
                    <a:tint val="37000"/>
                    <a:tint val="15000"/>
                    <a:satMod val="350000"/>
                  </a:schemeClr>
                </a:gs>
              </a:gsLst>
              <a:lin ang="16200000" scaled="1"/>
            </a:gradFill>
            <a:ln w="9525" cap="flat" cmpd="sng" algn="ctr">
              <a:solidFill>
                <a:schemeClr val="accent1">
                  <a:tint val="37000"/>
                  <a:shade val="95000"/>
                </a:schemeClr>
              </a:solidFill>
              <a:round/>
            </a:ln>
            <a:effectLst>
              <a:outerShdw blurRad="40000" dist="20000" dir="5400000" rotWithShape="0">
                <a:srgbClr val="000000">
                  <a:alpha val="38000"/>
                </a:srgbClr>
              </a:outerShdw>
            </a:effectLst>
            <a:sp3d contourW="9525">
              <a:contourClr>
                <a:schemeClr val="accent1">
                  <a:tint val="37000"/>
                  <a:shade val="95000"/>
                </a:schemeClr>
              </a:contourClr>
            </a:sp3d>
          </c:spPr>
          <c:val>
            <c:numRef>
              <c:f>Sheet1!$B$21:$AF$21</c:f>
              <c:numCache>
                <c:formatCode>General</c:formatCode>
                <c:ptCount val="31"/>
                <c:pt idx="0">
                  <c:v>-0.80901699437494845</c:v>
                </c:pt>
                <c:pt idx="1">
                  <c:v>-0.58778525229247447</c:v>
                </c:pt>
                <c:pt idx="2">
                  <c:v>-0.30901699437494923</c:v>
                </c:pt>
                <c:pt idx="3">
                  <c:v>-1.9371440215798508E-15</c:v>
                </c:pt>
                <c:pt idx="4">
                  <c:v>0.30901699437494534</c:v>
                </c:pt>
                <c:pt idx="5">
                  <c:v>0.58778525229247136</c:v>
                </c:pt>
                <c:pt idx="6">
                  <c:v>0.80901699437494601</c:v>
                </c:pt>
                <c:pt idx="7">
                  <c:v>0.95105651629515287</c:v>
                </c:pt>
                <c:pt idx="8">
                  <c:v>1</c:v>
                </c:pt>
                <c:pt idx="9">
                  <c:v>0.95105651629515431</c:v>
                </c:pt>
                <c:pt idx="10">
                  <c:v>0.80901699437494856</c:v>
                </c:pt>
                <c:pt idx="11">
                  <c:v>0.5877852522924748</c:v>
                </c:pt>
                <c:pt idx="12">
                  <c:v>0.30901699437494939</c:v>
                </c:pt>
                <c:pt idx="13">
                  <c:v>1.8376142621456815E-15</c:v>
                </c:pt>
                <c:pt idx="14">
                  <c:v>-0.30901699437494567</c:v>
                </c:pt>
                <c:pt idx="15">
                  <c:v>-0.58778525229247158</c:v>
                </c:pt>
                <c:pt idx="16">
                  <c:v>-0.80901699437494634</c:v>
                </c:pt>
                <c:pt idx="17">
                  <c:v>-0.95105651629515287</c:v>
                </c:pt>
                <c:pt idx="18">
                  <c:v>-1</c:v>
                </c:pt>
                <c:pt idx="19">
                  <c:v>-0.95105651629515442</c:v>
                </c:pt>
                <c:pt idx="20">
                  <c:v>-0.80901699437494878</c:v>
                </c:pt>
                <c:pt idx="21">
                  <c:v>-0.58778525229247547</c:v>
                </c:pt>
                <c:pt idx="22">
                  <c:v>-0.30901699437495012</c:v>
                </c:pt>
                <c:pt idx="23">
                  <c:v>-1.9601291076365435E-15</c:v>
                </c:pt>
                <c:pt idx="24">
                  <c:v>0.30901699437494556</c:v>
                </c:pt>
                <c:pt idx="25">
                  <c:v>0.58778525229247147</c:v>
                </c:pt>
                <c:pt idx="26">
                  <c:v>0.80901699437494679</c:v>
                </c:pt>
                <c:pt idx="27">
                  <c:v>0.9510565162951532</c:v>
                </c:pt>
                <c:pt idx="28">
                  <c:v>1</c:v>
                </c:pt>
                <c:pt idx="29">
                  <c:v>0.95105651629515364</c:v>
                </c:pt>
                <c:pt idx="30">
                  <c:v>0.80901699437494812</c:v>
                </c:pt>
              </c:numCache>
            </c:numRef>
          </c:val>
          <c:extLst>
            <c:ext xmlns:c16="http://schemas.microsoft.com/office/drawing/2014/chart" uri="{C3380CC4-5D6E-409C-BE32-E72D297353CC}">
              <c16:uniqueId val="{00000017-E02F-4C69-93C4-495883C7EC55}"/>
            </c:ext>
          </c:extLst>
        </c:ser>
        <c:ser>
          <c:idx val="21"/>
          <c:order val="20"/>
          <c:tx>
            <c:strRef>
              <c:f>Sheet1!$A$22</c:f>
              <c:strCache>
                <c:ptCount val="1"/>
                <c:pt idx="0">
                  <c:v>-0.05</c:v>
                </c:pt>
              </c:strCache>
            </c:strRef>
          </c:tx>
          <c:val>
            <c:numRef>
              <c:f>Sheet1!$B$22:$AF$22</c:f>
              <c:numCache>
                <c:formatCode>General</c:formatCode>
                <c:ptCount val="31"/>
                <c:pt idx="0">
                  <c:v>-0.95105651629515409</c:v>
                </c:pt>
                <c:pt idx="1">
                  <c:v>-0.80901699437494867</c:v>
                </c:pt>
                <c:pt idx="2">
                  <c:v>-0.58778525229247447</c:v>
                </c:pt>
                <c:pt idx="3">
                  <c:v>-0.30901699437494967</c:v>
                </c:pt>
                <c:pt idx="4">
                  <c:v>-1.9371440215798508E-15</c:v>
                </c:pt>
                <c:pt idx="5">
                  <c:v>0.30901699437494518</c:v>
                </c:pt>
                <c:pt idx="6">
                  <c:v>0.58778525229247114</c:v>
                </c:pt>
                <c:pt idx="7">
                  <c:v>0.80901699437494601</c:v>
                </c:pt>
                <c:pt idx="8">
                  <c:v>0.95105651629515287</c:v>
                </c:pt>
                <c:pt idx="9">
                  <c:v>1</c:v>
                </c:pt>
                <c:pt idx="10">
                  <c:v>0.9510565162951542</c:v>
                </c:pt>
                <c:pt idx="11">
                  <c:v>0.80901699437494856</c:v>
                </c:pt>
                <c:pt idx="12">
                  <c:v>0.5877852522924748</c:v>
                </c:pt>
                <c:pt idx="13">
                  <c:v>0.30901699437494917</c:v>
                </c:pt>
                <c:pt idx="14">
                  <c:v>2.0596588670707128E-15</c:v>
                </c:pt>
                <c:pt idx="15">
                  <c:v>-0.30901699437494567</c:v>
                </c:pt>
                <c:pt idx="16">
                  <c:v>-0.58778525229247125</c:v>
                </c:pt>
                <c:pt idx="17">
                  <c:v>-0.80901699437494634</c:v>
                </c:pt>
                <c:pt idx="18">
                  <c:v>-0.95105651629515287</c:v>
                </c:pt>
                <c:pt idx="19">
                  <c:v>-1</c:v>
                </c:pt>
                <c:pt idx="20">
                  <c:v>-0.95105651629515442</c:v>
                </c:pt>
                <c:pt idx="21">
                  <c:v>-0.80901699437494878</c:v>
                </c:pt>
                <c:pt idx="22">
                  <c:v>-0.58778525229247469</c:v>
                </c:pt>
                <c:pt idx="23">
                  <c:v>-0.30901699437494928</c:v>
                </c:pt>
                <c:pt idx="24">
                  <c:v>-1.9601291076365435E-15</c:v>
                </c:pt>
                <c:pt idx="25">
                  <c:v>0.3090169943749464</c:v>
                </c:pt>
                <c:pt idx="26">
                  <c:v>0.58778525229247225</c:v>
                </c:pt>
                <c:pt idx="27">
                  <c:v>0.80901699437494679</c:v>
                </c:pt>
                <c:pt idx="28">
                  <c:v>0.95105651629515353</c:v>
                </c:pt>
                <c:pt idx="29">
                  <c:v>1</c:v>
                </c:pt>
                <c:pt idx="30">
                  <c:v>0.95105651629515398</c:v>
                </c:pt>
              </c:numCache>
            </c:numRef>
          </c:val>
          <c:extLst>
            <c:ext xmlns:c16="http://schemas.microsoft.com/office/drawing/2014/chart" uri="{C3380CC4-5D6E-409C-BE32-E72D297353CC}">
              <c16:uniqueId val="{0000000F-D875-43B6-B7BE-52A3DE5E8F4B}"/>
            </c:ext>
          </c:extLst>
        </c:ser>
        <c:ser>
          <c:idx val="22"/>
          <c:order val="21"/>
          <c:tx>
            <c:strRef>
              <c:f>Sheet1!$A$23</c:f>
              <c:strCache>
                <c:ptCount val="1"/>
                <c:pt idx="0">
                  <c:v>0</c:v>
                </c:pt>
              </c:strCache>
            </c:strRef>
          </c:tx>
          <c:val>
            <c:numRef>
              <c:f>Sheet1!$B$23:$AF$23</c:f>
              <c:numCache>
                <c:formatCode>General</c:formatCode>
                <c:ptCount val="31"/>
                <c:pt idx="0">
                  <c:v>-1</c:v>
                </c:pt>
                <c:pt idx="1">
                  <c:v>-0.95105651629515353</c:v>
                </c:pt>
                <c:pt idx="2">
                  <c:v>-0.80901699437494734</c:v>
                </c:pt>
                <c:pt idx="3">
                  <c:v>-0.58778525229247303</c:v>
                </c:pt>
                <c:pt idx="4">
                  <c:v>-0.30901699437494756</c:v>
                </c:pt>
                <c:pt idx="5">
                  <c:v>-3.8283178710463162E-16</c:v>
                </c:pt>
                <c:pt idx="6">
                  <c:v>0.30901699437494706</c:v>
                </c:pt>
                <c:pt idx="7">
                  <c:v>0.5877852522924728</c:v>
                </c:pt>
                <c:pt idx="8">
                  <c:v>0.80901699437494723</c:v>
                </c:pt>
                <c:pt idx="9">
                  <c:v>0.95105651629515342</c:v>
                </c:pt>
                <c:pt idx="10">
                  <c:v>1</c:v>
                </c:pt>
                <c:pt idx="11">
                  <c:v>0.95105651629515353</c:v>
                </c:pt>
                <c:pt idx="12">
                  <c:v>0.80901699437494745</c:v>
                </c:pt>
                <c:pt idx="13">
                  <c:v>0.58778525229247303</c:v>
                </c:pt>
                <c:pt idx="14">
                  <c:v>0.30901699437494745</c:v>
                </c:pt>
                <c:pt idx="15">
                  <c:v>6.1257422745431001E-17</c:v>
                </c:pt>
                <c:pt idx="16">
                  <c:v>-0.30901699437494734</c:v>
                </c:pt>
                <c:pt idx="17">
                  <c:v>-0.58778525229247303</c:v>
                </c:pt>
                <c:pt idx="18">
                  <c:v>-0.80901699437494734</c:v>
                </c:pt>
                <c:pt idx="19">
                  <c:v>-0.95105651629515342</c:v>
                </c:pt>
                <c:pt idx="20">
                  <c:v>-1</c:v>
                </c:pt>
                <c:pt idx="21">
                  <c:v>-0.95105651629515375</c:v>
                </c:pt>
                <c:pt idx="22">
                  <c:v>-0.80901699437494756</c:v>
                </c:pt>
                <c:pt idx="23">
                  <c:v>-0.58778525229247325</c:v>
                </c:pt>
                <c:pt idx="24">
                  <c:v>-0.30901699437494756</c:v>
                </c:pt>
                <c:pt idx="25">
                  <c:v>7.0440615146383223E-16</c:v>
                </c:pt>
                <c:pt idx="26">
                  <c:v>0.30901699437494806</c:v>
                </c:pt>
                <c:pt idx="27">
                  <c:v>0.58778525229247369</c:v>
                </c:pt>
                <c:pt idx="28">
                  <c:v>0.80901699437494834</c:v>
                </c:pt>
                <c:pt idx="29">
                  <c:v>0.95105651629515409</c:v>
                </c:pt>
                <c:pt idx="30">
                  <c:v>1</c:v>
                </c:pt>
              </c:numCache>
            </c:numRef>
          </c:val>
          <c:extLst>
            <c:ext xmlns:c16="http://schemas.microsoft.com/office/drawing/2014/chart" uri="{C3380CC4-5D6E-409C-BE32-E72D297353CC}">
              <c16:uniqueId val="{00000010-D875-43B6-B7BE-52A3DE5E8F4B}"/>
            </c:ext>
          </c:extLst>
        </c:ser>
        <c:ser>
          <c:idx val="23"/>
          <c:order val="22"/>
          <c:tx>
            <c:strRef>
              <c:f>Sheet1!$A$24</c:f>
              <c:strCache>
                <c:ptCount val="1"/>
                <c:pt idx="0">
                  <c:v>0.05</c:v>
                </c:pt>
              </c:strCache>
            </c:strRef>
          </c:tx>
          <c:val>
            <c:numRef>
              <c:f>Sheet1!$B$24:$AF$24</c:f>
              <c:numCache>
                <c:formatCode>General</c:formatCode>
                <c:ptCount val="31"/>
                <c:pt idx="0">
                  <c:v>-0.95105651629515353</c:v>
                </c:pt>
                <c:pt idx="1">
                  <c:v>-1</c:v>
                </c:pt>
                <c:pt idx="2">
                  <c:v>-0.95105651629515353</c:v>
                </c:pt>
                <c:pt idx="3">
                  <c:v>-0.80901699437494734</c:v>
                </c:pt>
                <c:pt idx="4">
                  <c:v>-0.58778525229247303</c:v>
                </c:pt>
                <c:pt idx="5">
                  <c:v>-0.30901699437494756</c:v>
                </c:pt>
                <c:pt idx="6">
                  <c:v>-3.8283178710463162E-16</c:v>
                </c:pt>
                <c:pt idx="7">
                  <c:v>0.30901699437494706</c:v>
                </c:pt>
                <c:pt idx="8">
                  <c:v>0.5877852522924728</c:v>
                </c:pt>
                <c:pt idx="9">
                  <c:v>0.80901699437494723</c:v>
                </c:pt>
                <c:pt idx="10">
                  <c:v>0.95105651629515353</c:v>
                </c:pt>
                <c:pt idx="11">
                  <c:v>1</c:v>
                </c:pt>
                <c:pt idx="12">
                  <c:v>0.95105651629515353</c:v>
                </c:pt>
                <c:pt idx="13">
                  <c:v>0.80901699437494734</c:v>
                </c:pt>
                <c:pt idx="14">
                  <c:v>0.58778525229247303</c:v>
                </c:pt>
                <c:pt idx="15">
                  <c:v>0.30901699437494745</c:v>
                </c:pt>
                <c:pt idx="16">
                  <c:v>6.1257422745431001E-17</c:v>
                </c:pt>
                <c:pt idx="17">
                  <c:v>-0.30901699437494734</c:v>
                </c:pt>
                <c:pt idx="18">
                  <c:v>-0.58778525229247303</c:v>
                </c:pt>
                <c:pt idx="19">
                  <c:v>-0.80901699437494734</c:v>
                </c:pt>
                <c:pt idx="20">
                  <c:v>-0.95105651629515342</c:v>
                </c:pt>
                <c:pt idx="21">
                  <c:v>-1</c:v>
                </c:pt>
                <c:pt idx="22">
                  <c:v>-0.95105651629515375</c:v>
                </c:pt>
                <c:pt idx="23">
                  <c:v>-0.80901699437494756</c:v>
                </c:pt>
                <c:pt idx="24">
                  <c:v>-0.58778525229247325</c:v>
                </c:pt>
                <c:pt idx="25">
                  <c:v>-0.30901699437494756</c:v>
                </c:pt>
                <c:pt idx="26">
                  <c:v>7.0440615146383223E-16</c:v>
                </c:pt>
                <c:pt idx="27">
                  <c:v>0.30901699437494806</c:v>
                </c:pt>
                <c:pt idx="28">
                  <c:v>0.58778525229247369</c:v>
                </c:pt>
                <c:pt idx="29">
                  <c:v>0.80901699437494834</c:v>
                </c:pt>
                <c:pt idx="30">
                  <c:v>0.95105651629515375</c:v>
                </c:pt>
              </c:numCache>
            </c:numRef>
          </c:val>
          <c:extLst>
            <c:ext xmlns:c16="http://schemas.microsoft.com/office/drawing/2014/chart" uri="{C3380CC4-5D6E-409C-BE32-E72D297353CC}">
              <c16:uniqueId val="{00000011-D875-43B6-B7BE-52A3DE5E8F4B}"/>
            </c:ext>
          </c:extLst>
        </c:ser>
        <c:ser>
          <c:idx val="24"/>
          <c:order val="23"/>
          <c:tx>
            <c:strRef>
              <c:f>Sheet1!$A$25</c:f>
              <c:strCache>
                <c:ptCount val="1"/>
                <c:pt idx="0">
                  <c:v>0.1</c:v>
                </c:pt>
              </c:strCache>
            </c:strRef>
          </c:tx>
          <c:val>
            <c:numRef>
              <c:f>Sheet1!$B$25:$AF$25</c:f>
              <c:numCache>
                <c:formatCode>General</c:formatCode>
                <c:ptCount val="31"/>
                <c:pt idx="0">
                  <c:v>-0.80901699437494756</c:v>
                </c:pt>
                <c:pt idx="1">
                  <c:v>-0.95105651629515353</c:v>
                </c:pt>
                <c:pt idx="2">
                  <c:v>-1</c:v>
                </c:pt>
                <c:pt idx="3">
                  <c:v>-0.95105651629515364</c:v>
                </c:pt>
                <c:pt idx="4">
                  <c:v>-0.80901699437494734</c:v>
                </c:pt>
                <c:pt idx="5">
                  <c:v>-0.58778525229247347</c:v>
                </c:pt>
                <c:pt idx="6">
                  <c:v>-0.30901699437494756</c:v>
                </c:pt>
                <c:pt idx="7">
                  <c:v>-6.0487639202966292E-16</c:v>
                </c:pt>
                <c:pt idx="8">
                  <c:v>0.30901699437494706</c:v>
                </c:pt>
                <c:pt idx="9">
                  <c:v>0.5877852522924728</c:v>
                </c:pt>
                <c:pt idx="10">
                  <c:v>0.80901699437494745</c:v>
                </c:pt>
                <c:pt idx="11">
                  <c:v>0.95105651629515353</c:v>
                </c:pt>
                <c:pt idx="12">
                  <c:v>1</c:v>
                </c:pt>
                <c:pt idx="13">
                  <c:v>0.95105651629515353</c:v>
                </c:pt>
                <c:pt idx="14">
                  <c:v>0.80901699437494745</c:v>
                </c:pt>
                <c:pt idx="15">
                  <c:v>0.58778525229247314</c:v>
                </c:pt>
                <c:pt idx="16">
                  <c:v>0.30901699437494745</c:v>
                </c:pt>
                <c:pt idx="17">
                  <c:v>2.8330202767046231E-16</c:v>
                </c:pt>
                <c:pt idx="18">
                  <c:v>-0.30901699437494695</c:v>
                </c:pt>
                <c:pt idx="19">
                  <c:v>-0.58778525229247303</c:v>
                </c:pt>
                <c:pt idx="20">
                  <c:v>-0.80901699437494712</c:v>
                </c:pt>
                <c:pt idx="21">
                  <c:v>-0.95105651629515342</c:v>
                </c:pt>
                <c:pt idx="22">
                  <c:v>-1</c:v>
                </c:pt>
                <c:pt idx="23">
                  <c:v>-0.95105651629515353</c:v>
                </c:pt>
                <c:pt idx="24">
                  <c:v>-0.80901699437494723</c:v>
                </c:pt>
                <c:pt idx="25">
                  <c:v>-0.58778525229247258</c:v>
                </c:pt>
                <c:pt idx="26">
                  <c:v>-0.30901699437494673</c:v>
                </c:pt>
                <c:pt idx="27">
                  <c:v>1.5925845711639575E-15</c:v>
                </c:pt>
                <c:pt idx="28">
                  <c:v>0.30901699437494895</c:v>
                </c:pt>
                <c:pt idx="29">
                  <c:v>0.58778525229247436</c:v>
                </c:pt>
                <c:pt idx="30">
                  <c:v>0.80901699437494834</c:v>
                </c:pt>
              </c:numCache>
            </c:numRef>
          </c:val>
          <c:extLst>
            <c:ext xmlns:c16="http://schemas.microsoft.com/office/drawing/2014/chart" uri="{C3380CC4-5D6E-409C-BE32-E72D297353CC}">
              <c16:uniqueId val="{00000012-D875-43B6-B7BE-52A3DE5E8F4B}"/>
            </c:ext>
          </c:extLst>
        </c:ser>
        <c:ser>
          <c:idx val="25"/>
          <c:order val="24"/>
          <c:tx>
            <c:strRef>
              <c:f>Sheet1!$A$26</c:f>
              <c:strCache>
                <c:ptCount val="1"/>
                <c:pt idx="0">
                  <c:v>0.15</c:v>
                </c:pt>
              </c:strCache>
            </c:strRef>
          </c:tx>
          <c:val>
            <c:numRef>
              <c:f>Sheet1!$B$26:$AF$26</c:f>
              <c:numCache>
                <c:formatCode>General</c:formatCode>
                <c:ptCount val="31"/>
                <c:pt idx="0">
                  <c:v>-0.58778525229247325</c:v>
                </c:pt>
                <c:pt idx="1">
                  <c:v>-0.80901699437494723</c:v>
                </c:pt>
                <c:pt idx="2">
                  <c:v>-0.95105651629515353</c:v>
                </c:pt>
                <c:pt idx="3">
                  <c:v>-1</c:v>
                </c:pt>
                <c:pt idx="4">
                  <c:v>-0.95105651629515364</c:v>
                </c:pt>
                <c:pt idx="5">
                  <c:v>-0.80901699437494767</c:v>
                </c:pt>
                <c:pt idx="6">
                  <c:v>-0.58778525229247347</c:v>
                </c:pt>
                <c:pt idx="7">
                  <c:v>-0.30901699437494801</c:v>
                </c:pt>
                <c:pt idx="8">
                  <c:v>-6.0487639202966292E-16</c:v>
                </c:pt>
                <c:pt idx="9">
                  <c:v>0.30901699437494684</c:v>
                </c:pt>
                <c:pt idx="10">
                  <c:v>0.58778525229247303</c:v>
                </c:pt>
                <c:pt idx="11">
                  <c:v>0.80901699437494734</c:v>
                </c:pt>
                <c:pt idx="12">
                  <c:v>0.95105651629515353</c:v>
                </c:pt>
                <c:pt idx="13">
                  <c:v>1</c:v>
                </c:pt>
                <c:pt idx="14">
                  <c:v>0.95105651629515364</c:v>
                </c:pt>
                <c:pt idx="15">
                  <c:v>0.80901699437494745</c:v>
                </c:pt>
                <c:pt idx="16">
                  <c:v>0.58778525229247336</c:v>
                </c:pt>
                <c:pt idx="17">
                  <c:v>0.30901699437494767</c:v>
                </c:pt>
                <c:pt idx="18">
                  <c:v>5.0534663259549362E-16</c:v>
                </c:pt>
                <c:pt idx="19">
                  <c:v>-0.30901699437494695</c:v>
                </c:pt>
                <c:pt idx="20">
                  <c:v>-0.58778525229247269</c:v>
                </c:pt>
                <c:pt idx="21">
                  <c:v>-0.80901699437494712</c:v>
                </c:pt>
                <c:pt idx="22">
                  <c:v>-0.95105651629515342</c:v>
                </c:pt>
                <c:pt idx="23">
                  <c:v>-1</c:v>
                </c:pt>
                <c:pt idx="24">
                  <c:v>-0.95105651629515353</c:v>
                </c:pt>
                <c:pt idx="25">
                  <c:v>-0.80901699437494723</c:v>
                </c:pt>
                <c:pt idx="26">
                  <c:v>-0.58778525229247258</c:v>
                </c:pt>
                <c:pt idx="27">
                  <c:v>-0.30901699437494673</c:v>
                </c:pt>
                <c:pt idx="28">
                  <c:v>1.5925845711639575E-15</c:v>
                </c:pt>
                <c:pt idx="29">
                  <c:v>0.30901699437494895</c:v>
                </c:pt>
                <c:pt idx="30">
                  <c:v>0.58778525229247369</c:v>
                </c:pt>
              </c:numCache>
            </c:numRef>
          </c:val>
          <c:extLst>
            <c:ext xmlns:c16="http://schemas.microsoft.com/office/drawing/2014/chart" uri="{C3380CC4-5D6E-409C-BE32-E72D297353CC}">
              <c16:uniqueId val="{00000013-D875-43B6-B7BE-52A3DE5E8F4B}"/>
            </c:ext>
          </c:extLst>
        </c:ser>
        <c:ser>
          <c:idx val="26"/>
          <c:order val="25"/>
          <c:tx>
            <c:strRef>
              <c:f>Sheet1!$A$27</c:f>
              <c:strCache>
                <c:ptCount val="1"/>
                <c:pt idx="0">
                  <c:v>0.2</c:v>
                </c:pt>
              </c:strCache>
            </c:strRef>
          </c:tx>
          <c:val>
            <c:numRef>
              <c:f>Sheet1!$B$27:$AF$27</c:f>
              <c:numCache>
                <c:formatCode>General</c:formatCode>
                <c:ptCount val="31"/>
                <c:pt idx="0">
                  <c:v>-0.30901699437494756</c:v>
                </c:pt>
                <c:pt idx="1">
                  <c:v>-0.58778525229247325</c:v>
                </c:pt>
                <c:pt idx="2">
                  <c:v>-0.80901699437494723</c:v>
                </c:pt>
                <c:pt idx="3">
                  <c:v>-0.95105651629515353</c:v>
                </c:pt>
                <c:pt idx="4">
                  <c:v>-1</c:v>
                </c:pt>
                <c:pt idx="5">
                  <c:v>-0.95105651629515364</c:v>
                </c:pt>
                <c:pt idx="6">
                  <c:v>-0.80901699437494767</c:v>
                </c:pt>
                <c:pt idx="7">
                  <c:v>-0.58778525229247347</c:v>
                </c:pt>
                <c:pt idx="8">
                  <c:v>-0.30901699437494801</c:v>
                </c:pt>
                <c:pt idx="9">
                  <c:v>-6.0487639202966292E-16</c:v>
                </c:pt>
                <c:pt idx="10">
                  <c:v>0.30901699437494745</c:v>
                </c:pt>
                <c:pt idx="11">
                  <c:v>0.58778525229247303</c:v>
                </c:pt>
                <c:pt idx="12">
                  <c:v>0.80901699437494745</c:v>
                </c:pt>
                <c:pt idx="13">
                  <c:v>0.95105651629515364</c:v>
                </c:pt>
                <c:pt idx="14">
                  <c:v>1</c:v>
                </c:pt>
                <c:pt idx="15">
                  <c:v>0.95105651629515364</c:v>
                </c:pt>
                <c:pt idx="16">
                  <c:v>0.80901699437494745</c:v>
                </c:pt>
                <c:pt idx="17">
                  <c:v>0.58778525229247336</c:v>
                </c:pt>
                <c:pt idx="18">
                  <c:v>0.30901699437494767</c:v>
                </c:pt>
                <c:pt idx="19">
                  <c:v>5.0534663259549362E-16</c:v>
                </c:pt>
                <c:pt idx="20">
                  <c:v>-0.30901699437494695</c:v>
                </c:pt>
                <c:pt idx="21">
                  <c:v>-0.58778525229247269</c:v>
                </c:pt>
                <c:pt idx="22">
                  <c:v>-0.80901699437494734</c:v>
                </c:pt>
                <c:pt idx="23">
                  <c:v>-0.95105651629515353</c:v>
                </c:pt>
                <c:pt idx="24">
                  <c:v>-1</c:v>
                </c:pt>
                <c:pt idx="25">
                  <c:v>-0.95105651629515353</c:v>
                </c:pt>
                <c:pt idx="26">
                  <c:v>-0.80901699437494723</c:v>
                </c:pt>
                <c:pt idx="27">
                  <c:v>-0.58778525229247258</c:v>
                </c:pt>
                <c:pt idx="28">
                  <c:v>-0.30901699437494673</c:v>
                </c:pt>
                <c:pt idx="29">
                  <c:v>1.5925845711639575E-15</c:v>
                </c:pt>
                <c:pt idx="30">
                  <c:v>0.30901699437494895</c:v>
                </c:pt>
              </c:numCache>
            </c:numRef>
          </c:val>
          <c:extLst>
            <c:ext xmlns:c16="http://schemas.microsoft.com/office/drawing/2014/chart" uri="{C3380CC4-5D6E-409C-BE32-E72D297353CC}">
              <c16:uniqueId val="{00000014-D875-43B6-B7BE-52A3DE5E8F4B}"/>
            </c:ext>
          </c:extLst>
        </c:ser>
        <c:ser>
          <c:idx val="27"/>
          <c:order val="26"/>
          <c:tx>
            <c:strRef>
              <c:f>Sheet1!$A$28</c:f>
              <c:strCache>
                <c:ptCount val="1"/>
                <c:pt idx="0">
                  <c:v>0.25</c:v>
                </c:pt>
              </c:strCache>
            </c:strRef>
          </c:tx>
          <c:val>
            <c:numRef>
              <c:f>Sheet1!$B$28:$AF$28</c:f>
              <c:numCache>
                <c:formatCode>General</c:formatCode>
                <c:ptCount val="31"/>
                <c:pt idx="0">
                  <c:v>-1.83772268236293E-16</c:v>
                </c:pt>
                <c:pt idx="1">
                  <c:v>-0.30901699437494756</c:v>
                </c:pt>
                <c:pt idx="2">
                  <c:v>-0.58778525229247325</c:v>
                </c:pt>
                <c:pt idx="3">
                  <c:v>-0.80901699437494723</c:v>
                </c:pt>
                <c:pt idx="4">
                  <c:v>-0.95105651629515353</c:v>
                </c:pt>
                <c:pt idx="5">
                  <c:v>-1</c:v>
                </c:pt>
                <c:pt idx="6">
                  <c:v>-0.95105651629515364</c:v>
                </c:pt>
                <c:pt idx="7">
                  <c:v>-0.80901699437494767</c:v>
                </c:pt>
                <c:pt idx="8">
                  <c:v>-0.58778525229247347</c:v>
                </c:pt>
                <c:pt idx="9">
                  <c:v>-0.30901699437494756</c:v>
                </c:pt>
                <c:pt idx="10">
                  <c:v>6.1257422745431001E-17</c:v>
                </c:pt>
                <c:pt idx="11">
                  <c:v>0.30901699437494745</c:v>
                </c:pt>
                <c:pt idx="12">
                  <c:v>0.58778525229247314</c:v>
                </c:pt>
                <c:pt idx="13">
                  <c:v>0.80901699437494745</c:v>
                </c:pt>
                <c:pt idx="14">
                  <c:v>0.95105651629515364</c:v>
                </c:pt>
                <c:pt idx="15">
                  <c:v>1</c:v>
                </c:pt>
                <c:pt idx="16">
                  <c:v>0.95105651629515364</c:v>
                </c:pt>
                <c:pt idx="17">
                  <c:v>0.80901699437494745</c:v>
                </c:pt>
                <c:pt idx="18">
                  <c:v>0.58778525229247336</c:v>
                </c:pt>
                <c:pt idx="19">
                  <c:v>0.30901699437494767</c:v>
                </c:pt>
                <c:pt idx="20">
                  <c:v>5.0534663259549362E-16</c:v>
                </c:pt>
                <c:pt idx="21">
                  <c:v>-0.30901699437494695</c:v>
                </c:pt>
                <c:pt idx="22">
                  <c:v>-0.58778525229247303</c:v>
                </c:pt>
                <c:pt idx="23">
                  <c:v>-0.80901699437494734</c:v>
                </c:pt>
                <c:pt idx="24">
                  <c:v>-0.95105651629515364</c:v>
                </c:pt>
                <c:pt idx="25">
                  <c:v>-1</c:v>
                </c:pt>
                <c:pt idx="26">
                  <c:v>-0.95105651629515331</c:v>
                </c:pt>
                <c:pt idx="27">
                  <c:v>-0.80901699437494667</c:v>
                </c:pt>
                <c:pt idx="28">
                  <c:v>-0.5877852522924718</c:v>
                </c:pt>
                <c:pt idx="29">
                  <c:v>-0.3090169943749459</c:v>
                </c:pt>
                <c:pt idx="30">
                  <c:v>1.5925845711639575E-15</c:v>
                </c:pt>
              </c:numCache>
            </c:numRef>
          </c:val>
          <c:extLst>
            <c:ext xmlns:c16="http://schemas.microsoft.com/office/drawing/2014/chart" uri="{C3380CC4-5D6E-409C-BE32-E72D297353CC}">
              <c16:uniqueId val="{00000015-D875-43B6-B7BE-52A3DE5E8F4B}"/>
            </c:ext>
          </c:extLst>
        </c:ser>
        <c:ser>
          <c:idx val="28"/>
          <c:order val="27"/>
          <c:tx>
            <c:strRef>
              <c:f>Sheet1!$A$29</c:f>
              <c:strCache>
                <c:ptCount val="1"/>
                <c:pt idx="0">
                  <c:v>0.3</c:v>
                </c:pt>
              </c:strCache>
            </c:strRef>
          </c:tx>
          <c:val>
            <c:numRef>
              <c:f>Sheet1!$B$29:$AF$29</c:f>
              <c:numCache>
                <c:formatCode>General</c:formatCode>
                <c:ptCount val="31"/>
                <c:pt idx="0">
                  <c:v>0.30901699437494723</c:v>
                </c:pt>
                <c:pt idx="1">
                  <c:v>-1.83772268236293E-16</c:v>
                </c:pt>
                <c:pt idx="2">
                  <c:v>-0.30901699437494756</c:v>
                </c:pt>
                <c:pt idx="3">
                  <c:v>-0.58778525229247325</c:v>
                </c:pt>
                <c:pt idx="4">
                  <c:v>-0.80901699437494723</c:v>
                </c:pt>
                <c:pt idx="5">
                  <c:v>-0.95105651629515353</c:v>
                </c:pt>
                <c:pt idx="6">
                  <c:v>-1</c:v>
                </c:pt>
                <c:pt idx="7">
                  <c:v>-0.95105651629515364</c:v>
                </c:pt>
                <c:pt idx="8">
                  <c:v>-0.80901699437494767</c:v>
                </c:pt>
                <c:pt idx="9">
                  <c:v>-0.58778525229247347</c:v>
                </c:pt>
                <c:pt idx="10">
                  <c:v>-0.30901699437494734</c:v>
                </c:pt>
                <c:pt idx="11">
                  <c:v>6.1257422745431001E-17</c:v>
                </c:pt>
                <c:pt idx="12">
                  <c:v>0.30901699437494745</c:v>
                </c:pt>
                <c:pt idx="13">
                  <c:v>0.58778525229247336</c:v>
                </c:pt>
                <c:pt idx="14">
                  <c:v>0.80901699437494745</c:v>
                </c:pt>
                <c:pt idx="15">
                  <c:v>0.95105651629515364</c:v>
                </c:pt>
                <c:pt idx="16">
                  <c:v>1</c:v>
                </c:pt>
                <c:pt idx="17">
                  <c:v>0.95105651629515364</c:v>
                </c:pt>
                <c:pt idx="18">
                  <c:v>0.80901699437494745</c:v>
                </c:pt>
                <c:pt idx="19">
                  <c:v>0.58778525229247336</c:v>
                </c:pt>
                <c:pt idx="20">
                  <c:v>0.30901699437494767</c:v>
                </c:pt>
                <c:pt idx="21">
                  <c:v>5.0534663259549362E-16</c:v>
                </c:pt>
                <c:pt idx="22">
                  <c:v>-0.30901699437494734</c:v>
                </c:pt>
                <c:pt idx="23">
                  <c:v>-0.58778525229247303</c:v>
                </c:pt>
                <c:pt idx="24">
                  <c:v>-0.80901699437494767</c:v>
                </c:pt>
                <c:pt idx="25">
                  <c:v>-0.95105651629515386</c:v>
                </c:pt>
                <c:pt idx="26">
                  <c:v>-1</c:v>
                </c:pt>
                <c:pt idx="27">
                  <c:v>-0.95105651629515309</c:v>
                </c:pt>
                <c:pt idx="28">
                  <c:v>-0.80901699437494645</c:v>
                </c:pt>
                <c:pt idx="29">
                  <c:v>-0.58778525229247114</c:v>
                </c:pt>
                <c:pt idx="30">
                  <c:v>-0.30901699437494673</c:v>
                </c:pt>
              </c:numCache>
            </c:numRef>
          </c:val>
          <c:extLst>
            <c:ext xmlns:c16="http://schemas.microsoft.com/office/drawing/2014/chart" uri="{C3380CC4-5D6E-409C-BE32-E72D297353CC}">
              <c16:uniqueId val="{00000016-D875-43B6-B7BE-52A3DE5E8F4B}"/>
            </c:ext>
          </c:extLst>
        </c:ser>
        <c:ser>
          <c:idx val="29"/>
          <c:order val="28"/>
          <c:tx>
            <c:strRef>
              <c:f>Sheet1!$A$30</c:f>
              <c:strCache>
                <c:ptCount val="1"/>
                <c:pt idx="0">
                  <c:v>0.35</c:v>
                </c:pt>
              </c:strCache>
            </c:strRef>
          </c:tx>
          <c:val>
            <c:numRef>
              <c:f>Sheet1!$B$30:$AF$30</c:f>
              <c:numCache>
                <c:formatCode>General</c:formatCode>
                <c:ptCount val="31"/>
                <c:pt idx="0">
                  <c:v>0.58778525229247292</c:v>
                </c:pt>
                <c:pt idx="1">
                  <c:v>0.30901699437494723</c:v>
                </c:pt>
                <c:pt idx="2">
                  <c:v>-1.83772268236293E-16</c:v>
                </c:pt>
                <c:pt idx="3">
                  <c:v>-0.30901699437494756</c:v>
                </c:pt>
                <c:pt idx="4">
                  <c:v>-0.58778525229247325</c:v>
                </c:pt>
                <c:pt idx="5">
                  <c:v>-0.80901699437494723</c:v>
                </c:pt>
                <c:pt idx="6">
                  <c:v>-0.95105651629515353</c:v>
                </c:pt>
                <c:pt idx="7">
                  <c:v>-1</c:v>
                </c:pt>
                <c:pt idx="8">
                  <c:v>-0.95105651629515364</c:v>
                </c:pt>
                <c:pt idx="9">
                  <c:v>-0.80901699437494734</c:v>
                </c:pt>
                <c:pt idx="10">
                  <c:v>-0.58778525229247303</c:v>
                </c:pt>
                <c:pt idx="11">
                  <c:v>-0.30901699437494734</c:v>
                </c:pt>
                <c:pt idx="12">
                  <c:v>2.8330202767046231E-16</c:v>
                </c:pt>
                <c:pt idx="13">
                  <c:v>0.30901699437494767</c:v>
                </c:pt>
                <c:pt idx="14">
                  <c:v>0.58778525229247336</c:v>
                </c:pt>
                <c:pt idx="15">
                  <c:v>0.80901699437494745</c:v>
                </c:pt>
                <c:pt idx="16">
                  <c:v>0.95105651629515364</c:v>
                </c:pt>
                <c:pt idx="17">
                  <c:v>1</c:v>
                </c:pt>
                <c:pt idx="18">
                  <c:v>0.95105651629515364</c:v>
                </c:pt>
                <c:pt idx="19">
                  <c:v>0.80901699437494745</c:v>
                </c:pt>
                <c:pt idx="20">
                  <c:v>0.58778525229247336</c:v>
                </c:pt>
                <c:pt idx="21">
                  <c:v>0.30901699437494767</c:v>
                </c:pt>
                <c:pt idx="22">
                  <c:v>6.1257422745431001E-17</c:v>
                </c:pt>
                <c:pt idx="23">
                  <c:v>-0.30901699437494756</c:v>
                </c:pt>
                <c:pt idx="24">
                  <c:v>-0.58778525229247347</c:v>
                </c:pt>
                <c:pt idx="25">
                  <c:v>-0.8090169943749479</c:v>
                </c:pt>
                <c:pt idx="26">
                  <c:v>-0.95105651629515398</c:v>
                </c:pt>
                <c:pt idx="27">
                  <c:v>-1</c:v>
                </c:pt>
                <c:pt idx="28">
                  <c:v>-0.95105651629515309</c:v>
                </c:pt>
                <c:pt idx="29">
                  <c:v>-0.80901699437494645</c:v>
                </c:pt>
                <c:pt idx="30">
                  <c:v>-0.5877852522924718</c:v>
                </c:pt>
              </c:numCache>
            </c:numRef>
          </c:val>
          <c:extLst>
            <c:ext xmlns:c16="http://schemas.microsoft.com/office/drawing/2014/chart" uri="{C3380CC4-5D6E-409C-BE32-E72D297353CC}">
              <c16:uniqueId val="{00000017-D875-43B6-B7BE-52A3DE5E8F4B}"/>
            </c:ext>
          </c:extLst>
        </c:ser>
        <c:ser>
          <c:idx val="30"/>
          <c:order val="29"/>
          <c:tx>
            <c:strRef>
              <c:f>Sheet1!$A$31</c:f>
              <c:strCache>
                <c:ptCount val="1"/>
                <c:pt idx="0">
                  <c:v>0.4</c:v>
                </c:pt>
              </c:strCache>
            </c:strRef>
          </c:tx>
          <c:val>
            <c:numRef>
              <c:f>Sheet1!$B$31:$AF$31</c:f>
              <c:numCache>
                <c:formatCode>General</c:formatCode>
                <c:ptCount val="31"/>
                <c:pt idx="0">
                  <c:v>0.80901699437494679</c:v>
                </c:pt>
                <c:pt idx="1">
                  <c:v>0.58778525229247292</c:v>
                </c:pt>
                <c:pt idx="2">
                  <c:v>0.30901699437494723</c:v>
                </c:pt>
                <c:pt idx="3">
                  <c:v>-1.83772268236293E-16</c:v>
                </c:pt>
                <c:pt idx="4">
                  <c:v>-0.30901699437494756</c:v>
                </c:pt>
                <c:pt idx="5">
                  <c:v>-0.58778525229247325</c:v>
                </c:pt>
                <c:pt idx="6">
                  <c:v>-0.80901699437494723</c:v>
                </c:pt>
                <c:pt idx="7">
                  <c:v>-0.95105651629515353</c:v>
                </c:pt>
                <c:pt idx="8">
                  <c:v>-1</c:v>
                </c:pt>
                <c:pt idx="9">
                  <c:v>-0.95105651629515364</c:v>
                </c:pt>
                <c:pt idx="10">
                  <c:v>-0.80901699437494734</c:v>
                </c:pt>
                <c:pt idx="11">
                  <c:v>-0.58778525229247303</c:v>
                </c:pt>
                <c:pt idx="12">
                  <c:v>-0.30901699437494695</c:v>
                </c:pt>
                <c:pt idx="13">
                  <c:v>5.0534663259549362E-16</c:v>
                </c:pt>
                <c:pt idx="14">
                  <c:v>0.30901699437494767</c:v>
                </c:pt>
                <c:pt idx="15">
                  <c:v>0.58778525229247336</c:v>
                </c:pt>
                <c:pt idx="16">
                  <c:v>0.80901699437494745</c:v>
                </c:pt>
                <c:pt idx="17">
                  <c:v>0.95105651629515364</c:v>
                </c:pt>
                <c:pt idx="18">
                  <c:v>1</c:v>
                </c:pt>
                <c:pt idx="19">
                  <c:v>0.95105651629515364</c:v>
                </c:pt>
                <c:pt idx="20">
                  <c:v>0.80901699437494745</c:v>
                </c:pt>
                <c:pt idx="21">
                  <c:v>0.58778525229247336</c:v>
                </c:pt>
                <c:pt idx="22">
                  <c:v>0.30901699437494745</c:v>
                </c:pt>
                <c:pt idx="23">
                  <c:v>-3.8283178710463162E-16</c:v>
                </c:pt>
                <c:pt idx="24">
                  <c:v>-0.30901699437494801</c:v>
                </c:pt>
                <c:pt idx="25">
                  <c:v>-0.5877852522924738</c:v>
                </c:pt>
                <c:pt idx="26">
                  <c:v>-0.80901699437494812</c:v>
                </c:pt>
                <c:pt idx="27">
                  <c:v>-0.95105651629515398</c:v>
                </c:pt>
                <c:pt idx="28">
                  <c:v>-1</c:v>
                </c:pt>
                <c:pt idx="29">
                  <c:v>-0.95105651629515309</c:v>
                </c:pt>
                <c:pt idx="30">
                  <c:v>-0.80901699437494645</c:v>
                </c:pt>
              </c:numCache>
            </c:numRef>
          </c:val>
          <c:extLst>
            <c:ext xmlns:c16="http://schemas.microsoft.com/office/drawing/2014/chart" uri="{C3380CC4-5D6E-409C-BE32-E72D297353CC}">
              <c16:uniqueId val="{00000018-D875-43B6-B7BE-52A3DE5E8F4B}"/>
            </c:ext>
          </c:extLst>
        </c:ser>
        <c:ser>
          <c:idx val="31"/>
          <c:order val="30"/>
          <c:tx>
            <c:strRef>
              <c:f>Sheet1!$A$32</c:f>
              <c:strCache>
                <c:ptCount val="1"/>
                <c:pt idx="0">
                  <c:v>0.45</c:v>
                </c:pt>
              </c:strCache>
            </c:strRef>
          </c:tx>
          <c:val>
            <c:numRef>
              <c:f>Sheet1!$B$32:$AF$32</c:f>
              <c:numCache>
                <c:formatCode>General</c:formatCode>
                <c:ptCount val="31"/>
                <c:pt idx="0">
                  <c:v>0.95105651629515353</c:v>
                </c:pt>
                <c:pt idx="1">
                  <c:v>0.80901699437494679</c:v>
                </c:pt>
                <c:pt idx="2">
                  <c:v>0.58778525229247292</c:v>
                </c:pt>
                <c:pt idx="3">
                  <c:v>0.30901699437494723</c:v>
                </c:pt>
                <c:pt idx="4">
                  <c:v>-1.83772268236293E-16</c:v>
                </c:pt>
                <c:pt idx="5">
                  <c:v>-0.30901699437494756</c:v>
                </c:pt>
                <c:pt idx="6">
                  <c:v>-0.58778525229247325</c:v>
                </c:pt>
                <c:pt idx="7">
                  <c:v>-0.80901699437494723</c:v>
                </c:pt>
                <c:pt idx="8">
                  <c:v>-0.95105651629515353</c:v>
                </c:pt>
                <c:pt idx="9">
                  <c:v>-1</c:v>
                </c:pt>
                <c:pt idx="10">
                  <c:v>-0.95105651629515342</c:v>
                </c:pt>
                <c:pt idx="11">
                  <c:v>-0.80901699437494734</c:v>
                </c:pt>
                <c:pt idx="12">
                  <c:v>-0.58778525229247303</c:v>
                </c:pt>
                <c:pt idx="13">
                  <c:v>-0.30901699437494695</c:v>
                </c:pt>
                <c:pt idx="14">
                  <c:v>5.0534663259549362E-16</c:v>
                </c:pt>
                <c:pt idx="15">
                  <c:v>0.30901699437494767</c:v>
                </c:pt>
                <c:pt idx="16">
                  <c:v>0.58778525229247336</c:v>
                </c:pt>
                <c:pt idx="17">
                  <c:v>0.80901699437494745</c:v>
                </c:pt>
                <c:pt idx="18">
                  <c:v>0.95105651629515364</c:v>
                </c:pt>
                <c:pt idx="19">
                  <c:v>1</c:v>
                </c:pt>
                <c:pt idx="20">
                  <c:v>0.95105651629515364</c:v>
                </c:pt>
                <c:pt idx="21">
                  <c:v>0.80901699437494745</c:v>
                </c:pt>
                <c:pt idx="22">
                  <c:v>0.58778525229247303</c:v>
                </c:pt>
                <c:pt idx="23">
                  <c:v>0.30901699437494706</c:v>
                </c:pt>
                <c:pt idx="24">
                  <c:v>-6.0487639202966292E-16</c:v>
                </c:pt>
                <c:pt idx="25">
                  <c:v>-0.30901699437494817</c:v>
                </c:pt>
                <c:pt idx="26">
                  <c:v>-0.58778525229247414</c:v>
                </c:pt>
                <c:pt idx="27">
                  <c:v>-0.80901699437494812</c:v>
                </c:pt>
                <c:pt idx="28">
                  <c:v>-0.95105651629515409</c:v>
                </c:pt>
                <c:pt idx="29">
                  <c:v>-1</c:v>
                </c:pt>
                <c:pt idx="30">
                  <c:v>-0.95105651629515309</c:v>
                </c:pt>
              </c:numCache>
            </c:numRef>
          </c:val>
          <c:extLst>
            <c:ext xmlns:c16="http://schemas.microsoft.com/office/drawing/2014/chart" uri="{C3380CC4-5D6E-409C-BE32-E72D297353CC}">
              <c16:uniqueId val="{00000019-D875-43B6-B7BE-52A3DE5E8F4B}"/>
            </c:ext>
          </c:extLst>
        </c:ser>
        <c:ser>
          <c:idx val="32"/>
          <c:order val="31"/>
          <c:tx>
            <c:strRef>
              <c:f>Sheet1!$A$33</c:f>
              <c:strCache>
                <c:ptCount val="1"/>
                <c:pt idx="0">
                  <c:v>0.5</c:v>
                </c:pt>
              </c:strCache>
            </c:strRef>
          </c:tx>
          <c:val>
            <c:numRef>
              <c:f>Sheet1!$B$33:$AF$33</c:f>
              <c:numCache>
                <c:formatCode>General</c:formatCode>
                <c:ptCount val="31"/>
                <c:pt idx="0">
                  <c:v>1</c:v>
                </c:pt>
                <c:pt idx="1">
                  <c:v>0.95105651629515353</c:v>
                </c:pt>
                <c:pt idx="2">
                  <c:v>0.80901699437494679</c:v>
                </c:pt>
                <c:pt idx="3">
                  <c:v>0.58778525229247292</c:v>
                </c:pt>
                <c:pt idx="4">
                  <c:v>0.30901699437494723</c:v>
                </c:pt>
                <c:pt idx="5">
                  <c:v>-1.83772268236293E-16</c:v>
                </c:pt>
                <c:pt idx="6">
                  <c:v>-0.30901699437494756</c:v>
                </c:pt>
                <c:pt idx="7">
                  <c:v>-0.58778525229247325</c:v>
                </c:pt>
                <c:pt idx="8">
                  <c:v>-0.80901699437494756</c:v>
                </c:pt>
                <c:pt idx="9">
                  <c:v>-0.95105651629515353</c:v>
                </c:pt>
                <c:pt idx="10">
                  <c:v>-1</c:v>
                </c:pt>
                <c:pt idx="11">
                  <c:v>-0.95105651629515342</c:v>
                </c:pt>
                <c:pt idx="12">
                  <c:v>-0.80901699437494712</c:v>
                </c:pt>
                <c:pt idx="13">
                  <c:v>-0.58778525229247269</c:v>
                </c:pt>
                <c:pt idx="14">
                  <c:v>-0.30901699437494695</c:v>
                </c:pt>
                <c:pt idx="15">
                  <c:v>5.0534663259549362E-16</c:v>
                </c:pt>
                <c:pt idx="16">
                  <c:v>0.30901699437494767</c:v>
                </c:pt>
                <c:pt idx="17">
                  <c:v>0.58778525229247336</c:v>
                </c:pt>
                <c:pt idx="18">
                  <c:v>0.80901699437494745</c:v>
                </c:pt>
                <c:pt idx="19">
                  <c:v>0.95105651629515364</c:v>
                </c:pt>
                <c:pt idx="20">
                  <c:v>1</c:v>
                </c:pt>
                <c:pt idx="21">
                  <c:v>0.95105651629515364</c:v>
                </c:pt>
                <c:pt idx="22">
                  <c:v>0.80901699437494734</c:v>
                </c:pt>
                <c:pt idx="23">
                  <c:v>0.5877852522924728</c:v>
                </c:pt>
                <c:pt idx="24">
                  <c:v>0.30901699437494684</c:v>
                </c:pt>
                <c:pt idx="25">
                  <c:v>-1.0489656018797255E-15</c:v>
                </c:pt>
                <c:pt idx="26">
                  <c:v>-0.30901699437494862</c:v>
                </c:pt>
                <c:pt idx="27">
                  <c:v>-0.58778525229247447</c:v>
                </c:pt>
                <c:pt idx="28">
                  <c:v>-0.80901699437494845</c:v>
                </c:pt>
                <c:pt idx="29">
                  <c:v>-0.9510565162951542</c:v>
                </c:pt>
                <c:pt idx="30">
                  <c:v>-1</c:v>
                </c:pt>
              </c:numCache>
            </c:numRef>
          </c:val>
          <c:extLst>
            <c:ext xmlns:c16="http://schemas.microsoft.com/office/drawing/2014/chart" uri="{C3380CC4-5D6E-409C-BE32-E72D297353CC}">
              <c16:uniqueId val="{0000001A-D875-43B6-B7BE-52A3DE5E8F4B}"/>
            </c:ext>
          </c:extLst>
        </c:ser>
        <c:ser>
          <c:idx val="33"/>
          <c:order val="32"/>
          <c:tx>
            <c:strRef>
              <c:f>Sheet1!$A$34</c:f>
              <c:strCache>
                <c:ptCount val="1"/>
                <c:pt idx="0">
                  <c:v>0.55</c:v>
                </c:pt>
              </c:strCache>
            </c:strRef>
          </c:tx>
          <c:val>
            <c:numRef>
              <c:f>Sheet1!$B$34:$AF$34</c:f>
              <c:numCache>
                <c:formatCode>General</c:formatCode>
                <c:ptCount val="31"/>
                <c:pt idx="0">
                  <c:v>0.95105651629515398</c:v>
                </c:pt>
                <c:pt idx="1">
                  <c:v>1</c:v>
                </c:pt>
                <c:pt idx="2">
                  <c:v>0.95105651629515353</c:v>
                </c:pt>
                <c:pt idx="3">
                  <c:v>0.80901699437494679</c:v>
                </c:pt>
                <c:pt idx="4">
                  <c:v>0.58778525229247292</c:v>
                </c:pt>
                <c:pt idx="5">
                  <c:v>0.30901699437494723</c:v>
                </c:pt>
                <c:pt idx="6">
                  <c:v>-1.83772268236293E-16</c:v>
                </c:pt>
                <c:pt idx="7">
                  <c:v>-0.30901699437494756</c:v>
                </c:pt>
                <c:pt idx="8">
                  <c:v>-0.58778525229247325</c:v>
                </c:pt>
                <c:pt idx="9">
                  <c:v>-0.80901699437494756</c:v>
                </c:pt>
                <c:pt idx="10">
                  <c:v>-0.95105651629515375</c:v>
                </c:pt>
                <c:pt idx="11">
                  <c:v>-1</c:v>
                </c:pt>
                <c:pt idx="12">
                  <c:v>-0.95105651629515342</c:v>
                </c:pt>
                <c:pt idx="13">
                  <c:v>-0.80901699437494712</c:v>
                </c:pt>
                <c:pt idx="14">
                  <c:v>-0.58778525229247269</c:v>
                </c:pt>
                <c:pt idx="15">
                  <c:v>-0.30901699437494695</c:v>
                </c:pt>
                <c:pt idx="16">
                  <c:v>5.0534663259549362E-16</c:v>
                </c:pt>
                <c:pt idx="17">
                  <c:v>0.30901699437494767</c:v>
                </c:pt>
                <c:pt idx="18">
                  <c:v>0.58778525229247336</c:v>
                </c:pt>
                <c:pt idx="19">
                  <c:v>0.80901699437494745</c:v>
                </c:pt>
                <c:pt idx="20">
                  <c:v>0.95105651629515364</c:v>
                </c:pt>
                <c:pt idx="21">
                  <c:v>1</c:v>
                </c:pt>
                <c:pt idx="22">
                  <c:v>0.95105651629515353</c:v>
                </c:pt>
                <c:pt idx="23">
                  <c:v>0.80901699437494712</c:v>
                </c:pt>
                <c:pt idx="24">
                  <c:v>0.58778525229247247</c:v>
                </c:pt>
                <c:pt idx="25">
                  <c:v>0.3090169943749464</c:v>
                </c:pt>
                <c:pt idx="26">
                  <c:v>-1.2710102068047568E-15</c:v>
                </c:pt>
                <c:pt idx="27">
                  <c:v>-0.30901699437494906</c:v>
                </c:pt>
                <c:pt idx="28">
                  <c:v>-0.58778525229247447</c:v>
                </c:pt>
                <c:pt idx="29">
                  <c:v>-0.80901699437494867</c:v>
                </c:pt>
                <c:pt idx="30">
                  <c:v>-0.95105651629515409</c:v>
                </c:pt>
              </c:numCache>
            </c:numRef>
          </c:val>
          <c:extLst>
            <c:ext xmlns:c16="http://schemas.microsoft.com/office/drawing/2014/chart" uri="{C3380CC4-5D6E-409C-BE32-E72D297353CC}">
              <c16:uniqueId val="{0000001B-D875-43B6-B7BE-52A3DE5E8F4B}"/>
            </c:ext>
          </c:extLst>
        </c:ser>
        <c:ser>
          <c:idx val="34"/>
          <c:order val="33"/>
          <c:tx>
            <c:strRef>
              <c:f>Sheet1!$A$35</c:f>
              <c:strCache>
                <c:ptCount val="1"/>
                <c:pt idx="0">
                  <c:v>0.6</c:v>
                </c:pt>
              </c:strCache>
            </c:strRef>
          </c:tx>
          <c:val>
            <c:numRef>
              <c:f>Sheet1!$B$35:$AF$35</c:f>
              <c:numCache>
                <c:formatCode>General</c:formatCode>
                <c:ptCount val="31"/>
                <c:pt idx="0">
                  <c:v>0.80901699437494701</c:v>
                </c:pt>
                <c:pt idx="1">
                  <c:v>0.95105651629515364</c:v>
                </c:pt>
                <c:pt idx="2">
                  <c:v>1</c:v>
                </c:pt>
                <c:pt idx="3">
                  <c:v>0.95105651629515353</c:v>
                </c:pt>
                <c:pt idx="4">
                  <c:v>0.80901699437494734</c:v>
                </c:pt>
                <c:pt idx="5">
                  <c:v>0.58778525229247369</c:v>
                </c:pt>
                <c:pt idx="6">
                  <c:v>0.30901699437494723</c:v>
                </c:pt>
                <c:pt idx="7">
                  <c:v>-1.83772268236293E-16</c:v>
                </c:pt>
                <c:pt idx="8">
                  <c:v>-0.30901699437494756</c:v>
                </c:pt>
                <c:pt idx="9">
                  <c:v>-0.58778525229247325</c:v>
                </c:pt>
                <c:pt idx="10">
                  <c:v>-0.80901699437494756</c:v>
                </c:pt>
                <c:pt idx="11">
                  <c:v>-0.95105651629515375</c:v>
                </c:pt>
                <c:pt idx="12">
                  <c:v>-1</c:v>
                </c:pt>
                <c:pt idx="13">
                  <c:v>-0.95105651629515342</c:v>
                </c:pt>
                <c:pt idx="14">
                  <c:v>-0.80901699437494734</c:v>
                </c:pt>
                <c:pt idx="15">
                  <c:v>-0.58778525229247303</c:v>
                </c:pt>
                <c:pt idx="16">
                  <c:v>-0.30901699437494734</c:v>
                </c:pt>
                <c:pt idx="17">
                  <c:v>6.1257422745431001E-17</c:v>
                </c:pt>
                <c:pt idx="18">
                  <c:v>0.30901699437494745</c:v>
                </c:pt>
                <c:pt idx="19">
                  <c:v>0.58778525229247303</c:v>
                </c:pt>
                <c:pt idx="20">
                  <c:v>0.80901699437494734</c:v>
                </c:pt>
                <c:pt idx="21">
                  <c:v>0.95105651629515353</c:v>
                </c:pt>
                <c:pt idx="22">
                  <c:v>1</c:v>
                </c:pt>
                <c:pt idx="23">
                  <c:v>0.95105651629515353</c:v>
                </c:pt>
                <c:pt idx="24">
                  <c:v>0.80901699437494712</c:v>
                </c:pt>
                <c:pt idx="25">
                  <c:v>0.58778525229247247</c:v>
                </c:pt>
                <c:pt idx="26">
                  <c:v>0.3090169943749464</c:v>
                </c:pt>
                <c:pt idx="27">
                  <c:v>-1.2710102068047568E-15</c:v>
                </c:pt>
                <c:pt idx="28">
                  <c:v>-0.30901699437494906</c:v>
                </c:pt>
                <c:pt idx="29">
                  <c:v>-0.58778525229247447</c:v>
                </c:pt>
                <c:pt idx="30">
                  <c:v>-0.80901699437494812</c:v>
                </c:pt>
              </c:numCache>
            </c:numRef>
          </c:val>
          <c:extLst>
            <c:ext xmlns:c16="http://schemas.microsoft.com/office/drawing/2014/chart" uri="{C3380CC4-5D6E-409C-BE32-E72D297353CC}">
              <c16:uniqueId val="{0000001C-D875-43B6-B7BE-52A3DE5E8F4B}"/>
            </c:ext>
          </c:extLst>
        </c:ser>
        <c:ser>
          <c:idx val="35"/>
          <c:order val="34"/>
          <c:tx>
            <c:strRef>
              <c:f>Sheet1!$A$36</c:f>
              <c:strCache>
                <c:ptCount val="1"/>
                <c:pt idx="0">
                  <c:v>0.65</c:v>
                </c:pt>
              </c:strCache>
            </c:strRef>
          </c:tx>
          <c:val>
            <c:numRef>
              <c:f>Sheet1!$B$36:$AF$36</c:f>
              <c:numCache>
                <c:formatCode>General</c:formatCode>
                <c:ptCount val="31"/>
                <c:pt idx="0">
                  <c:v>0.58778525229247403</c:v>
                </c:pt>
                <c:pt idx="1">
                  <c:v>0.80901699437494701</c:v>
                </c:pt>
                <c:pt idx="2">
                  <c:v>0.95105651629515364</c:v>
                </c:pt>
                <c:pt idx="3">
                  <c:v>1</c:v>
                </c:pt>
                <c:pt idx="4">
                  <c:v>0.95105651629515353</c:v>
                </c:pt>
                <c:pt idx="5">
                  <c:v>0.80901699437494778</c:v>
                </c:pt>
                <c:pt idx="6">
                  <c:v>0.58778525229247369</c:v>
                </c:pt>
                <c:pt idx="7">
                  <c:v>0.30901699437494723</c:v>
                </c:pt>
                <c:pt idx="8">
                  <c:v>7.0440615146383223E-16</c:v>
                </c:pt>
                <c:pt idx="9">
                  <c:v>-0.30901699437494756</c:v>
                </c:pt>
                <c:pt idx="10">
                  <c:v>-0.58778525229247325</c:v>
                </c:pt>
                <c:pt idx="11">
                  <c:v>-0.80901699437494756</c:v>
                </c:pt>
                <c:pt idx="12">
                  <c:v>-0.95105651629515353</c:v>
                </c:pt>
                <c:pt idx="13">
                  <c:v>-1</c:v>
                </c:pt>
                <c:pt idx="14">
                  <c:v>-0.95105651629515353</c:v>
                </c:pt>
                <c:pt idx="15">
                  <c:v>-0.80901699437494734</c:v>
                </c:pt>
                <c:pt idx="16">
                  <c:v>-0.58778525229247303</c:v>
                </c:pt>
                <c:pt idx="17">
                  <c:v>-0.30901699437494756</c:v>
                </c:pt>
                <c:pt idx="18">
                  <c:v>-3.8283178710463162E-16</c:v>
                </c:pt>
                <c:pt idx="19">
                  <c:v>0.30901699437494706</c:v>
                </c:pt>
                <c:pt idx="20">
                  <c:v>0.5877852522924728</c:v>
                </c:pt>
                <c:pt idx="21">
                  <c:v>0.80901699437494712</c:v>
                </c:pt>
                <c:pt idx="22">
                  <c:v>0.95105651629515353</c:v>
                </c:pt>
                <c:pt idx="23">
                  <c:v>1</c:v>
                </c:pt>
                <c:pt idx="24">
                  <c:v>0.95105651629515353</c:v>
                </c:pt>
                <c:pt idx="25">
                  <c:v>0.80901699437494712</c:v>
                </c:pt>
                <c:pt idx="26">
                  <c:v>0.58778525229247247</c:v>
                </c:pt>
                <c:pt idx="27">
                  <c:v>0.3090169943749464</c:v>
                </c:pt>
                <c:pt idx="28">
                  <c:v>-1.2710102068047568E-15</c:v>
                </c:pt>
                <c:pt idx="29">
                  <c:v>-0.30901699437494906</c:v>
                </c:pt>
                <c:pt idx="30">
                  <c:v>-0.58778525229247414</c:v>
                </c:pt>
              </c:numCache>
            </c:numRef>
          </c:val>
          <c:extLst>
            <c:ext xmlns:c16="http://schemas.microsoft.com/office/drawing/2014/chart" uri="{C3380CC4-5D6E-409C-BE32-E72D297353CC}">
              <c16:uniqueId val="{0000001D-D875-43B6-B7BE-52A3DE5E8F4B}"/>
            </c:ext>
          </c:extLst>
        </c:ser>
        <c:ser>
          <c:idx val="36"/>
          <c:order val="35"/>
          <c:tx>
            <c:strRef>
              <c:f>Sheet1!$A$37</c:f>
              <c:strCache>
                <c:ptCount val="1"/>
                <c:pt idx="0">
                  <c:v>0.7</c:v>
                </c:pt>
              </c:strCache>
            </c:strRef>
          </c:tx>
          <c:val>
            <c:numRef>
              <c:f>Sheet1!$B$37:$AF$37</c:f>
              <c:numCache>
                <c:formatCode>General</c:formatCode>
                <c:ptCount val="31"/>
                <c:pt idx="0">
                  <c:v>0.30901699437494684</c:v>
                </c:pt>
                <c:pt idx="1">
                  <c:v>0.58778525229247269</c:v>
                </c:pt>
                <c:pt idx="2">
                  <c:v>0.80901699437494701</c:v>
                </c:pt>
                <c:pt idx="3">
                  <c:v>0.95105651629515364</c:v>
                </c:pt>
                <c:pt idx="4">
                  <c:v>1</c:v>
                </c:pt>
                <c:pt idx="5">
                  <c:v>0.95105651629515375</c:v>
                </c:pt>
                <c:pt idx="6">
                  <c:v>0.80901699437494778</c:v>
                </c:pt>
                <c:pt idx="7">
                  <c:v>0.58778525229247369</c:v>
                </c:pt>
                <c:pt idx="8">
                  <c:v>0.30901699437494806</c:v>
                </c:pt>
                <c:pt idx="9">
                  <c:v>7.0440615146383223E-16</c:v>
                </c:pt>
                <c:pt idx="10">
                  <c:v>-0.30901699437494756</c:v>
                </c:pt>
                <c:pt idx="11">
                  <c:v>-0.58778525229247325</c:v>
                </c:pt>
                <c:pt idx="12">
                  <c:v>-0.80901699437494723</c:v>
                </c:pt>
                <c:pt idx="13">
                  <c:v>-0.95105651629515353</c:v>
                </c:pt>
                <c:pt idx="14">
                  <c:v>-1</c:v>
                </c:pt>
                <c:pt idx="15">
                  <c:v>-0.95105651629515364</c:v>
                </c:pt>
                <c:pt idx="16">
                  <c:v>-0.80901699437494767</c:v>
                </c:pt>
                <c:pt idx="17">
                  <c:v>-0.58778525229247347</c:v>
                </c:pt>
                <c:pt idx="18">
                  <c:v>-0.30901699437494801</c:v>
                </c:pt>
                <c:pt idx="19">
                  <c:v>-6.0487639202966292E-16</c:v>
                </c:pt>
                <c:pt idx="20">
                  <c:v>0.30901699437494684</c:v>
                </c:pt>
                <c:pt idx="21">
                  <c:v>0.58778525229247247</c:v>
                </c:pt>
                <c:pt idx="22">
                  <c:v>0.80901699437494712</c:v>
                </c:pt>
                <c:pt idx="23">
                  <c:v>0.95105651629515353</c:v>
                </c:pt>
                <c:pt idx="24">
                  <c:v>1</c:v>
                </c:pt>
                <c:pt idx="25">
                  <c:v>0.95105651629515353</c:v>
                </c:pt>
                <c:pt idx="26">
                  <c:v>0.80901699437494712</c:v>
                </c:pt>
                <c:pt idx="27">
                  <c:v>0.58778525229247247</c:v>
                </c:pt>
                <c:pt idx="28">
                  <c:v>0.3090169943749464</c:v>
                </c:pt>
                <c:pt idx="29">
                  <c:v>-1.2710102068047568E-15</c:v>
                </c:pt>
                <c:pt idx="30">
                  <c:v>-0.30901699437494817</c:v>
                </c:pt>
              </c:numCache>
            </c:numRef>
          </c:val>
          <c:extLst>
            <c:ext xmlns:c16="http://schemas.microsoft.com/office/drawing/2014/chart" uri="{C3380CC4-5D6E-409C-BE32-E72D297353CC}">
              <c16:uniqueId val="{0000001E-D875-43B6-B7BE-52A3DE5E8F4B}"/>
            </c:ext>
          </c:extLst>
        </c:ser>
        <c:ser>
          <c:idx val="37"/>
          <c:order val="36"/>
          <c:tx>
            <c:strRef>
              <c:f>Sheet1!$A$38</c:f>
              <c:strCache>
                <c:ptCount val="1"/>
                <c:pt idx="0">
                  <c:v>0.75</c:v>
                </c:pt>
              </c:strCache>
            </c:strRef>
          </c:tx>
          <c:val>
            <c:numRef>
              <c:f>Sheet1!$B$38:$AF$38</c:f>
              <c:numCache>
                <c:formatCode>General</c:formatCode>
                <c:ptCount val="31"/>
                <c:pt idx="0">
                  <c:v>3.06287113727155E-16</c:v>
                </c:pt>
                <c:pt idx="1">
                  <c:v>0.30901699437494684</c:v>
                </c:pt>
                <c:pt idx="2">
                  <c:v>0.58778525229247269</c:v>
                </c:pt>
                <c:pt idx="3">
                  <c:v>0.80901699437494701</c:v>
                </c:pt>
                <c:pt idx="4">
                  <c:v>0.95105651629515309</c:v>
                </c:pt>
                <c:pt idx="5">
                  <c:v>1</c:v>
                </c:pt>
                <c:pt idx="6">
                  <c:v>0.95105651629515375</c:v>
                </c:pt>
                <c:pt idx="7">
                  <c:v>0.80901699437494778</c:v>
                </c:pt>
                <c:pt idx="8">
                  <c:v>0.58778525229247369</c:v>
                </c:pt>
                <c:pt idx="9">
                  <c:v>0.30901699437494806</c:v>
                </c:pt>
                <c:pt idx="10">
                  <c:v>7.0440615146383223E-16</c:v>
                </c:pt>
                <c:pt idx="11">
                  <c:v>-0.30901699437494756</c:v>
                </c:pt>
                <c:pt idx="12">
                  <c:v>-0.58778525229247258</c:v>
                </c:pt>
                <c:pt idx="13">
                  <c:v>-0.80901699437494723</c:v>
                </c:pt>
                <c:pt idx="14">
                  <c:v>-0.95105651629515353</c:v>
                </c:pt>
                <c:pt idx="15">
                  <c:v>-1</c:v>
                </c:pt>
                <c:pt idx="16">
                  <c:v>-0.95105651629515386</c:v>
                </c:pt>
                <c:pt idx="17">
                  <c:v>-0.8090169943749479</c:v>
                </c:pt>
                <c:pt idx="18">
                  <c:v>-0.5877852522924738</c:v>
                </c:pt>
                <c:pt idx="19">
                  <c:v>-0.30901699437494817</c:v>
                </c:pt>
                <c:pt idx="20">
                  <c:v>-1.0489656018797255E-15</c:v>
                </c:pt>
                <c:pt idx="21">
                  <c:v>0.3090169943749464</c:v>
                </c:pt>
                <c:pt idx="22">
                  <c:v>0.58778525229247247</c:v>
                </c:pt>
                <c:pt idx="23">
                  <c:v>0.80901699437494712</c:v>
                </c:pt>
                <c:pt idx="24">
                  <c:v>0.95105651629515353</c:v>
                </c:pt>
                <c:pt idx="25">
                  <c:v>1</c:v>
                </c:pt>
                <c:pt idx="26">
                  <c:v>0.95105651629515353</c:v>
                </c:pt>
                <c:pt idx="27">
                  <c:v>0.80901699437494712</c:v>
                </c:pt>
                <c:pt idx="28">
                  <c:v>0.58778525229247247</c:v>
                </c:pt>
                <c:pt idx="29">
                  <c:v>0.3090169943749464</c:v>
                </c:pt>
                <c:pt idx="30">
                  <c:v>-6.0487639202966292E-16</c:v>
                </c:pt>
              </c:numCache>
            </c:numRef>
          </c:val>
          <c:extLst>
            <c:ext xmlns:c16="http://schemas.microsoft.com/office/drawing/2014/chart" uri="{C3380CC4-5D6E-409C-BE32-E72D297353CC}">
              <c16:uniqueId val="{0000001F-D875-43B6-B7BE-52A3DE5E8F4B}"/>
            </c:ext>
          </c:extLst>
        </c:ser>
        <c:ser>
          <c:idx val="38"/>
          <c:order val="37"/>
          <c:tx>
            <c:strRef>
              <c:f>Sheet1!$A$39</c:f>
              <c:strCache>
                <c:ptCount val="1"/>
                <c:pt idx="0">
                  <c:v>0.8</c:v>
                </c:pt>
              </c:strCache>
            </c:strRef>
          </c:tx>
          <c:val>
            <c:numRef>
              <c:f>Sheet1!$B$39:$AF$39</c:f>
              <c:numCache>
                <c:formatCode>General</c:formatCode>
                <c:ptCount val="31"/>
                <c:pt idx="0">
                  <c:v>-0.30901699437494878</c:v>
                </c:pt>
                <c:pt idx="1">
                  <c:v>-1.4700697256730955E-15</c:v>
                </c:pt>
                <c:pt idx="2">
                  <c:v>0.30901699437494684</c:v>
                </c:pt>
                <c:pt idx="3">
                  <c:v>0.58778525229247269</c:v>
                </c:pt>
                <c:pt idx="4">
                  <c:v>0.80901699437494701</c:v>
                </c:pt>
                <c:pt idx="5">
                  <c:v>0.95105651629515309</c:v>
                </c:pt>
                <c:pt idx="6">
                  <c:v>1</c:v>
                </c:pt>
                <c:pt idx="7">
                  <c:v>0.95105651629515375</c:v>
                </c:pt>
                <c:pt idx="8">
                  <c:v>0.80901699437494834</c:v>
                </c:pt>
                <c:pt idx="9">
                  <c:v>0.58778525229247369</c:v>
                </c:pt>
                <c:pt idx="10">
                  <c:v>0.30901699437494806</c:v>
                </c:pt>
                <c:pt idx="11">
                  <c:v>7.0440615146383223E-16</c:v>
                </c:pt>
                <c:pt idx="12">
                  <c:v>-0.30901699437494673</c:v>
                </c:pt>
                <c:pt idx="13">
                  <c:v>-0.58778525229247258</c:v>
                </c:pt>
                <c:pt idx="14">
                  <c:v>-0.80901699437494723</c:v>
                </c:pt>
                <c:pt idx="15">
                  <c:v>-0.95105651629515331</c:v>
                </c:pt>
                <c:pt idx="16">
                  <c:v>-1</c:v>
                </c:pt>
                <c:pt idx="17">
                  <c:v>-0.95105651629515398</c:v>
                </c:pt>
                <c:pt idx="18">
                  <c:v>-0.80901699437494812</c:v>
                </c:pt>
                <c:pt idx="19">
                  <c:v>-0.58778525229247414</c:v>
                </c:pt>
                <c:pt idx="20">
                  <c:v>-0.30901699437494862</c:v>
                </c:pt>
                <c:pt idx="21">
                  <c:v>-1.2710102068047568E-15</c:v>
                </c:pt>
                <c:pt idx="22">
                  <c:v>0.3090169943749464</c:v>
                </c:pt>
                <c:pt idx="23">
                  <c:v>0.58778525229247247</c:v>
                </c:pt>
                <c:pt idx="24">
                  <c:v>0.80901699437494712</c:v>
                </c:pt>
                <c:pt idx="25">
                  <c:v>0.95105651629515353</c:v>
                </c:pt>
                <c:pt idx="26">
                  <c:v>1</c:v>
                </c:pt>
                <c:pt idx="27">
                  <c:v>0.95105651629515353</c:v>
                </c:pt>
                <c:pt idx="28">
                  <c:v>0.80901699437494712</c:v>
                </c:pt>
                <c:pt idx="29">
                  <c:v>0.58778525229247247</c:v>
                </c:pt>
                <c:pt idx="30">
                  <c:v>0.30901699437494706</c:v>
                </c:pt>
              </c:numCache>
            </c:numRef>
          </c:val>
          <c:extLst>
            <c:ext xmlns:c16="http://schemas.microsoft.com/office/drawing/2014/chart" uri="{C3380CC4-5D6E-409C-BE32-E72D297353CC}">
              <c16:uniqueId val="{00000020-D875-43B6-B7BE-52A3DE5E8F4B}"/>
            </c:ext>
          </c:extLst>
        </c:ser>
        <c:ser>
          <c:idx val="39"/>
          <c:order val="38"/>
          <c:tx>
            <c:strRef>
              <c:f>Sheet1!$A$40</c:f>
              <c:strCache>
                <c:ptCount val="1"/>
                <c:pt idx="0">
                  <c:v>0.85</c:v>
                </c:pt>
              </c:strCache>
            </c:strRef>
          </c:tx>
          <c:val>
            <c:numRef>
              <c:f>Sheet1!$B$40:$AF$40</c:f>
              <c:numCache>
                <c:formatCode>General</c:formatCode>
                <c:ptCount val="31"/>
                <c:pt idx="0">
                  <c:v>-0.58778525229247292</c:v>
                </c:pt>
                <c:pt idx="1">
                  <c:v>-0.30901699437494878</c:v>
                </c:pt>
                <c:pt idx="2">
                  <c:v>-1.4700697256730955E-15</c:v>
                </c:pt>
                <c:pt idx="3">
                  <c:v>0.30901699437494684</c:v>
                </c:pt>
                <c:pt idx="4">
                  <c:v>0.58778525229247125</c:v>
                </c:pt>
                <c:pt idx="5">
                  <c:v>0.80901699437494656</c:v>
                </c:pt>
                <c:pt idx="6">
                  <c:v>0.95105651629515309</c:v>
                </c:pt>
                <c:pt idx="7">
                  <c:v>1</c:v>
                </c:pt>
                <c:pt idx="8">
                  <c:v>0.95105651629515409</c:v>
                </c:pt>
                <c:pt idx="9">
                  <c:v>0.80901699437494834</c:v>
                </c:pt>
                <c:pt idx="10">
                  <c:v>0.58778525229247369</c:v>
                </c:pt>
                <c:pt idx="11">
                  <c:v>0.30901699437494806</c:v>
                </c:pt>
                <c:pt idx="12">
                  <c:v>1.5925845711639575E-15</c:v>
                </c:pt>
                <c:pt idx="13">
                  <c:v>-0.30901699437494673</c:v>
                </c:pt>
                <c:pt idx="14">
                  <c:v>-0.58778525229247258</c:v>
                </c:pt>
                <c:pt idx="15">
                  <c:v>-0.80901699437494667</c:v>
                </c:pt>
                <c:pt idx="16">
                  <c:v>-0.95105651629515309</c:v>
                </c:pt>
                <c:pt idx="17">
                  <c:v>-1</c:v>
                </c:pt>
                <c:pt idx="18">
                  <c:v>-0.95105651629515398</c:v>
                </c:pt>
                <c:pt idx="19">
                  <c:v>-0.80901699437494812</c:v>
                </c:pt>
                <c:pt idx="20">
                  <c:v>-0.58778525229247447</c:v>
                </c:pt>
                <c:pt idx="21">
                  <c:v>-0.30901699437494906</c:v>
                </c:pt>
                <c:pt idx="22">
                  <c:v>-1.2710102068047568E-15</c:v>
                </c:pt>
                <c:pt idx="23">
                  <c:v>0.3090169943749464</c:v>
                </c:pt>
                <c:pt idx="24">
                  <c:v>0.58778525229247247</c:v>
                </c:pt>
                <c:pt idx="25">
                  <c:v>0.80901699437494712</c:v>
                </c:pt>
                <c:pt idx="26">
                  <c:v>0.95105651629515353</c:v>
                </c:pt>
                <c:pt idx="27">
                  <c:v>1</c:v>
                </c:pt>
                <c:pt idx="28">
                  <c:v>0.95105651629515353</c:v>
                </c:pt>
                <c:pt idx="29">
                  <c:v>0.80901699437494712</c:v>
                </c:pt>
                <c:pt idx="30">
                  <c:v>0.58778525229247303</c:v>
                </c:pt>
              </c:numCache>
            </c:numRef>
          </c:val>
          <c:extLst>
            <c:ext xmlns:c16="http://schemas.microsoft.com/office/drawing/2014/chart" uri="{C3380CC4-5D6E-409C-BE32-E72D297353CC}">
              <c16:uniqueId val="{00000021-D875-43B6-B7BE-52A3DE5E8F4B}"/>
            </c:ext>
          </c:extLst>
        </c:ser>
        <c:ser>
          <c:idx val="40"/>
          <c:order val="39"/>
          <c:tx>
            <c:strRef>
              <c:f>Sheet1!$A$41</c:f>
              <c:strCache>
                <c:ptCount val="1"/>
                <c:pt idx="0">
                  <c:v>0.9</c:v>
                </c:pt>
              </c:strCache>
            </c:strRef>
          </c:tx>
          <c:val>
            <c:numRef>
              <c:f>Sheet1!$B$41:$AF$41</c:f>
              <c:numCache>
                <c:formatCode>General</c:formatCode>
                <c:ptCount val="31"/>
                <c:pt idx="0">
                  <c:v>-0.80901699437494823</c:v>
                </c:pt>
                <c:pt idx="1">
                  <c:v>-0.58778525229247425</c:v>
                </c:pt>
                <c:pt idx="2">
                  <c:v>-0.30901699437494878</c:v>
                </c:pt>
                <c:pt idx="3">
                  <c:v>-1.4700697256730955E-15</c:v>
                </c:pt>
                <c:pt idx="4">
                  <c:v>0.30901699437494684</c:v>
                </c:pt>
                <c:pt idx="5">
                  <c:v>0.58778525229247125</c:v>
                </c:pt>
                <c:pt idx="6">
                  <c:v>0.80901699437494656</c:v>
                </c:pt>
                <c:pt idx="7">
                  <c:v>0.95105651629515309</c:v>
                </c:pt>
                <c:pt idx="8">
                  <c:v>1</c:v>
                </c:pt>
                <c:pt idx="9">
                  <c:v>0.95105651629515409</c:v>
                </c:pt>
                <c:pt idx="10">
                  <c:v>0.80901699437494834</c:v>
                </c:pt>
                <c:pt idx="11">
                  <c:v>0.58778525229247369</c:v>
                </c:pt>
                <c:pt idx="12">
                  <c:v>0.30901699437494895</c:v>
                </c:pt>
                <c:pt idx="13">
                  <c:v>1.5925845711639575E-15</c:v>
                </c:pt>
                <c:pt idx="14">
                  <c:v>-0.30901699437494673</c:v>
                </c:pt>
                <c:pt idx="15">
                  <c:v>-0.5877852522924718</c:v>
                </c:pt>
                <c:pt idx="16">
                  <c:v>-0.80901699437494645</c:v>
                </c:pt>
                <c:pt idx="17">
                  <c:v>-0.95105651629515309</c:v>
                </c:pt>
                <c:pt idx="18">
                  <c:v>-1</c:v>
                </c:pt>
                <c:pt idx="19">
                  <c:v>-0.95105651629515409</c:v>
                </c:pt>
                <c:pt idx="20">
                  <c:v>-0.80901699437494845</c:v>
                </c:pt>
                <c:pt idx="21">
                  <c:v>-0.58778525229247447</c:v>
                </c:pt>
                <c:pt idx="22">
                  <c:v>-0.30901699437494906</c:v>
                </c:pt>
                <c:pt idx="23">
                  <c:v>-1.2710102068047568E-15</c:v>
                </c:pt>
                <c:pt idx="24">
                  <c:v>0.3090169943749464</c:v>
                </c:pt>
                <c:pt idx="25">
                  <c:v>0.58778525229247247</c:v>
                </c:pt>
                <c:pt idx="26">
                  <c:v>0.80901699437494712</c:v>
                </c:pt>
                <c:pt idx="27">
                  <c:v>0.95105651629515353</c:v>
                </c:pt>
                <c:pt idx="28">
                  <c:v>1</c:v>
                </c:pt>
                <c:pt idx="29">
                  <c:v>0.95105651629515353</c:v>
                </c:pt>
                <c:pt idx="30">
                  <c:v>0.80901699437494745</c:v>
                </c:pt>
              </c:numCache>
            </c:numRef>
          </c:val>
          <c:extLst>
            <c:ext xmlns:c16="http://schemas.microsoft.com/office/drawing/2014/chart" uri="{C3380CC4-5D6E-409C-BE32-E72D297353CC}">
              <c16:uniqueId val="{00000022-D875-43B6-B7BE-52A3DE5E8F4B}"/>
            </c:ext>
          </c:extLst>
        </c:ser>
        <c:ser>
          <c:idx val="41"/>
          <c:order val="40"/>
          <c:tx>
            <c:strRef>
              <c:f>Sheet1!$A$42</c:f>
              <c:strCache>
                <c:ptCount val="1"/>
                <c:pt idx="0">
                  <c:v>0.95</c:v>
                </c:pt>
              </c:strCache>
            </c:strRef>
          </c:tx>
          <c:val>
            <c:numRef>
              <c:f>Sheet1!$B$42:$AF$42</c:f>
              <c:numCache>
                <c:formatCode>General</c:formatCode>
                <c:ptCount val="31"/>
                <c:pt idx="0">
                  <c:v>-0.95105651629515398</c:v>
                </c:pt>
                <c:pt idx="1">
                  <c:v>-0.80901699437494823</c:v>
                </c:pt>
                <c:pt idx="2">
                  <c:v>-0.58778525229247425</c:v>
                </c:pt>
                <c:pt idx="3">
                  <c:v>-0.30901699437494878</c:v>
                </c:pt>
                <c:pt idx="4">
                  <c:v>-2.3582481453732207E-15</c:v>
                </c:pt>
                <c:pt idx="5">
                  <c:v>0.30901699437494518</c:v>
                </c:pt>
                <c:pt idx="6">
                  <c:v>0.58778525229247125</c:v>
                </c:pt>
                <c:pt idx="7">
                  <c:v>0.80901699437494656</c:v>
                </c:pt>
                <c:pt idx="8">
                  <c:v>0.95105651629515309</c:v>
                </c:pt>
                <c:pt idx="9">
                  <c:v>1</c:v>
                </c:pt>
                <c:pt idx="10">
                  <c:v>0.95105651629515409</c:v>
                </c:pt>
                <c:pt idx="11">
                  <c:v>0.80901699437494834</c:v>
                </c:pt>
                <c:pt idx="12">
                  <c:v>0.58778525229247436</c:v>
                </c:pt>
                <c:pt idx="13">
                  <c:v>0.30901699437494895</c:v>
                </c:pt>
                <c:pt idx="14">
                  <c:v>1.5925845711639575E-15</c:v>
                </c:pt>
                <c:pt idx="15">
                  <c:v>-0.3090169943749459</c:v>
                </c:pt>
                <c:pt idx="16">
                  <c:v>-0.58778525229247114</c:v>
                </c:pt>
                <c:pt idx="17">
                  <c:v>-0.80901699437494645</c:v>
                </c:pt>
                <c:pt idx="18">
                  <c:v>-0.95105651629515309</c:v>
                </c:pt>
                <c:pt idx="19">
                  <c:v>-1</c:v>
                </c:pt>
                <c:pt idx="20">
                  <c:v>-0.9510565162951542</c:v>
                </c:pt>
                <c:pt idx="21">
                  <c:v>-0.80901699437494867</c:v>
                </c:pt>
                <c:pt idx="22">
                  <c:v>-0.58778525229247447</c:v>
                </c:pt>
                <c:pt idx="23">
                  <c:v>-0.30901699437494906</c:v>
                </c:pt>
                <c:pt idx="24">
                  <c:v>-1.2710102068047568E-15</c:v>
                </c:pt>
                <c:pt idx="25">
                  <c:v>0.3090169943749464</c:v>
                </c:pt>
                <c:pt idx="26">
                  <c:v>0.58778525229247247</c:v>
                </c:pt>
                <c:pt idx="27">
                  <c:v>0.80901699437494712</c:v>
                </c:pt>
                <c:pt idx="28">
                  <c:v>0.95105651629515353</c:v>
                </c:pt>
                <c:pt idx="29">
                  <c:v>1</c:v>
                </c:pt>
                <c:pt idx="30">
                  <c:v>0.95105651629515375</c:v>
                </c:pt>
              </c:numCache>
            </c:numRef>
          </c:val>
          <c:extLst>
            <c:ext xmlns:c16="http://schemas.microsoft.com/office/drawing/2014/chart" uri="{C3380CC4-5D6E-409C-BE32-E72D297353CC}">
              <c16:uniqueId val="{00000023-D875-43B6-B7BE-52A3DE5E8F4B}"/>
            </c:ext>
          </c:extLst>
        </c:ser>
        <c:ser>
          <c:idx val="0"/>
          <c:order val="41"/>
          <c:tx>
            <c:strRef>
              <c:f>Sheet1!$A$43</c:f>
              <c:strCache>
                <c:ptCount val="1"/>
                <c:pt idx="0">
                  <c:v>1</c:v>
                </c:pt>
              </c:strCache>
            </c:strRef>
          </c:tx>
          <c:val>
            <c:numRef>
              <c:f>Sheet1!$B$43:$AF$43</c:f>
              <c:numCache>
                <c:formatCode>General</c:formatCode>
                <c:ptCount val="31"/>
                <c:pt idx="0">
                  <c:v>-1</c:v>
                </c:pt>
                <c:pt idx="1">
                  <c:v>-0.95105651629515398</c:v>
                </c:pt>
                <c:pt idx="2">
                  <c:v>-0.80901699437494823</c:v>
                </c:pt>
                <c:pt idx="3">
                  <c:v>-0.58778525229247425</c:v>
                </c:pt>
                <c:pt idx="4">
                  <c:v>-0.30901699437494878</c:v>
                </c:pt>
                <c:pt idx="5">
                  <c:v>-1.4700697256730955E-15</c:v>
                </c:pt>
                <c:pt idx="6">
                  <c:v>0.30901699437494684</c:v>
                </c:pt>
                <c:pt idx="7">
                  <c:v>0.58778525229247125</c:v>
                </c:pt>
                <c:pt idx="8">
                  <c:v>0.80901699437494656</c:v>
                </c:pt>
                <c:pt idx="9">
                  <c:v>0.95105651629515309</c:v>
                </c:pt>
                <c:pt idx="10">
                  <c:v>1</c:v>
                </c:pt>
                <c:pt idx="11">
                  <c:v>0.95105651629515375</c:v>
                </c:pt>
                <c:pt idx="12">
                  <c:v>0.80901699437494834</c:v>
                </c:pt>
                <c:pt idx="13">
                  <c:v>0.58778525229247369</c:v>
                </c:pt>
                <c:pt idx="14">
                  <c:v>0.30901699437494895</c:v>
                </c:pt>
                <c:pt idx="15">
                  <c:v>1.5925845711639575E-15</c:v>
                </c:pt>
                <c:pt idx="16">
                  <c:v>-0.30901699437494673</c:v>
                </c:pt>
                <c:pt idx="17">
                  <c:v>-0.5877852522924718</c:v>
                </c:pt>
                <c:pt idx="18">
                  <c:v>-0.80901699437494645</c:v>
                </c:pt>
                <c:pt idx="19">
                  <c:v>-0.95105651629515309</c:v>
                </c:pt>
                <c:pt idx="20">
                  <c:v>-1</c:v>
                </c:pt>
                <c:pt idx="21">
                  <c:v>-0.95105651629515409</c:v>
                </c:pt>
                <c:pt idx="22">
                  <c:v>-0.80901699437494812</c:v>
                </c:pt>
                <c:pt idx="23">
                  <c:v>-0.58778525229247414</c:v>
                </c:pt>
                <c:pt idx="24">
                  <c:v>-0.30901699437494817</c:v>
                </c:pt>
                <c:pt idx="25">
                  <c:v>-6.0487639202966292E-16</c:v>
                </c:pt>
                <c:pt idx="26">
                  <c:v>0.30901699437494706</c:v>
                </c:pt>
                <c:pt idx="27">
                  <c:v>0.58778525229247303</c:v>
                </c:pt>
                <c:pt idx="28">
                  <c:v>0.80901699437494745</c:v>
                </c:pt>
                <c:pt idx="29">
                  <c:v>0.95105651629515375</c:v>
                </c:pt>
                <c:pt idx="30">
                  <c:v>1</c:v>
                </c:pt>
              </c:numCache>
            </c:numRef>
          </c:val>
          <c:extLst>
            <c:ext xmlns:c16="http://schemas.microsoft.com/office/drawing/2014/chart" uri="{C3380CC4-5D6E-409C-BE32-E72D297353CC}">
              <c16:uniqueId val="{00000024-D875-43B6-B7BE-52A3DE5E8F4B}"/>
            </c:ext>
          </c:extLst>
        </c:ser>
        <c:bandFmts/>
        <c:axId val="529857072"/>
        <c:axId val="548761568"/>
        <c:axId val="577132272"/>
        <c:extLst>
          <c:ext xmlns:c15="http://schemas.microsoft.com/office/drawing/2012/chart" uri="{02D57815-91ED-43cb-92C2-25804820EDAC}">
            <c15:filteredSurfaceSeries>
              <c15:ser>
                <c:idx val="1"/>
                <c:order val="0"/>
                <c:tx>
                  <c:strRef>
                    <c:extLst>
                      <c:ext uri="{02D57815-91ED-43cb-92C2-25804820EDAC}">
                        <c15:formulaRef>
                          <c15:sqref>Sheet1!$A$2</c15:sqref>
                        </c15:formulaRef>
                      </c:ext>
                    </c:extLst>
                    <c:strCache>
                      <c:ptCount val="1"/>
                    </c:strCache>
                  </c:strRef>
                </c:tx>
                <c:spPr>
                  <a:gradFill rotWithShape="1">
                    <a:gsLst>
                      <a:gs pos="0">
                        <a:schemeClr val="accent1">
                          <a:shade val="42000"/>
                          <a:tint val="50000"/>
                          <a:satMod val="300000"/>
                        </a:schemeClr>
                      </a:gs>
                      <a:gs pos="35000">
                        <a:schemeClr val="accent1">
                          <a:shade val="42000"/>
                          <a:tint val="37000"/>
                          <a:satMod val="300000"/>
                        </a:schemeClr>
                      </a:gs>
                      <a:gs pos="100000">
                        <a:schemeClr val="accent1">
                          <a:shade val="42000"/>
                          <a:tint val="15000"/>
                          <a:satMod val="350000"/>
                        </a:schemeClr>
                      </a:gs>
                    </a:gsLst>
                    <a:lin ang="16200000" scaled="1"/>
                  </a:gradFill>
                  <a:ln w="9525" cap="flat" cmpd="sng" algn="ctr">
                    <a:solidFill>
                      <a:schemeClr val="accent1">
                        <a:shade val="42000"/>
                        <a:shade val="95000"/>
                      </a:schemeClr>
                    </a:solidFill>
                    <a:round/>
                  </a:ln>
                  <a:effectLst>
                    <a:outerShdw blurRad="40000" dist="20000" dir="5400000" rotWithShape="0">
                      <a:srgbClr val="000000">
                        <a:alpha val="38000"/>
                      </a:srgbClr>
                    </a:outerShdw>
                  </a:effectLst>
                  <a:sp3d contourW="9525">
                    <a:contourClr>
                      <a:schemeClr val="accent1">
                        <a:shade val="42000"/>
                        <a:shade val="95000"/>
                      </a:schemeClr>
                    </a:contourClr>
                  </a:sp3d>
                </c:spPr>
                <c:val>
                  <c:numRef>
                    <c:extLst>
                      <c:ext uri="{02D57815-91ED-43cb-92C2-25804820EDAC}">
                        <c15:formulaRef>
                          <c15:sqref>Sheet1!$B$2:$AF$2</c15:sqref>
                        </c15:formulaRef>
                      </c:ext>
                    </c:extLst>
                    <c:numCache>
                      <c:formatCode>General</c:formatCode>
                      <c:ptCount val="31"/>
                      <c:pt idx="0">
                        <c:v>-0.5</c:v>
                      </c:pt>
                      <c:pt idx="1">
                        <c:v>-0.45</c:v>
                      </c:pt>
                      <c:pt idx="2">
                        <c:v>-0.4</c:v>
                      </c:pt>
                      <c:pt idx="3">
                        <c:v>-0.35000000000000003</c:v>
                      </c:pt>
                      <c:pt idx="4">
                        <c:v>-0.30000000000000004</c:v>
                      </c:pt>
                      <c:pt idx="5">
                        <c:v>-0.25000000000000006</c:v>
                      </c:pt>
                      <c:pt idx="6">
                        <c:v>-0.20000000000000007</c:v>
                      </c:pt>
                      <c:pt idx="7">
                        <c:v>-0.15000000000000008</c:v>
                      </c:pt>
                      <c:pt idx="8">
                        <c:v>-0.10000000000000007</c:v>
                      </c:pt>
                      <c:pt idx="9">
                        <c:v>-5.0000000000000072E-2</c:v>
                      </c:pt>
                      <c:pt idx="10">
                        <c:v>0</c:v>
                      </c:pt>
                      <c:pt idx="11">
                        <c:v>0.05</c:v>
                      </c:pt>
                      <c:pt idx="12">
                        <c:v>0.1</c:v>
                      </c:pt>
                      <c:pt idx="13">
                        <c:v>0.15000000000000002</c:v>
                      </c:pt>
                      <c:pt idx="14">
                        <c:v>0.2</c:v>
                      </c:pt>
                      <c:pt idx="15">
                        <c:v>0.25</c:v>
                      </c:pt>
                      <c:pt idx="16">
                        <c:v>0.3</c:v>
                      </c:pt>
                      <c:pt idx="17">
                        <c:v>0.35</c:v>
                      </c:pt>
                      <c:pt idx="18">
                        <c:v>0.39999999999999997</c:v>
                      </c:pt>
                      <c:pt idx="19">
                        <c:v>0.44999999999999996</c:v>
                      </c:pt>
                      <c:pt idx="20">
                        <c:v>0.49999999999999994</c:v>
                      </c:pt>
                      <c:pt idx="21">
                        <c:v>0.54999999999999993</c:v>
                      </c:pt>
                      <c:pt idx="22">
                        <c:v>0.6</c:v>
                      </c:pt>
                      <c:pt idx="23">
                        <c:v>0.65</c:v>
                      </c:pt>
                      <c:pt idx="24">
                        <c:v>0.70000000000000007</c:v>
                      </c:pt>
                      <c:pt idx="25">
                        <c:v>0.75000000000000011</c:v>
                      </c:pt>
                      <c:pt idx="26">
                        <c:v>0.80000000000000016</c:v>
                      </c:pt>
                      <c:pt idx="27">
                        <c:v>0.8500000000000002</c:v>
                      </c:pt>
                      <c:pt idx="28">
                        <c:v>0.90000000000000024</c:v>
                      </c:pt>
                      <c:pt idx="29">
                        <c:v>0.95000000000000029</c:v>
                      </c:pt>
                      <c:pt idx="30">
                        <c:v>1.0000000000000002</c:v>
                      </c:pt>
                    </c:numCache>
                  </c:numRef>
                </c:val>
                <c:extLst>
                  <c:ext xmlns:c16="http://schemas.microsoft.com/office/drawing/2014/chart" uri="{C3380CC4-5D6E-409C-BE32-E72D297353CC}">
                    <c16:uniqueId val="{00000001-E02F-4C69-93C4-495883C7EC55}"/>
                  </c:ext>
                </c:extLst>
              </c15:ser>
            </c15:filteredSurfaceSeries>
          </c:ext>
        </c:extLst>
      </c:surface3DChart>
      <c:catAx>
        <c:axId val="529857072"/>
        <c:scaling>
          <c:orientation val="minMax"/>
        </c:scaling>
        <c:delete val="0"/>
        <c:axPos val="b"/>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ja-JP"/>
          </a:p>
        </c:txPr>
        <c:crossAx val="548761568"/>
        <c:crosses val="autoZero"/>
        <c:auto val="1"/>
        <c:lblAlgn val="ctr"/>
        <c:lblOffset val="100"/>
        <c:tickLblSkip val="5"/>
        <c:tickMarkSkip val="5"/>
        <c:noMultiLvlLbl val="0"/>
      </c:catAx>
      <c:valAx>
        <c:axId val="548761568"/>
        <c:scaling>
          <c:orientation val="minMax"/>
          <c:max val="3"/>
          <c:min val="-3"/>
        </c:scaling>
        <c:delete val="0"/>
        <c:axPos val="r"/>
        <c:majorGridlines>
          <c:spPr>
            <a:ln w="9525" cap="flat" cmpd="sng" algn="ctr">
              <a:noFill/>
              <a:round/>
            </a:ln>
            <a:effectLst/>
          </c:spPr>
        </c:majorGridlines>
        <c:numFmt formatCode="General" sourceLinked="0"/>
        <c:majorTickMark val="none"/>
        <c:minorTickMark val="none"/>
        <c:tickLblPos val="none"/>
        <c:spPr>
          <a:noFill/>
          <a:ln>
            <a:solidFill>
              <a:schemeClr val="tx1">
                <a:lumMod val="85000"/>
                <a:lumOff val="15000"/>
              </a:schemeClr>
            </a:solidFill>
            <a:tailEnd type="arrow"/>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ja-JP"/>
          </a:p>
        </c:txPr>
        <c:crossAx val="529857072"/>
        <c:crossesAt val="6"/>
        <c:crossBetween val="midCat"/>
        <c:majorUnit val="1"/>
        <c:minorUnit val="0.5"/>
      </c:valAx>
      <c:serAx>
        <c:axId val="577132272"/>
        <c:scaling>
          <c:orientation val="minMax"/>
        </c:scaling>
        <c:delete val="0"/>
        <c:axPos val="b"/>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ja-JP"/>
          </a:p>
        </c:txPr>
        <c:crossAx val="548761568"/>
        <c:crosses val="autoZero"/>
        <c:tickLblSkip val="5"/>
        <c:tickMarkSkip val="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210"/>
      <c:rAngAx val="0"/>
      <c:perspective val="10"/>
    </c:view3D>
    <c:floor>
      <c:thickness val="0"/>
      <c:spPr>
        <a:noFill/>
        <a:ln>
          <a:solidFill>
            <a:schemeClr val="tx1">
              <a:lumMod val="85000"/>
              <a:lumOff val="15000"/>
            </a:schemeClr>
          </a:solidFill>
        </a:ln>
        <a:effectLst/>
        <a:sp3d>
          <a:contourClr>
            <a:schemeClr val="tx1">
              <a:lumMod val="85000"/>
              <a:lumOff val="15000"/>
            </a:schemeClr>
          </a:contourClr>
        </a:sp3d>
      </c:spPr>
    </c:floor>
    <c:sideWall>
      <c:thickness val="0"/>
      <c:spPr>
        <a:noFill/>
        <a:ln>
          <a:solidFill>
            <a:schemeClr val="tx1">
              <a:lumMod val="85000"/>
              <a:lumOff val="15000"/>
            </a:schemeClr>
          </a:solidFill>
        </a:ln>
        <a:effectLst/>
        <a:sp3d>
          <a:contourClr>
            <a:schemeClr val="tx1">
              <a:lumMod val="85000"/>
              <a:lumOff val="15000"/>
            </a:schemeClr>
          </a:contourClr>
        </a:sp3d>
      </c:spPr>
    </c:sideWall>
    <c:backWall>
      <c:thickness val="0"/>
      <c:spPr>
        <a:noFill/>
        <a:ln>
          <a:solidFill>
            <a:schemeClr val="tx1">
              <a:lumMod val="85000"/>
              <a:lumOff val="15000"/>
            </a:schemeClr>
          </a:solidFill>
        </a:ln>
        <a:effectLst/>
        <a:sp3d>
          <a:contourClr>
            <a:schemeClr val="tx1">
              <a:lumMod val="85000"/>
              <a:lumOff val="15000"/>
            </a:schemeClr>
          </a:contourClr>
        </a:sp3d>
      </c:spPr>
    </c:backWall>
    <c:plotArea>
      <c:layout>
        <c:manualLayout>
          <c:layoutTarget val="inner"/>
          <c:xMode val="edge"/>
          <c:yMode val="edge"/>
          <c:x val="1.3414608711611913E-2"/>
          <c:y val="0"/>
          <c:w val="0.98794236310086658"/>
          <c:h val="1"/>
        </c:manualLayout>
      </c:layout>
      <c:surface3DChart>
        <c:wireframe val="0"/>
        <c:ser>
          <c:idx val="2"/>
          <c:order val="1"/>
          <c:tx>
            <c:strRef>
              <c:f>Sheet1!$A$3</c:f>
              <c:strCache>
                <c:ptCount val="1"/>
                <c:pt idx="0">
                  <c:v>-1</c:v>
                </c:pt>
              </c:strCache>
            </c:strRef>
          </c:tx>
          <c:spPr>
            <a:gradFill rotWithShape="1">
              <a:gsLst>
                <a:gs pos="0">
                  <a:schemeClr val="accent1">
                    <a:shade val="49000"/>
                    <a:tint val="50000"/>
                    <a:satMod val="300000"/>
                  </a:schemeClr>
                </a:gs>
                <a:gs pos="35000">
                  <a:schemeClr val="accent1">
                    <a:shade val="49000"/>
                    <a:tint val="37000"/>
                    <a:satMod val="300000"/>
                  </a:schemeClr>
                </a:gs>
                <a:gs pos="100000">
                  <a:schemeClr val="accent1">
                    <a:shade val="49000"/>
                    <a:tint val="15000"/>
                    <a:satMod val="350000"/>
                  </a:schemeClr>
                </a:gs>
              </a:gsLst>
              <a:lin ang="16200000" scaled="1"/>
            </a:gradFill>
            <a:ln w="9525" cap="flat" cmpd="sng" algn="ctr">
              <a:solidFill>
                <a:schemeClr val="accent1">
                  <a:shade val="49000"/>
                  <a:shade val="95000"/>
                </a:schemeClr>
              </a:solidFill>
              <a:round/>
            </a:ln>
            <a:effectLst>
              <a:outerShdw blurRad="40000" dist="20000" dir="5400000" rotWithShape="0">
                <a:srgbClr val="000000">
                  <a:alpha val="38000"/>
                </a:srgbClr>
              </a:outerShdw>
            </a:effectLst>
            <a:sp3d contourW="9525">
              <a:contourClr>
                <a:schemeClr val="accent1">
                  <a:shade val="49000"/>
                  <a:shade val="95000"/>
                </a:schemeClr>
              </a:contourClr>
            </a:sp3d>
          </c:spPr>
          <c:val>
            <c:numRef>
              <c:f>Sheet1!$B$3:$AF$3</c:f>
              <c:numCache>
                <c:formatCode>General</c:formatCode>
                <c:ptCount val="31"/>
                <c:pt idx="0">
                  <c:v>-1</c:v>
                </c:pt>
                <c:pt idx="1">
                  <c:v>-0.95105651629515353</c:v>
                </c:pt>
                <c:pt idx="2">
                  <c:v>-0.80901699437494756</c:v>
                </c:pt>
                <c:pt idx="3">
                  <c:v>-0.58778525229247403</c:v>
                </c:pt>
                <c:pt idx="4">
                  <c:v>-0.30901699437494756</c:v>
                </c:pt>
                <c:pt idx="5">
                  <c:v>-1.83772268236293E-16</c:v>
                </c:pt>
                <c:pt idx="6">
                  <c:v>0.30901699437494723</c:v>
                </c:pt>
                <c:pt idx="7">
                  <c:v>0.58778525229247225</c:v>
                </c:pt>
                <c:pt idx="8">
                  <c:v>0.80901699437494679</c:v>
                </c:pt>
                <c:pt idx="9">
                  <c:v>0.95105651629515353</c:v>
                </c:pt>
                <c:pt idx="10">
                  <c:v>1</c:v>
                </c:pt>
                <c:pt idx="11">
                  <c:v>0.95105651629515364</c:v>
                </c:pt>
                <c:pt idx="12">
                  <c:v>0.80901699437494701</c:v>
                </c:pt>
                <c:pt idx="13">
                  <c:v>0.58778525229247403</c:v>
                </c:pt>
                <c:pt idx="14">
                  <c:v>0.30901699437494773</c:v>
                </c:pt>
                <c:pt idx="15">
                  <c:v>3.06287113727155E-16</c:v>
                </c:pt>
                <c:pt idx="16">
                  <c:v>-0.30901699437494712</c:v>
                </c:pt>
                <c:pt idx="17">
                  <c:v>-0.58778525229247292</c:v>
                </c:pt>
                <c:pt idx="18">
                  <c:v>-0.80901699437494723</c:v>
                </c:pt>
                <c:pt idx="19">
                  <c:v>-0.95105651629515342</c:v>
                </c:pt>
                <c:pt idx="20">
                  <c:v>-1</c:v>
                </c:pt>
                <c:pt idx="21">
                  <c:v>-0.9510565162951542</c:v>
                </c:pt>
                <c:pt idx="22">
                  <c:v>-0.80901699437494767</c:v>
                </c:pt>
                <c:pt idx="23">
                  <c:v>-0.58778525229247347</c:v>
                </c:pt>
                <c:pt idx="24">
                  <c:v>-0.30901699437494612</c:v>
                </c:pt>
                <c:pt idx="25">
                  <c:v>-4.28801959218017E-16</c:v>
                </c:pt>
                <c:pt idx="26">
                  <c:v>0.30901699437494867</c:v>
                </c:pt>
                <c:pt idx="27">
                  <c:v>0.5877852522924728</c:v>
                </c:pt>
                <c:pt idx="28">
                  <c:v>0.80901699437494823</c:v>
                </c:pt>
                <c:pt idx="29">
                  <c:v>0.95105651629515398</c:v>
                </c:pt>
                <c:pt idx="30">
                  <c:v>1</c:v>
                </c:pt>
              </c:numCache>
            </c:numRef>
          </c:val>
          <c:extLst>
            <c:ext xmlns:c16="http://schemas.microsoft.com/office/drawing/2014/chart" uri="{C3380CC4-5D6E-409C-BE32-E72D297353CC}">
              <c16:uniqueId val="{00000002-E02F-4C69-93C4-495883C7EC55}"/>
            </c:ext>
          </c:extLst>
        </c:ser>
        <c:ser>
          <c:idx val="3"/>
          <c:order val="2"/>
          <c:tx>
            <c:strRef>
              <c:f>Sheet1!$A$4</c:f>
              <c:strCache>
                <c:ptCount val="1"/>
                <c:pt idx="0">
                  <c:v>-0.95</c:v>
                </c:pt>
              </c:strCache>
            </c:strRef>
          </c:tx>
          <c:spPr>
            <a:gradFill rotWithShape="1">
              <a:gsLst>
                <a:gs pos="0">
                  <a:schemeClr val="accent1">
                    <a:shade val="55000"/>
                    <a:tint val="50000"/>
                    <a:satMod val="300000"/>
                  </a:schemeClr>
                </a:gs>
                <a:gs pos="35000">
                  <a:schemeClr val="accent1">
                    <a:shade val="55000"/>
                    <a:tint val="37000"/>
                    <a:satMod val="300000"/>
                  </a:schemeClr>
                </a:gs>
                <a:gs pos="100000">
                  <a:schemeClr val="accent1">
                    <a:shade val="55000"/>
                    <a:tint val="15000"/>
                    <a:satMod val="350000"/>
                  </a:schemeClr>
                </a:gs>
              </a:gsLst>
              <a:lin ang="16200000" scaled="1"/>
            </a:gradFill>
            <a:ln w="9525" cap="flat" cmpd="sng" algn="ctr">
              <a:solidFill>
                <a:schemeClr val="accent1">
                  <a:shade val="55000"/>
                  <a:shade val="95000"/>
                </a:schemeClr>
              </a:solidFill>
              <a:round/>
            </a:ln>
            <a:effectLst>
              <a:outerShdw blurRad="40000" dist="20000" dir="5400000" rotWithShape="0">
                <a:srgbClr val="000000">
                  <a:alpha val="38000"/>
                </a:srgbClr>
              </a:outerShdw>
            </a:effectLst>
            <a:sp3d contourW="9525">
              <a:contourClr>
                <a:schemeClr val="accent1">
                  <a:shade val="55000"/>
                  <a:shade val="95000"/>
                </a:schemeClr>
              </a:contourClr>
            </a:sp3d>
          </c:spPr>
          <c:val>
            <c:numRef>
              <c:f>Sheet1!$B$4:$AF$4</c:f>
              <c:numCache>
                <c:formatCode>General</c:formatCode>
                <c:ptCount val="31"/>
                <c:pt idx="0">
                  <c:v>-0.95105651629515342</c:v>
                </c:pt>
                <c:pt idx="1">
                  <c:v>-1</c:v>
                </c:pt>
                <c:pt idx="2">
                  <c:v>-0.95105651629515375</c:v>
                </c:pt>
                <c:pt idx="3">
                  <c:v>-0.80901699437494801</c:v>
                </c:pt>
                <c:pt idx="4">
                  <c:v>-0.58778525229247403</c:v>
                </c:pt>
                <c:pt idx="5">
                  <c:v>-0.30901699437494756</c:v>
                </c:pt>
                <c:pt idx="6">
                  <c:v>-1.0719506879364182E-15</c:v>
                </c:pt>
                <c:pt idx="7">
                  <c:v>0.3090169943749464</c:v>
                </c:pt>
                <c:pt idx="8">
                  <c:v>0.58778525229247225</c:v>
                </c:pt>
                <c:pt idx="9">
                  <c:v>0.80901699437494679</c:v>
                </c:pt>
                <c:pt idx="10">
                  <c:v>0.95105651629515353</c:v>
                </c:pt>
                <c:pt idx="11">
                  <c:v>1</c:v>
                </c:pt>
                <c:pt idx="12">
                  <c:v>0.95105651629515364</c:v>
                </c:pt>
                <c:pt idx="13">
                  <c:v>0.80901699437494701</c:v>
                </c:pt>
                <c:pt idx="14">
                  <c:v>0.58778525229247403</c:v>
                </c:pt>
                <c:pt idx="15">
                  <c:v>0.30901699437494773</c:v>
                </c:pt>
                <c:pt idx="16">
                  <c:v>3.06287113727155E-16</c:v>
                </c:pt>
                <c:pt idx="17">
                  <c:v>-0.30901699437494545</c:v>
                </c:pt>
                <c:pt idx="18">
                  <c:v>-0.58778525229247292</c:v>
                </c:pt>
                <c:pt idx="19">
                  <c:v>-0.80901699437494723</c:v>
                </c:pt>
                <c:pt idx="20">
                  <c:v>-0.95105651629515342</c:v>
                </c:pt>
                <c:pt idx="21">
                  <c:v>-1</c:v>
                </c:pt>
                <c:pt idx="22">
                  <c:v>-0.9510565162951542</c:v>
                </c:pt>
                <c:pt idx="23">
                  <c:v>-0.80901699437494767</c:v>
                </c:pt>
                <c:pt idx="24">
                  <c:v>-0.58778525229247347</c:v>
                </c:pt>
                <c:pt idx="25">
                  <c:v>-0.30901699437494612</c:v>
                </c:pt>
                <c:pt idx="26">
                  <c:v>-4.28801959218017E-16</c:v>
                </c:pt>
                <c:pt idx="27">
                  <c:v>0.30901699437494867</c:v>
                </c:pt>
                <c:pt idx="28">
                  <c:v>0.5877852522924728</c:v>
                </c:pt>
                <c:pt idx="29">
                  <c:v>0.80901699437494823</c:v>
                </c:pt>
                <c:pt idx="30">
                  <c:v>0.95105651629515398</c:v>
                </c:pt>
              </c:numCache>
            </c:numRef>
          </c:val>
          <c:extLst>
            <c:ext xmlns:c16="http://schemas.microsoft.com/office/drawing/2014/chart" uri="{C3380CC4-5D6E-409C-BE32-E72D297353CC}">
              <c16:uniqueId val="{00000003-E02F-4C69-93C4-495883C7EC55}"/>
            </c:ext>
          </c:extLst>
        </c:ser>
        <c:ser>
          <c:idx val="4"/>
          <c:order val="3"/>
          <c:tx>
            <c:strRef>
              <c:f>Sheet1!$A$5</c:f>
              <c:strCache>
                <c:ptCount val="1"/>
                <c:pt idx="0">
                  <c:v>-0.9</c:v>
                </c:pt>
              </c:strCache>
            </c:strRef>
          </c:tx>
          <c:spPr>
            <a:gradFill rotWithShape="1">
              <a:gsLst>
                <a:gs pos="0">
                  <a:schemeClr val="accent1">
                    <a:shade val="61000"/>
                    <a:tint val="50000"/>
                    <a:satMod val="300000"/>
                  </a:schemeClr>
                </a:gs>
                <a:gs pos="35000">
                  <a:schemeClr val="accent1">
                    <a:shade val="61000"/>
                    <a:tint val="37000"/>
                    <a:satMod val="300000"/>
                  </a:schemeClr>
                </a:gs>
                <a:gs pos="100000">
                  <a:schemeClr val="accent1">
                    <a:shade val="61000"/>
                    <a:tint val="15000"/>
                    <a:satMod val="350000"/>
                  </a:schemeClr>
                </a:gs>
              </a:gsLst>
              <a:lin ang="16200000" scaled="1"/>
            </a:gradFill>
            <a:ln w="9525" cap="flat" cmpd="sng" algn="ctr">
              <a:solidFill>
                <a:schemeClr val="accent1">
                  <a:shade val="61000"/>
                  <a:shade val="95000"/>
                </a:schemeClr>
              </a:solidFill>
              <a:round/>
            </a:ln>
            <a:effectLst>
              <a:outerShdw blurRad="40000" dist="20000" dir="5400000" rotWithShape="0">
                <a:srgbClr val="000000">
                  <a:alpha val="38000"/>
                </a:srgbClr>
              </a:outerShdw>
            </a:effectLst>
            <a:sp3d contourW="9525">
              <a:contourClr>
                <a:schemeClr val="accent1">
                  <a:shade val="61000"/>
                  <a:shade val="95000"/>
                </a:schemeClr>
              </a:contourClr>
            </a:sp3d>
          </c:spPr>
          <c:val>
            <c:numRef>
              <c:f>Sheet1!$B$5:$AF$5</c:f>
              <c:numCache>
                <c:formatCode>General</c:formatCode>
                <c:ptCount val="31"/>
                <c:pt idx="0">
                  <c:v>-0.80901699437494712</c:v>
                </c:pt>
                <c:pt idx="1">
                  <c:v>-0.95105651629515342</c:v>
                </c:pt>
                <c:pt idx="2">
                  <c:v>-1</c:v>
                </c:pt>
                <c:pt idx="3">
                  <c:v>-0.95105651629515398</c:v>
                </c:pt>
                <c:pt idx="4">
                  <c:v>-0.80901699437494801</c:v>
                </c:pt>
                <c:pt idx="5">
                  <c:v>-0.58778525229247403</c:v>
                </c:pt>
                <c:pt idx="6">
                  <c:v>-0.30901699437494845</c:v>
                </c:pt>
                <c:pt idx="7">
                  <c:v>-1.9601291076365435E-15</c:v>
                </c:pt>
                <c:pt idx="8">
                  <c:v>0.3090169943749464</c:v>
                </c:pt>
                <c:pt idx="9">
                  <c:v>0.58778525229247225</c:v>
                </c:pt>
                <c:pt idx="10">
                  <c:v>0.80901699437494679</c:v>
                </c:pt>
                <c:pt idx="11">
                  <c:v>0.95105651629515353</c:v>
                </c:pt>
                <c:pt idx="12">
                  <c:v>1</c:v>
                </c:pt>
                <c:pt idx="13">
                  <c:v>0.95105651629515398</c:v>
                </c:pt>
                <c:pt idx="14">
                  <c:v>0.80901699437494812</c:v>
                </c:pt>
                <c:pt idx="15">
                  <c:v>0.58778525229247403</c:v>
                </c:pt>
                <c:pt idx="16">
                  <c:v>0.30901699437494773</c:v>
                </c:pt>
                <c:pt idx="17">
                  <c:v>3.06287113727155E-16</c:v>
                </c:pt>
                <c:pt idx="18">
                  <c:v>-0.30901699437494545</c:v>
                </c:pt>
                <c:pt idx="19">
                  <c:v>-0.58778525229247292</c:v>
                </c:pt>
                <c:pt idx="20">
                  <c:v>-0.80901699437494723</c:v>
                </c:pt>
                <c:pt idx="21">
                  <c:v>-0.95105651629515287</c:v>
                </c:pt>
                <c:pt idx="22">
                  <c:v>-1</c:v>
                </c:pt>
                <c:pt idx="23">
                  <c:v>-0.9510565162951542</c:v>
                </c:pt>
                <c:pt idx="24">
                  <c:v>-0.80901699437494767</c:v>
                </c:pt>
                <c:pt idx="25">
                  <c:v>-0.58778525229247347</c:v>
                </c:pt>
                <c:pt idx="26">
                  <c:v>-0.30901699437494612</c:v>
                </c:pt>
                <c:pt idx="27">
                  <c:v>-4.28801959218017E-16</c:v>
                </c:pt>
                <c:pt idx="28">
                  <c:v>0.30901699437494867</c:v>
                </c:pt>
                <c:pt idx="29">
                  <c:v>0.5877852522924728</c:v>
                </c:pt>
                <c:pt idx="30">
                  <c:v>0.80901699437494712</c:v>
                </c:pt>
              </c:numCache>
            </c:numRef>
          </c:val>
          <c:extLst>
            <c:ext xmlns:c16="http://schemas.microsoft.com/office/drawing/2014/chart" uri="{C3380CC4-5D6E-409C-BE32-E72D297353CC}">
              <c16:uniqueId val="{00000004-E02F-4C69-93C4-495883C7EC55}"/>
            </c:ext>
          </c:extLst>
        </c:ser>
        <c:ser>
          <c:idx val="5"/>
          <c:order val="4"/>
          <c:tx>
            <c:strRef>
              <c:f>Sheet1!$A$6</c:f>
              <c:strCache>
                <c:ptCount val="1"/>
                <c:pt idx="0">
                  <c:v>-0.85</c:v>
                </c:pt>
              </c:strCache>
            </c:strRef>
          </c:tx>
          <c:spPr>
            <a:gradFill rotWithShape="1">
              <a:gsLst>
                <a:gs pos="0">
                  <a:schemeClr val="accent1">
                    <a:shade val="68000"/>
                    <a:tint val="50000"/>
                    <a:satMod val="300000"/>
                  </a:schemeClr>
                </a:gs>
                <a:gs pos="35000">
                  <a:schemeClr val="accent1">
                    <a:shade val="68000"/>
                    <a:tint val="37000"/>
                    <a:satMod val="300000"/>
                  </a:schemeClr>
                </a:gs>
                <a:gs pos="100000">
                  <a:schemeClr val="accent1">
                    <a:shade val="68000"/>
                    <a:tint val="15000"/>
                    <a:satMod val="350000"/>
                  </a:schemeClr>
                </a:gs>
              </a:gsLst>
              <a:lin ang="16200000" scaled="1"/>
            </a:gradFill>
            <a:ln w="9525" cap="flat" cmpd="sng" algn="ctr">
              <a:solidFill>
                <a:schemeClr val="accent1">
                  <a:shade val="68000"/>
                  <a:shade val="95000"/>
                </a:schemeClr>
              </a:solidFill>
              <a:round/>
            </a:ln>
            <a:effectLst>
              <a:outerShdw blurRad="40000" dist="20000" dir="5400000" rotWithShape="0">
                <a:srgbClr val="000000">
                  <a:alpha val="38000"/>
                </a:srgbClr>
              </a:outerShdw>
            </a:effectLst>
            <a:sp3d contourW="9525">
              <a:contourClr>
                <a:schemeClr val="accent1">
                  <a:shade val="68000"/>
                  <a:shade val="95000"/>
                </a:schemeClr>
              </a:contourClr>
            </a:sp3d>
          </c:spPr>
          <c:val>
            <c:numRef>
              <c:f>Sheet1!$B$6:$AF$6</c:f>
              <c:numCache>
                <c:formatCode>General</c:formatCode>
                <c:ptCount val="31"/>
                <c:pt idx="0">
                  <c:v>-0.58778525229247236</c:v>
                </c:pt>
                <c:pt idx="1">
                  <c:v>-0.8090169943749469</c:v>
                </c:pt>
                <c:pt idx="2">
                  <c:v>-0.95105651629515331</c:v>
                </c:pt>
                <c:pt idx="3">
                  <c:v>-1</c:v>
                </c:pt>
                <c:pt idx="4">
                  <c:v>-0.95105651629515398</c:v>
                </c:pt>
                <c:pt idx="5">
                  <c:v>-0.80901699437494801</c:v>
                </c:pt>
                <c:pt idx="6">
                  <c:v>-0.58778525229247403</c:v>
                </c:pt>
                <c:pt idx="7">
                  <c:v>-0.30901699437494928</c:v>
                </c:pt>
                <c:pt idx="8">
                  <c:v>-1.9601291076365435E-15</c:v>
                </c:pt>
                <c:pt idx="9">
                  <c:v>0.3090169943749464</c:v>
                </c:pt>
                <c:pt idx="10">
                  <c:v>0.58778525229247225</c:v>
                </c:pt>
                <c:pt idx="11">
                  <c:v>0.80901699437494679</c:v>
                </c:pt>
                <c:pt idx="12">
                  <c:v>0.9510565162951532</c:v>
                </c:pt>
                <c:pt idx="13">
                  <c:v>1</c:v>
                </c:pt>
                <c:pt idx="14">
                  <c:v>0.95105651629515398</c:v>
                </c:pt>
                <c:pt idx="15">
                  <c:v>0.80901699437494812</c:v>
                </c:pt>
                <c:pt idx="16">
                  <c:v>0.58778525229247403</c:v>
                </c:pt>
                <c:pt idx="17">
                  <c:v>0.30901699437494939</c:v>
                </c:pt>
                <c:pt idx="18">
                  <c:v>2.0826439531274055E-15</c:v>
                </c:pt>
                <c:pt idx="19">
                  <c:v>-0.30901699437494545</c:v>
                </c:pt>
                <c:pt idx="20">
                  <c:v>-0.58778525229247292</c:v>
                </c:pt>
                <c:pt idx="21">
                  <c:v>-0.80901699437494723</c:v>
                </c:pt>
                <c:pt idx="22">
                  <c:v>-0.95105651629515287</c:v>
                </c:pt>
                <c:pt idx="23">
                  <c:v>-1</c:v>
                </c:pt>
                <c:pt idx="24">
                  <c:v>-0.9510565162951542</c:v>
                </c:pt>
                <c:pt idx="25">
                  <c:v>-0.80901699437494767</c:v>
                </c:pt>
                <c:pt idx="26">
                  <c:v>-0.58778525229247347</c:v>
                </c:pt>
                <c:pt idx="27">
                  <c:v>-0.30901699437494612</c:v>
                </c:pt>
                <c:pt idx="28">
                  <c:v>-4.28801959218017E-16</c:v>
                </c:pt>
                <c:pt idx="29">
                  <c:v>0.30901699437494867</c:v>
                </c:pt>
                <c:pt idx="30">
                  <c:v>0.5877852522924728</c:v>
                </c:pt>
              </c:numCache>
            </c:numRef>
          </c:val>
          <c:extLst>
            <c:ext xmlns:c16="http://schemas.microsoft.com/office/drawing/2014/chart" uri="{C3380CC4-5D6E-409C-BE32-E72D297353CC}">
              <c16:uniqueId val="{00000005-E02F-4C69-93C4-495883C7EC55}"/>
            </c:ext>
          </c:extLst>
        </c:ser>
        <c:ser>
          <c:idx val="6"/>
          <c:order val="5"/>
          <c:tx>
            <c:strRef>
              <c:f>Sheet1!$A$7</c:f>
              <c:strCache>
                <c:ptCount val="1"/>
                <c:pt idx="0">
                  <c:v>-0.8</c:v>
                </c:pt>
              </c:strCache>
            </c:strRef>
          </c:tx>
          <c:spPr>
            <a:gradFill rotWithShape="1">
              <a:gsLst>
                <a:gs pos="0">
                  <a:schemeClr val="accent1">
                    <a:shade val="74000"/>
                    <a:tint val="50000"/>
                    <a:satMod val="300000"/>
                  </a:schemeClr>
                </a:gs>
                <a:gs pos="35000">
                  <a:schemeClr val="accent1">
                    <a:shade val="74000"/>
                    <a:tint val="37000"/>
                    <a:satMod val="300000"/>
                  </a:schemeClr>
                </a:gs>
                <a:gs pos="100000">
                  <a:schemeClr val="accent1">
                    <a:shade val="74000"/>
                    <a:tint val="15000"/>
                    <a:satMod val="350000"/>
                  </a:schemeClr>
                </a:gs>
              </a:gsLst>
              <a:lin ang="16200000" scaled="1"/>
            </a:gradFill>
            <a:ln w="9525" cap="flat" cmpd="sng" algn="ctr">
              <a:solidFill>
                <a:schemeClr val="accent1">
                  <a:shade val="74000"/>
                  <a:shade val="95000"/>
                </a:schemeClr>
              </a:solidFill>
              <a:round/>
            </a:ln>
            <a:effectLst>
              <a:outerShdw blurRad="40000" dist="20000" dir="5400000" rotWithShape="0">
                <a:srgbClr val="000000">
                  <a:alpha val="38000"/>
                </a:srgbClr>
              </a:outerShdw>
            </a:effectLst>
            <a:sp3d contourW="9525">
              <a:contourClr>
                <a:schemeClr val="accent1">
                  <a:shade val="74000"/>
                  <a:shade val="95000"/>
                </a:schemeClr>
              </a:contourClr>
            </a:sp3d>
          </c:spPr>
          <c:val>
            <c:numRef>
              <c:f>Sheet1!$B$7:$AF$7</c:f>
              <c:numCache>
                <c:formatCode>General</c:formatCode>
                <c:ptCount val="31"/>
                <c:pt idx="0">
                  <c:v>-0.30901699437494629</c:v>
                </c:pt>
                <c:pt idx="1">
                  <c:v>-0.58778525229247203</c:v>
                </c:pt>
                <c:pt idx="2">
                  <c:v>-0.80901699437494656</c:v>
                </c:pt>
                <c:pt idx="3">
                  <c:v>-0.95105651629515309</c:v>
                </c:pt>
                <c:pt idx="4">
                  <c:v>-1</c:v>
                </c:pt>
                <c:pt idx="5">
                  <c:v>-0.95105651629515398</c:v>
                </c:pt>
                <c:pt idx="6">
                  <c:v>-0.80901699437494834</c:v>
                </c:pt>
                <c:pt idx="7">
                  <c:v>-0.58778525229247469</c:v>
                </c:pt>
                <c:pt idx="8">
                  <c:v>-0.30901699437494928</c:v>
                </c:pt>
                <c:pt idx="9">
                  <c:v>-1.9601291076365435E-15</c:v>
                </c:pt>
                <c:pt idx="10">
                  <c:v>0.3090169943749464</c:v>
                </c:pt>
                <c:pt idx="11">
                  <c:v>0.58778525229247225</c:v>
                </c:pt>
                <c:pt idx="12">
                  <c:v>0.80901699437494679</c:v>
                </c:pt>
                <c:pt idx="13">
                  <c:v>0.9510565162951532</c:v>
                </c:pt>
                <c:pt idx="14">
                  <c:v>1</c:v>
                </c:pt>
                <c:pt idx="15">
                  <c:v>0.95105651629515398</c:v>
                </c:pt>
                <c:pt idx="16">
                  <c:v>0.80901699437494812</c:v>
                </c:pt>
                <c:pt idx="17">
                  <c:v>0.58778525229247403</c:v>
                </c:pt>
                <c:pt idx="18">
                  <c:v>0.30901699437494939</c:v>
                </c:pt>
                <c:pt idx="19">
                  <c:v>2.0826439531274055E-15</c:v>
                </c:pt>
                <c:pt idx="20">
                  <c:v>-0.30901699437494545</c:v>
                </c:pt>
                <c:pt idx="21">
                  <c:v>-0.58778525229247147</c:v>
                </c:pt>
                <c:pt idx="22">
                  <c:v>-0.80901699437494723</c:v>
                </c:pt>
                <c:pt idx="23">
                  <c:v>-0.95105651629515287</c:v>
                </c:pt>
                <c:pt idx="24">
                  <c:v>-1</c:v>
                </c:pt>
                <c:pt idx="25">
                  <c:v>-0.9510565162951542</c:v>
                </c:pt>
                <c:pt idx="26">
                  <c:v>-0.80901699437494767</c:v>
                </c:pt>
                <c:pt idx="27">
                  <c:v>-0.58778525229247347</c:v>
                </c:pt>
                <c:pt idx="28">
                  <c:v>-0.30901699437494612</c:v>
                </c:pt>
                <c:pt idx="29">
                  <c:v>-4.28801959218017E-16</c:v>
                </c:pt>
                <c:pt idx="30">
                  <c:v>0.30901699437494701</c:v>
                </c:pt>
              </c:numCache>
            </c:numRef>
          </c:val>
          <c:extLst>
            <c:ext xmlns:c16="http://schemas.microsoft.com/office/drawing/2014/chart" uri="{C3380CC4-5D6E-409C-BE32-E72D297353CC}">
              <c16:uniqueId val="{00000006-E02F-4C69-93C4-495883C7EC55}"/>
            </c:ext>
          </c:extLst>
        </c:ser>
        <c:ser>
          <c:idx val="7"/>
          <c:order val="6"/>
          <c:tx>
            <c:strRef>
              <c:f>Sheet1!$A$8</c:f>
              <c:strCache>
                <c:ptCount val="1"/>
                <c:pt idx="0">
                  <c:v>-0.75</c:v>
                </c:pt>
              </c:strCache>
            </c:strRef>
          </c:tx>
          <c:spPr>
            <a:gradFill rotWithShape="1">
              <a:gsLst>
                <a:gs pos="0">
                  <a:schemeClr val="accent1">
                    <a:shade val="80000"/>
                    <a:tint val="50000"/>
                    <a:satMod val="300000"/>
                  </a:schemeClr>
                </a:gs>
                <a:gs pos="35000">
                  <a:schemeClr val="accent1">
                    <a:shade val="80000"/>
                    <a:tint val="37000"/>
                    <a:satMod val="300000"/>
                  </a:schemeClr>
                </a:gs>
                <a:gs pos="100000">
                  <a:schemeClr val="accent1">
                    <a:shade val="80000"/>
                    <a:tint val="15000"/>
                    <a:satMod val="350000"/>
                  </a:schemeClr>
                </a:gs>
              </a:gsLst>
              <a:lin ang="16200000" scaled="1"/>
            </a:gradFill>
            <a:ln w="9525" cap="flat" cmpd="sng" algn="ctr">
              <a:solidFill>
                <a:schemeClr val="accent1">
                  <a:shade val="80000"/>
                  <a:shade val="95000"/>
                </a:schemeClr>
              </a:solidFill>
              <a:round/>
            </a:ln>
            <a:effectLst>
              <a:outerShdw blurRad="40000" dist="20000" dir="5400000" rotWithShape="0">
                <a:srgbClr val="000000">
                  <a:alpha val="38000"/>
                </a:srgbClr>
              </a:outerShdw>
            </a:effectLst>
            <a:sp3d contourW="9525">
              <a:contourClr>
                <a:schemeClr val="accent1">
                  <a:shade val="80000"/>
                  <a:shade val="95000"/>
                </a:schemeClr>
              </a:contourClr>
            </a:sp3d>
          </c:spPr>
          <c:val>
            <c:numRef>
              <c:f>Sheet1!$B$8:$AF$8</c:f>
              <c:numCache>
                <c:formatCode>General</c:formatCode>
                <c:ptCount val="31"/>
                <c:pt idx="0">
                  <c:v>1.3935250522956188E-15</c:v>
                </c:pt>
                <c:pt idx="1">
                  <c:v>-0.3090169943749459</c:v>
                </c:pt>
                <c:pt idx="2">
                  <c:v>-0.58778525229247203</c:v>
                </c:pt>
                <c:pt idx="3">
                  <c:v>-0.80901699437494634</c:v>
                </c:pt>
                <c:pt idx="4">
                  <c:v>-0.95105651629515298</c:v>
                </c:pt>
                <c:pt idx="5">
                  <c:v>-1</c:v>
                </c:pt>
                <c:pt idx="6">
                  <c:v>-0.9510565162951542</c:v>
                </c:pt>
                <c:pt idx="7">
                  <c:v>-0.80901699437494878</c:v>
                </c:pt>
                <c:pt idx="8">
                  <c:v>-0.58778525229247469</c:v>
                </c:pt>
                <c:pt idx="9">
                  <c:v>-0.30901699437494928</c:v>
                </c:pt>
                <c:pt idx="10">
                  <c:v>-1.9601291076365435E-15</c:v>
                </c:pt>
                <c:pt idx="11">
                  <c:v>0.3090169943749464</c:v>
                </c:pt>
                <c:pt idx="12">
                  <c:v>0.58778525229247147</c:v>
                </c:pt>
                <c:pt idx="13">
                  <c:v>0.80901699437494679</c:v>
                </c:pt>
                <c:pt idx="14">
                  <c:v>0.95105651629515298</c:v>
                </c:pt>
                <c:pt idx="15">
                  <c:v>1</c:v>
                </c:pt>
                <c:pt idx="16">
                  <c:v>0.95105651629515398</c:v>
                </c:pt>
                <c:pt idx="17">
                  <c:v>0.80901699437494912</c:v>
                </c:pt>
                <c:pt idx="18">
                  <c:v>0.5877852522924748</c:v>
                </c:pt>
                <c:pt idx="19">
                  <c:v>0.30901699437494939</c:v>
                </c:pt>
                <c:pt idx="20">
                  <c:v>2.0826439531274055E-15</c:v>
                </c:pt>
                <c:pt idx="21">
                  <c:v>-0.30901699437494545</c:v>
                </c:pt>
                <c:pt idx="22">
                  <c:v>-0.58778525229247147</c:v>
                </c:pt>
                <c:pt idx="23">
                  <c:v>-0.80901699437494723</c:v>
                </c:pt>
                <c:pt idx="24">
                  <c:v>-0.95105651629515287</c:v>
                </c:pt>
                <c:pt idx="25">
                  <c:v>-1</c:v>
                </c:pt>
                <c:pt idx="26">
                  <c:v>-0.9510565162951542</c:v>
                </c:pt>
                <c:pt idx="27">
                  <c:v>-0.80901699437494767</c:v>
                </c:pt>
                <c:pt idx="28">
                  <c:v>-0.58778525229247347</c:v>
                </c:pt>
                <c:pt idx="29">
                  <c:v>-0.30901699437494612</c:v>
                </c:pt>
                <c:pt idx="30">
                  <c:v>-4.28801959218017E-16</c:v>
                </c:pt>
              </c:numCache>
            </c:numRef>
          </c:val>
          <c:extLst>
            <c:ext xmlns:c16="http://schemas.microsoft.com/office/drawing/2014/chart" uri="{C3380CC4-5D6E-409C-BE32-E72D297353CC}">
              <c16:uniqueId val="{0000000A-E02F-4C69-93C4-495883C7EC55}"/>
            </c:ext>
          </c:extLst>
        </c:ser>
        <c:ser>
          <c:idx val="8"/>
          <c:order val="7"/>
          <c:tx>
            <c:strRef>
              <c:f>Sheet1!$A$9</c:f>
              <c:strCache>
                <c:ptCount val="1"/>
                <c:pt idx="0">
                  <c:v>-0.7</c:v>
                </c:pt>
              </c:strCache>
            </c:strRef>
          </c:tx>
          <c:spPr>
            <a:gradFill rotWithShape="1">
              <a:gsLst>
                <a:gs pos="0">
                  <a:schemeClr val="accent1">
                    <a:shade val="87000"/>
                    <a:tint val="50000"/>
                    <a:satMod val="300000"/>
                  </a:schemeClr>
                </a:gs>
                <a:gs pos="35000">
                  <a:schemeClr val="accent1">
                    <a:shade val="87000"/>
                    <a:tint val="37000"/>
                    <a:satMod val="300000"/>
                  </a:schemeClr>
                </a:gs>
                <a:gs pos="100000">
                  <a:schemeClr val="accent1">
                    <a:shade val="87000"/>
                    <a:tint val="15000"/>
                    <a:satMod val="350000"/>
                  </a:schemeClr>
                </a:gs>
              </a:gsLst>
              <a:lin ang="16200000" scaled="1"/>
            </a:gradFill>
            <a:ln w="9525" cap="flat" cmpd="sng" algn="ctr">
              <a:solidFill>
                <a:schemeClr val="accent1">
                  <a:shade val="87000"/>
                  <a:shade val="95000"/>
                </a:schemeClr>
              </a:solidFill>
              <a:round/>
            </a:ln>
            <a:effectLst>
              <a:outerShdw blurRad="40000" dist="20000" dir="5400000" rotWithShape="0">
                <a:srgbClr val="000000">
                  <a:alpha val="38000"/>
                </a:srgbClr>
              </a:outerShdw>
            </a:effectLst>
            <a:sp3d contourW="9525">
              <a:contourClr>
                <a:schemeClr val="accent1">
                  <a:shade val="87000"/>
                  <a:shade val="95000"/>
                </a:schemeClr>
              </a:contourClr>
            </a:sp3d>
          </c:spPr>
          <c:val>
            <c:numRef>
              <c:f>Sheet1!$B$9:$AF$9</c:f>
              <c:numCache>
                <c:formatCode>General</c:formatCode>
                <c:ptCount val="31"/>
                <c:pt idx="0">
                  <c:v>0.30901699437494917</c:v>
                </c:pt>
                <c:pt idx="1">
                  <c:v>1.8376142621456815E-15</c:v>
                </c:pt>
                <c:pt idx="2">
                  <c:v>-0.30901699437494567</c:v>
                </c:pt>
                <c:pt idx="3">
                  <c:v>-0.58778525229247158</c:v>
                </c:pt>
                <c:pt idx="4">
                  <c:v>-0.80901699437494634</c:v>
                </c:pt>
                <c:pt idx="5">
                  <c:v>-0.95105651629515287</c:v>
                </c:pt>
                <c:pt idx="6">
                  <c:v>-1</c:v>
                </c:pt>
                <c:pt idx="7">
                  <c:v>-0.95105651629515442</c:v>
                </c:pt>
                <c:pt idx="8">
                  <c:v>-0.80901699437494878</c:v>
                </c:pt>
                <c:pt idx="9">
                  <c:v>-0.58778525229247469</c:v>
                </c:pt>
                <c:pt idx="10">
                  <c:v>-0.30901699437494928</c:v>
                </c:pt>
                <c:pt idx="11">
                  <c:v>-1.9601291076365435E-15</c:v>
                </c:pt>
                <c:pt idx="12">
                  <c:v>0.30901699437494556</c:v>
                </c:pt>
                <c:pt idx="13">
                  <c:v>0.58778525229247147</c:v>
                </c:pt>
                <c:pt idx="14">
                  <c:v>0.80901699437494623</c:v>
                </c:pt>
                <c:pt idx="15">
                  <c:v>0.95105651629515298</c:v>
                </c:pt>
                <c:pt idx="16">
                  <c:v>1</c:v>
                </c:pt>
                <c:pt idx="17">
                  <c:v>0.95105651629515398</c:v>
                </c:pt>
                <c:pt idx="18">
                  <c:v>0.80901699437494912</c:v>
                </c:pt>
                <c:pt idx="19">
                  <c:v>0.5877852522924748</c:v>
                </c:pt>
                <c:pt idx="20">
                  <c:v>0.30901699437494939</c:v>
                </c:pt>
                <c:pt idx="21">
                  <c:v>2.9708223728275307E-15</c:v>
                </c:pt>
                <c:pt idx="22">
                  <c:v>-0.30901699437494545</c:v>
                </c:pt>
                <c:pt idx="23">
                  <c:v>-0.58778525229247147</c:v>
                </c:pt>
                <c:pt idx="24">
                  <c:v>-0.80901699437494723</c:v>
                </c:pt>
                <c:pt idx="25">
                  <c:v>-0.95105651629515287</c:v>
                </c:pt>
                <c:pt idx="26">
                  <c:v>-1</c:v>
                </c:pt>
                <c:pt idx="27">
                  <c:v>-0.9510565162951542</c:v>
                </c:pt>
                <c:pt idx="28">
                  <c:v>-0.80901699437494767</c:v>
                </c:pt>
                <c:pt idx="29">
                  <c:v>-0.58778525229247347</c:v>
                </c:pt>
                <c:pt idx="30">
                  <c:v>-0.30901699437494784</c:v>
                </c:pt>
              </c:numCache>
            </c:numRef>
          </c:val>
          <c:extLst>
            <c:ext xmlns:c16="http://schemas.microsoft.com/office/drawing/2014/chart" uri="{C3380CC4-5D6E-409C-BE32-E72D297353CC}">
              <c16:uniqueId val="{0000000B-E02F-4C69-93C4-495883C7EC55}"/>
            </c:ext>
          </c:extLst>
        </c:ser>
        <c:ser>
          <c:idx val="9"/>
          <c:order val="8"/>
          <c:tx>
            <c:strRef>
              <c:f>Sheet1!$A$10</c:f>
              <c:strCache>
                <c:ptCount val="1"/>
                <c:pt idx="0">
                  <c:v>-0.65</c:v>
                </c:pt>
              </c:strCache>
            </c:strRef>
          </c:tx>
          <c:spPr>
            <a:gradFill rotWithShape="1">
              <a:gsLst>
                <a:gs pos="0">
                  <a:schemeClr val="accent1">
                    <a:shade val="93000"/>
                    <a:tint val="50000"/>
                    <a:satMod val="300000"/>
                  </a:schemeClr>
                </a:gs>
                <a:gs pos="35000">
                  <a:schemeClr val="accent1">
                    <a:shade val="93000"/>
                    <a:tint val="37000"/>
                    <a:satMod val="300000"/>
                  </a:schemeClr>
                </a:gs>
                <a:gs pos="100000">
                  <a:schemeClr val="accent1">
                    <a:shade val="93000"/>
                    <a:tint val="15000"/>
                    <a:satMod val="350000"/>
                  </a:schemeClr>
                </a:gs>
              </a:gsLst>
              <a:lin ang="16200000" scaled="1"/>
            </a:gradFill>
            <a:ln w="9525" cap="flat" cmpd="sng" algn="ctr">
              <a:solidFill>
                <a:schemeClr val="accent1">
                  <a:shade val="93000"/>
                  <a:shade val="95000"/>
                </a:schemeClr>
              </a:solidFill>
              <a:round/>
            </a:ln>
            <a:effectLst>
              <a:outerShdw blurRad="40000" dist="20000" dir="5400000" rotWithShape="0">
                <a:srgbClr val="000000">
                  <a:alpha val="38000"/>
                </a:srgbClr>
              </a:outerShdw>
            </a:effectLst>
            <a:sp3d contourW="9525">
              <a:contourClr>
                <a:schemeClr val="accent1">
                  <a:shade val="93000"/>
                  <a:shade val="95000"/>
                </a:schemeClr>
              </a:contourClr>
            </a:sp3d>
          </c:spPr>
          <c:val>
            <c:numRef>
              <c:f>Sheet1!$B$10:$AF$10</c:f>
              <c:numCache>
                <c:formatCode>General</c:formatCode>
                <c:ptCount val="31"/>
                <c:pt idx="0">
                  <c:v>0.5877852522924748</c:v>
                </c:pt>
                <c:pt idx="1">
                  <c:v>0.30901699437494939</c:v>
                </c:pt>
                <c:pt idx="2">
                  <c:v>2.0596588670707128E-15</c:v>
                </c:pt>
                <c:pt idx="3">
                  <c:v>-0.30901699437494523</c:v>
                </c:pt>
                <c:pt idx="4">
                  <c:v>-0.58778525229247125</c:v>
                </c:pt>
                <c:pt idx="5">
                  <c:v>-0.80901699437494601</c:v>
                </c:pt>
                <c:pt idx="6">
                  <c:v>-0.95105651629515287</c:v>
                </c:pt>
                <c:pt idx="7">
                  <c:v>-1</c:v>
                </c:pt>
                <c:pt idx="8">
                  <c:v>-0.95105651629515442</c:v>
                </c:pt>
                <c:pt idx="9">
                  <c:v>-0.80901699437494878</c:v>
                </c:pt>
                <c:pt idx="10">
                  <c:v>-0.58778525229247469</c:v>
                </c:pt>
                <c:pt idx="11">
                  <c:v>-0.30901699437494928</c:v>
                </c:pt>
                <c:pt idx="12">
                  <c:v>-1.9601291076365435E-15</c:v>
                </c:pt>
                <c:pt idx="13">
                  <c:v>0.30901699437494556</c:v>
                </c:pt>
                <c:pt idx="14">
                  <c:v>0.58778525229247081</c:v>
                </c:pt>
                <c:pt idx="15">
                  <c:v>0.80901699437494623</c:v>
                </c:pt>
                <c:pt idx="16">
                  <c:v>0.95105651629515298</c:v>
                </c:pt>
                <c:pt idx="17">
                  <c:v>1</c:v>
                </c:pt>
                <c:pt idx="18">
                  <c:v>0.95105651629515453</c:v>
                </c:pt>
                <c:pt idx="19">
                  <c:v>0.80901699437494912</c:v>
                </c:pt>
                <c:pt idx="20">
                  <c:v>0.5877852522924748</c:v>
                </c:pt>
                <c:pt idx="21">
                  <c:v>0.30901699437494939</c:v>
                </c:pt>
                <c:pt idx="22">
                  <c:v>2.9708223728275307E-15</c:v>
                </c:pt>
                <c:pt idx="23">
                  <c:v>-0.30901699437494545</c:v>
                </c:pt>
                <c:pt idx="24">
                  <c:v>-0.58778525229247147</c:v>
                </c:pt>
                <c:pt idx="25">
                  <c:v>-0.80901699437494723</c:v>
                </c:pt>
                <c:pt idx="26">
                  <c:v>-0.95105651629515287</c:v>
                </c:pt>
                <c:pt idx="27">
                  <c:v>-1</c:v>
                </c:pt>
                <c:pt idx="28">
                  <c:v>-0.9510565162951542</c:v>
                </c:pt>
                <c:pt idx="29">
                  <c:v>-0.80901699437494767</c:v>
                </c:pt>
                <c:pt idx="30">
                  <c:v>-0.58778525229247347</c:v>
                </c:pt>
              </c:numCache>
            </c:numRef>
          </c:val>
          <c:extLst>
            <c:ext xmlns:c16="http://schemas.microsoft.com/office/drawing/2014/chart" uri="{C3380CC4-5D6E-409C-BE32-E72D297353CC}">
              <c16:uniqueId val="{0000000C-E02F-4C69-93C4-495883C7EC55}"/>
            </c:ext>
          </c:extLst>
        </c:ser>
        <c:ser>
          <c:idx val="10"/>
          <c:order val="9"/>
          <c:tx>
            <c:strRef>
              <c:f>Sheet1!$A$11</c:f>
              <c:strCache>
                <c:ptCount val="1"/>
                <c:pt idx="0">
                  <c:v>-0.6</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val>
            <c:numRef>
              <c:f>Sheet1!$B$11:$AF$11</c:f>
              <c:numCache>
                <c:formatCode>General</c:formatCode>
                <c:ptCount val="31"/>
                <c:pt idx="0">
                  <c:v>0.80901699437494878</c:v>
                </c:pt>
                <c:pt idx="1">
                  <c:v>0.58778525229247502</c:v>
                </c:pt>
                <c:pt idx="2">
                  <c:v>0.30901699437494978</c:v>
                </c:pt>
                <c:pt idx="3">
                  <c:v>2.5037480769207754E-15</c:v>
                </c:pt>
                <c:pt idx="4">
                  <c:v>-0.30901699437494501</c:v>
                </c:pt>
                <c:pt idx="5">
                  <c:v>-0.58778525229247092</c:v>
                </c:pt>
                <c:pt idx="6">
                  <c:v>-0.80901699437494579</c:v>
                </c:pt>
                <c:pt idx="7">
                  <c:v>-0.95105651629515275</c:v>
                </c:pt>
                <c:pt idx="8">
                  <c:v>-1</c:v>
                </c:pt>
                <c:pt idx="9">
                  <c:v>-0.95105651629515442</c:v>
                </c:pt>
                <c:pt idx="10">
                  <c:v>-0.80901699437494878</c:v>
                </c:pt>
                <c:pt idx="11">
                  <c:v>-0.58778525229247469</c:v>
                </c:pt>
                <c:pt idx="12">
                  <c:v>-0.30901699437495012</c:v>
                </c:pt>
                <c:pt idx="13">
                  <c:v>-1.9601291076365435E-15</c:v>
                </c:pt>
                <c:pt idx="14">
                  <c:v>0.30901699437494473</c:v>
                </c:pt>
                <c:pt idx="15">
                  <c:v>0.58778525229247081</c:v>
                </c:pt>
                <c:pt idx="16">
                  <c:v>0.80901699437494623</c:v>
                </c:pt>
                <c:pt idx="17">
                  <c:v>0.95105651629515264</c:v>
                </c:pt>
                <c:pt idx="18">
                  <c:v>1</c:v>
                </c:pt>
                <c:pt idx="19">
                  <c:v>0.95105651629515453</c:v>
                </c:pt>
                <c:pt idx="20">
                  <c:v>0.80901699437494912</c:v>
                </c:pt>
                <c:pt idx="21">
                  <c:v>0.58778525229247625</c:v>
                </c:pt>
                <c:pt idx="22">
                  <c:v>0.30901699437494939</c:v>
                </c:pt>
                <c:pt idx="23">
                  <c:v>2.9708223728275307E-15</c:v>
                </c:pt>
                <c:pt idx="24">
                  <c:v>-0.30901699437494545</c:v>
                </c:pt>
                <c:pt idx="25">
                  <c:v>-0.58778525229247147</c:v>
                </c:pt>
                <c:pt idx="26">
                  <c:v>-0.80901699437494723</c:v>
                </c:pt>
                <c:pt idx="27">
                  <c:v>-0.95105651629515287</c:v>
                </c:pt>
                <c:pt idx="28">
                  <c:v>-1</c:v>
                </c:pt>
                <c:pt idx="29">
                  <c:v>-0.9510565162951542</c:v>
                </c:pt>
                <c:pt idx="30">
                  <c:v>-0.80901699437494767</c:v>
                </c:pt>
              </c:numCache>
            </c:numRef>
          </c:val>
          <c:extLst>
            <c:ext xmlns:c16="http://schemas.microsoft.com/office/drawing/2014/chart" uri="{C3380CC4-5D6E-409C-BE32-E72D297353CC}">
              <c16:uniqueId val="{0000000D-E02F-4C69-93C4-495883C7EC55}"/>
            </c:ext>
          </c:extLst>
        </c:ser>
        <c:ser>
          <c:idx val="11"/>
          <c:order val="10"/>
          <c:tx>
            <c:strRef>
              <c:f>Sheet1!$A$12</c:f>
              <c:strCache>
                <c:ptCount val="1"/>
                <c:pt idx="0">
                  <c:v>-0.55</c:v>
                </c:pt>
              </c:strCache>
            </c:strRef>
          </c:tx>
          <c:spPr>
            <a:gradFill rotWithShape="1">
              <a:gsLst>
                <a:gs pos="0">
                  <a:schemeClr val="accent1">
                    <a:tint val="94000"/>
                    <a:tint val="50000"/>
                    <a:satMod val="300000"/>
                  </a:schemeClr>
                </a:gs>
                <a:gs pos="35000">
                  <a:schemeClr val="accent1">
                    <a:tint val="94000"/>
                    <a:tint val="37000"/>
                    <a:satMod val="300000"/>
                  </a:schemeClr>
                </a:gs>
                <a:gs pos="100000">
                  <a:schemeClr val="accent1">
                    <a:tint val="94000"/>
                    <a:tint val="15000"/>
                    <a:satMod val="350000"/>
                  </a:schemeClr>
                </a:gs>
              </a:gsLst>
              <a:lin ang="16200000" scaled="1"/>
            </a:gradFill>
            <a:ln w="9525" cap="flat" cmpd="sng" algn="ctr">
              <a:solidFill>
                <a:schemeClr val="accent1">
                  <a:tint val="94000"/>
                  <a:shade val="95000"/>
                </a:schemeClr>
              </a:solidFill>
              <a:round/>
            </a:ln>
            <a:effectLst>
              <a:outerShdw blurRad="40000" dist="20000" dir="5400000" rotWithShape="0">
                <a:srgbClr val="000000">
                  <a:alpha val="38000"/>
                </a:srgbClr>
              </a:outerShdw>
            </a:effectLst>
            <a:sp3d contourW="9525">
              <a:contourClr>
                <a:schemeClr val="accent1">
                  <a:tint val="94000"/>
                  <a:shade val="95000"/>
                </a:schemeClr>
              </a:contourClr>
            </a:sp3d>
          </c:spPr>
          <c:val>
            <c:numRef>
              <c:f>Sheet1!$B$12:$AF$12</c:f>
              <c:numCache>
                <c:formatCode>General</c:formatCode>
                <c:ptCount val="31"/>
                <c:pt idx="0">
                  <c:v>0.95105651629515431</c:v>
                </c:pt>
                <c:pt idx="1">
                  <c:v>0.80901699437494889</c:v>
                </c:pt>
                <c:pt idx="2">
                  <c:v>0.58778525229247536</c:v>
                </c:pt>
                <c:pt idx="3">
                  <c:v>0.30901699437495</c:v>
                </c:pt>
                <c:pt idx="4">
                  <c:v>2.947837286770838E-15</c:v>
                </c:pt>
                <c:pt idx="5">
                  <c:v>-0.30901699437494462</c:v>
                </c:pt>
                <c:pt idx="6">
                  <c:v>-0.58778525229247058</c:v>
                </c:pt>
                <c:pt idx="7">
                  <c:v>-0.80901699437494556</c:v>
                </c:pt>
                <c:pt idx="8">
                  <c:v>-0.95105651629515253</c:v>
                </c:pt>
                <c:pt idx="9">
                  <c:v>-1</c:v>
                </c:pt>
                <c:pt idx="10">
                  <c:v>-0.95105651629515442</c:v>
                </c:pt>
                <c:pt idx="11">
                  <c:v>-0.80901699437494878</c:v>
                </c:pt>
                <c:pt idx="12">
                  <c:v>-0.58778525229247547</c:v>
                </c:pt>
                <c:pt idx="13">
                  <c:v>-0.30901699437495012</c:v>
                </c:pt>
                <c:pt idx="14">
                  <c:v>-2.8483075273366687E-15</c:v>
                </c:pt>
                <c:pt idx="15">
                  <c:v>0.30901699437494473</c:v>
                </c:pt>
                <c:pt idx="16">
                  <c:v>0.58778525229247081</c:v>
                </c:pt>
                <c:pt idx="17">
                  <c:v>0.80901699437494567</c:v>
                </c:pt>
                <c:pt idx="18">
                  <c:v>0.95105651629515264</c:v>
                </c:pt>
                <c:pt idx="19">
                  <c:v>1</c:v>
                </c:pt>
                <c:pt idx="20">
                  <c:v>0.95105651629515453</c:v>
                </c:pt>
                <c:pt idx="21">
                  <c:v>0.80901699437494912</c:v>
                </c:pt>
                <c:pt idx="22">
                  <c:v>0.58778525229247625</c:v>
                </c:pt>
                <c:pt idx="23">
                  <c:v>0.30901699437494939</c:v>
                </c:pt>
                <c:pt idx="24">
                  <c:v>2.9708223728275307E-15</c:v>
                </c:pt>
                <c:pt idx="25">
                  <c:v>-0.30901699437494545</c:v>
                </c:pt>
                <c:pt idx="26">
                  <c:v>-0.58778525229247147</c:v>
                </c:pt>
                <c:pt idx="27">
                  <c:v>-0.80901699437494723</c:v>
                </c:pt>
                <c:pt idx="28">
                  <c:v>-0.95105651629515287</c:v>
                </c:pt>
                <c:pt idx="29">
                  <c:v>-1</c:v>
                </c:pt>
                <c:pt idx="30">
                  <c:v>-0.9510565162951542</c:v>
                </c:pt>
              </c:numCache>
            </c:numRef>
          </c:val>
          <c:extLst>
            <c:ext xmlns:c16="http://schemas.microsoft.com/office/drawing/2014/chart" uri="{C3380CC4-5D6E-409C-BE32-E72D297353CC}">
              <c16:uniqueId val="{0000000E-E02F-4C69-93C4-495883C7EC55}"/>
            </c:ext>
          </c:extLst>
        </c:ser>
        <c:ser>
          <c:idx val="12"/>
          <c:order val="11"/>
          <c:tx>
            <c:strRef>
              <c:f>Sheet1!$A$13</c:f>
              <c:strCache>
                <c:ptCount val="1"/>
                <c:pt idx="0">
                  <c:v>-0.5</c:v>
                </c:pt>
              </c:strCache>
            </c:strRef>
          </c:tx>
          <c:spPr>
            <a:gradFill rotWithShape="1">
              <a:gsLst>
                <a:gs pos="0">
                  <a:schemeClr val="accent1">
                    <a:tint val="88000"/>
                    <a:tint val="50000"/>
                    <a:satMod val="300000"/>
                  </a:schemeClr>
                </a:gs>
                <a:gs pos="35000">
                  <a:schemeClr val="accent1">
                    <a:tint val="88000"/>
                    <a:tint val="37000"/>
                    <a:satMod val="300000"/>
                  </a:schemeClr>
                </a:gs>
                <a:gs pos="100000">
                  <a:schemeClr val="accent1">
                    <a:tint val="88000"/>
                    <a:tint val="15000"/>
                    <a:satMod val="350000"/>
                  </a:schemeClr>
                </a:gs>
              </a:gsLst>
              <a:lin ang="16200000" scaled="1"/>
            </a:gradFill>
            <a:ln w="9525" cap="flat" cmpd="sng" algn="ctr">
              <a:solidFill>
                <a:schemeClr val="accent1">
                  <a:tint val="88000"/>
                  <a:shade val="95000"/>
                </a:schemeClr>
              </a:solidFill>
              <a:round/>
            </a:ln>
            <a:effectLst>
              <a:outerShdw blurRad="40000" dist="20000" dir="5400000" rotWithShape="0">
                <a:srgbClr val="000000">
                  <a:alpha val="38000"/>
                </a:srgbClr>
              </a:outerShdw>
            </a:effectLst>
            <a:sp3d contourW="9525">
              <a:contourClr>
                <a:schemeClr val="accent1">
                  <a:tint val="88000"/>
                  <a:shade val="95000"/>
                </a:schemeClr>
              </a:contourClr>
            </a:sp3d>
          </c:spPr>
          <c:val>
            <c:numRef>
              <c:f>Sheet1!$B$13:$AF$13</c:f>
              <c:numCache>
                <c:formatCode>General</c:formatCode>
                <c:ptCount val="31"/>
                <c:pt idx="0">
                  <c:v>1</c:v>
                </c:pt>
                <c:pt idx="1">
                  <c:v>0.95105651629515431</c:v>
                </c:pt>
                <c:pt idx="2">
                  <c:v>0.80901699437494889</c:v>
                </c:pt>
                <c:pt idx="3">
                  <c:v>0.58778525229247536</c:v>
                </c:pt>
                <c:pt idx="4">
                  <c:v>0.30901699437495</c:v>
                </c:pt>
                <c:pt idx="5">
                  <c:v>2.947837286770838E-15</c:v>
                </c:pt>
                <c:pt idx="6">
                  <c:v>-0.30901699437494462</c:v>
                </c:pt>
                <c:pt idx="7">
                  <c:v>-0.58778525229247058</c:v>
                </c:pt>
                <c:pt idx="8">
                  <c:v>-0.80901699437494556</c:v>
                </c:pt>
                <c:pt idx="9">
                  <c:v>-0.95105651629515253</c:v>
                </c:pt>
                <c:pt idx="10">
                  <c:v>-1</c:v>
                </c:pt>
                <c:pt idx="11">
                  <c:v>-0.95105651629515442</c:v>
                </c:pt>
                <c:pt idx="12">
                  <c:v>-0.80901699437494878</c:v>
                </c:pt>
                <c:pt idx="13">
                  <c:v>-0.58778525229247469</c:v>
                </c:pt>
                <c:pt idx="14">
                  <c:v>-0.30901699437495012</c:v>
                </c:pt>
                <c:pt idx="15">
                  <c:v>-2.8483075273366687E-15</c:v>
                </c:pt>
                <c:pt idx="16">
                  <c:v>0.30901699437494473</c:v>
                </c:pt>
                <c:pt idx="17">
                  <c:v>0.58778525229247081</c:v>
                </c:pt>
                <c:pt idx="18">
                  <c:v>0.80901699437494567</c:v>
                </c:pt>
                <c:pt idx="19">
                  <c:v>0.95105651629515264</c:v>
                </c:pt>
                <c:pt idx="20">
                  <c:v>1</c:v>
                </c:pt>
                <c:pt idx="21">
                  <c:v>0.95105651629515453</c:v>
                </c:pt>
                <c:pt idx="22">
                  <c:v>0.80901699437494912</c:v>
                </c:pt>
                <c:pt idx="23">
                  <c:v>0.5877852522924748</c:v>
                </c:pt>
                <c:pt idx="24">
                  <c:v>0.30901699437494939</c:v>
                </c:pt>
                <c:pt idx="25">
                  <c:v>2.0826439531274055E-15</c:v>
                </c:pt>
                <c:pt idx="26">
                  <c:v>-0.30901699437494545</c:v>
                </c:pt>
                <c:pt idx="27">
                  <c:v>-0.58778525229247292</c:v>
                </c:pt>
                <c:pt idx="28">
                  <c:v>-0.80901699437494723</c:v>
                </c:pt>
                <c:pt idx="29">
                  <c:v>-0.95105651629515342</c:v>
                </c:pt>
                <c:pt idx="30">
                  <c:v>-1</c:v>
                </c:pt>
              </c:numCache>
            </c:numRef>
          </c:val>
          <c:extLst>
            <c:ext xmlns:c16="http://schemas.microsoft.com/office/drawing/2014/chart" uri="{C3380CC4-5D6E-409C-BE32-E72D297353CC}">
              <c16:uniqueId val="{0000000F-E02F-4C69-93C4-495883C7EC55}"/>
            </c:ext>
          </c:extLst>
        </c:ser>
        <c:ser>
          <c:idx val="13"/>
          <c:order val="12"/>
          <c:tx>
            <c:strRef>
              <c:f>Sheet1!$A$14</c:f>
              <c:strCache>
                <c:ptCount val="1"/>
                <c:pt idx="0">
                  <c:v>-0.45</c:v>
                </c:pt>
              </c:strCache>
            </c:strRef>
          </c:tx>
          <c:spPr>
            <a:gradFill rotWithShape="1">
              <a:gsLst>
                <a:gs pos="0">
                  <a:schemeClr val="accent1">
                    <a:tint val="81000"/>
                    <a:tint val="50000"/>
                    <a:satMod val="300000"/>
                  </a:schemeClr>
                </a:gs>
                <a:gs pos="35000">
                  <a:schemeClr val="accent1">
                    <a:tint val="81000"/>
                    <a:tint val="37000"/>
                    <a:satMod val="300000"/>
                  </a:schemeClr>
                </a:gs>
                <a:gs pos="100000">
                  <a:schemeClr val="accent1">
                    <a:tint val="81000"/>
                    <a:tint val="15000"/>
                    <a:satMod val="350000"/>
                  </a:schemeClr>
                </a:gs>
              </a:gsLst>
              <a:lin ang="16200000" scaled="1"/>
            </a:gradFill>
            <a:ln w="9525" cap="flat" cmpd="sng" algn="ctr">
              <a:solidFill>
                <a:schemeClr val="accent1">
                  <a:tint val="81000"/>
                  <a:shade val="95000"/>
                </a:schemeClr>
              </a:solidFill>
              <a:round/>
            </a:ln>
            <a:effectLst>
              <a:outerShdw blurRad="40000" dist="20000" dir="5400000" rotWithShape="0">
                <a:srgbClr val="000000">
                  <a:alpha val="38000"/>
                </a:srgbClr>
              </a:outerShdw>
            </a:effectLst>
            <a:sp3d contourW="9525">
              <a:contourClr>
                <a:schemeClr val="accent1">
                  <a:tint val="81000"/>
                  <a:shade val="95000"/>
                </a:schemeClr>
              </a:contourClr>
            </a:sp3d>
          </c:spPr>
          <c:val>
            <c:numRef>
              <c:f>Sheet1!$B$14:$AF$14</c:f>
              <c:numCache>
                <c:formatCode>General</c:formatCode>
                <c:ptCount val="31"/>
                <c:pt idx="0">
                  <c:v>0.95105651629515287</c:v>
                </c:pt>
                <c:pt idx="1">
                  <c:v>1</c:v>
                </c:pt>
                <c:pt idx="2">
                  <c:v>0.95105651629515431</c:v>
                </c:pt>
                <c:pt idx="3">
                  <c:v>0.80901699437494889</c:v>
                </c:pt>
                <c:pt idx="4">
                  <c:v>0.58778525229247536</c:v>
                </c:pt>
                <c:pt idx="5">
                  <c:v>0.30901699437495</c:v>
                </c:pt>
                <c:pt idx="6">
                  <c:v>2.947837286770838E-15</c:v>
                </c:pt>
                <c:pt idx="7">
                  <c:v>-0.30901699437494462</c:v>
                </c:pt>
                <c:pt idx="8">
                  <c:v>-0.58778525229247058</c:v>
                </c:pt>
                <c:pt idx="9">
                  <c:v>-0.80901699437494579</c:v>
                </c:pt>
                <c:pt idx="10">
                  <c:v>-0.95105651629515287</c:v>
                </c:pt>
                <c:pt idx="11">
                  <c:v>-1</c:v>
                </c:pt>
                <c:pt idx="12">
                  <c:v>-0.95105651629515442</c:v>
                </c:pt>
                <c:pt idx="13">
                  <c:v>-0.80901699437494878</c:v>
                </c:pt>
                <c:pt idx="14">
                  <c:v>-0.58778525229247469</c:v>
                </c:pt>
                <c:pt idx="15">
                  <c:v>-0.30901699437495012</c:v>
                </c:pt>
                <c:pt idx="16">
                  <c:v>-2.8483075273366687E-15</c:v>
                </c:pt>
                <c:pt idx="17">
                  <c:v>0.30901699437494473</c:v>
                </c:pt>
                <c:pt idx="18">
                  <c:v>0.58778525229247081</c:v>
                </c:pt>
                <c:pt idx="19">
                  <c:v>0.80901699437494567</c:v>
                </c:pt>
                <c:pt idx="20">
                  <c:v>0.95105651629515264</c:v>
                </c:pt>
                <c:pt idx="21">
                  <c:v>1</c:v>
                </c:pt>
                <c:pt idx="22">
                  <c:v>0.95105651629515453</c:v>
                </c:pt>
                <c:pt idx="23">
                  <c:v>0.80901699437494912</c:v>
                </c:pt>
                <c:pt idx="24">
                  <c:v>0.5877852522924748</c:v>
                </c:pt>
                <c:pt idx="25">
                  <c:v>0.30901699437494939</c:v>
                </c:pt>
                <c:pt idx="26">
                  <c:v>2.0826439531274055E-15</c:v>
                </c:pt>
                <c:pt idx="27">
                  <c:v>-0.30901699437494545</c:v>
                </c:pt>
                <c:pt idx="28">
                  <c:v>-0.58778525229247292</c:v>
                </c:pt>
                <c:pt idx="29">
                  <c:v>-0.80901699437494723</c:v>
                </c:pt>
                <c:pt idx="30">
                  <c:v>-0.95105651629515287</c:v>
                </c:pt>
              </c:numCache>
            </c:numRef>
          </c:val>
          <c:extLst>
            <c:ext xmlns:c16="http://schemas.microsoft.com/office/drawing/2014/chart" uri="{C3380CC4-5D6E-409C-BE32-E72D297353CC}">
              <c16:uniqueId val="{00000010-E02F-4C69-93C4-495883C7EC55}"/>
            </c:ext>
          </c:extLst>
        </c:ser>
        <c:ser>
          <c:idx val="14"/>
          <c:order val="13"/>
          <c:tx>
            <c:strRef>
              <c:f>Sheet1!$A$15</c:f>
              <c:strCache>
                <c:ptCount val="1"/>
                <c:pt idx="0">
                  <c:v>-0.4</c:v>
                </c:pt>
              </c:strCache>
            </c:strRef>
          </c:tx>
          <c:spPr>
            <a:gradFill rotWithShape="1">
              <a:gsLst>
                <a:gs pos="0">
                  <a:schemeClr val="accent1">
                    <a:tint val="75000"/>
                    <a:tint val="50000"/>
                    <a:satMod val="300000"/>
                  </a:schemeClr>
                </a:gs>
                <a:gs pos="35000">
                  <a:schemeClr val="accent1">
                    <a:tint val="75000"/>
                    <a:tint val="37000"/>
                    <a:satMod val="300000"/>
                  </a:schemeClr>
                </a:gs>
                <a:gs pos="100000">
                  <a:schemeClr val="accent1">
                    <a:tint val="75000"/>
                    <a:tint val="15000"/>
                    <a:satMod val="350000"/>
                  </a:schemeClr>
                </a:gs>
              </a:gsLst>
              <a:lin ang="16200000" scaled="1"/>
            </a:gradFill>
            <a:ln w="9525" cap="flat" cmpd="sng" algn="ctr">
              <a:solidFill>
                <a:schemeClr val="accent1">
                  <a:tint val="75000"/>
                  <a:shade val="95000"/>
                </a:schemeClr>
              </a:solidFill>
              <a:round/>
            </a:ln>
            <a:effectLst>
              <a:outerShdw blurRad="40000" dist="20000" dir="5400000" rotWithShape="0">
                <a:srgbClr val="000000">
                  <a:alpha val="38000"/>
                </a:srgbClr>
              </a:outerShdw>
            </a:effectLst>
            <a:sp3d contourW="9525">
              <a:contourClr>
                <a:schemeClr val="accent1">
                  <a:tint val="75000"/>
                  <a:shade val="95000"/>
                </a:schemeClr>
              </a:contourClr>
            </a:sp3d>
          </c:spPr>
          <c:val>
            <c:numRef>
              <c:f>Sheet1!$B$15:$AF$15</c:f>
              <c:numCache>
                <c:formatCode>General</c:formatCode>
                <c:ptCount val="31"/>
                <c:pt idx="0">
                  <c:v>0.80901699437494612</c:v>
                </c:pt>
                <c:pt idx="1">
                  <c:v>0.95105651629515287</c:v>
                </c:pt>
                <c:pt idx="2">
                  <c:v>1</c:v>
                </c:pt>
                <c:pt idx="3">
                  <c:v>0.95105651629515431</c:v>
                </c:pt>
                <c:pt idx="4">
                  <c:v>0.80901699437494889</c:v>
                </c:pt>
                <c:pt idx="5">
                  <c:v>0.58778525229247536</c:v>
                </c:pt>
                <c:pt idx="6">
                  <c:v>0.30901699437495</c:v>
                </c:pt>
                <c:pt idx="7">
                  <c:v>2.947837286770838E-15</c:v>
                </c:pt>
                <c:pt idx="8">
                  <c:v>-0.30901699437494462</c:v>
                </c:pt>
                <c:pt idx="9">
                  <c:v>-0.58778525229247058</c:v>
                </c:pt>
                <c:pt idx="10">
                  <c:v>-0.80901699437494601</c:v>
                </c:pt>
                <c:pt idx="11">
                  <c:v>-0.95105651629515287</c:v>
                </c:pt>
                <c:pt idx="12">
                  <c:v>-1</c:v>
                </c:pt>
                <c:pt idx="13">
                  <c:v>-0.95105651629515442</c:v>
                </c:pt>
                <c:pt idx="14">
                  <c:v>-0.80901699437494878</c:v>
                </c:pt>
                <c:pt idx="15">
                  <c:v>-0.58778525229247469</c:v>
                </c:pt>
                <c:pt idx="16">
                  <c:v>-0.30901699437495012</c:v>
                </c:pt>
                <c:pt idx="17">
                  <c:v>-2.8483075273366687E-15</c:v>
                </c:pt>
                <c:pt idx="18">
                  <c:v>0.30901699437494473</c:v>
                </c:pt>
                <c:pt idx="19">
                  <c:v>0.58778525229247081</c:v>
                </c:pt>
                <c:pt idx="20">
                  <c:v>0.80901699437494567</c:v>
                </c:pt>
                <c:pt idx="21">
                  <c:v>0.95105651629515264</c:v>
                </c:pt>
                <c:pt idx="22">
                  <c:v>1</c:v>
                </c:pt>
                <c:pt idx="23">
                  <c:v>0.95105651629515453</c:v>
                </c:pt>
                <c:pt idx="24">
                  <c:v>0.80901699437494912</c:v>
                </c:pt>
                <c:pt idx="25">
                  <c:v>0.5877852522924748</c:v>
                </c:pt>
                <c:pt idx="26">
                  <c:v>0.30901699437494939</c:v>
                </c:pt>
                <c:pt idx="27">
                  <c:v>2.0826439531274055E-15</c:v>
                </c:pt>
                <c:pt idx="28">
                  <c:v>-0.30901699437494545</c:v>
                </c:pt>
                <c:pt idx="29">
                  <c:v>-0.58778525229247292</c:v>
                </c:pt>
                <c:pt idx="30">
                  <c:v>-0.80901699437494723</c:v>
                </c:pt>
              </c:numCache>
            </c:numRef>
          </c:val>
          <c:extLst>
            <c:ext xmlns:c16="http://schemas.microsoft.com/office/drawing/2014/chart" uri="{C3380CC4-5D6E-409C-BE32-E72D297353CC}">
              <c16:uniqueId val="{00000011-E02F-4C69-93C4-495883C7EC55}"/>
            </c:ext>
          </c:extLst>
        </c:ser>
        <c:ser>
          <c:idx val="15"/>
          <c:order val="14"/>
          <c:tx>
            <c:strRef>
              <c:f>Sheet1!$A$16</c:f>
              <c:strCache>
                <c:ptCount val="1"/>
                <c:pt idx="0">
                  <c:v>-0.35</c:v>
                </c:pt>
              </c:strCache>
            </c:strRef>
          </c:tx>
          <c:spPr>
            <a:gradFill rotWithShape="1">
              <a:gsLst>
                <a:gs pos="0">
                  <a:schemeClr val="accent1">
                    <a:tint val="69000"/>
                    <a:tint val="50000"/>
                    <a:satMod val="300000"/>
                  </a:schemeClr>
                </a:gs>
                <a:gs pos="35000">
                  <a:schemeClr val="accent1">
                    <a:tint val="69000"/>
                    <a:tint val="37000"/>
                    <a:satMod val="300000"/>
                  </a:schemeClr>
                </a:gs>
                <a:gs pos="100000">
                  <a:schemeClr val="accent1">
                    <a:tint val="69000"/>
                    <a:tint val="15000"/>
                    <a:satMod val="350000"/>
                  </a:schemeClr>
                </a:gs>
              </a:gsLst>
              <a:lin ang="16200000" scaled="1"/>
            </a:gradFill>
            <a:ln w="9525" cap="flat" cmpd="sng" algn="ctr">
              <a:solidFill>
                <a:schemeClr val="accent1">
                  <a:tint val="69000"/>
                  <a:shade val="95000"/>
                </a:schemeClr>
              </a:solidFill>
              <a:round/>
            </a:ln>
            <a:effectLst>
              <a:outerShdw blurRad="40000" dist="20000" dir="5400000" rotWithShape="0">
                <a:srgbClr val="000000">
                  <a:alpha val="38000"/>
                </a:srgbClr>
              </a:outerShdw>
            </a:effectLst>
            <a:sp3d contourW="9525">
              <a:contourClr>
                <a:schemeClr val="accent1">
                  <a:tint val="69000"/>
                  <a:shade val="95000"/>
                </a:schemeClr>
              </a:contourClr>
            </a:sp3d>
          </c:spPr>
          <c:val>
            <c:numRef>
              <c:f>Sheet1!$B$16:$AF$16</c:f>
              <c:numCache>
                <c:formatCode>General</c:formatCode>
                <c:ptCount val="31"/>
                <c:pt idx="0">
                  <c:v>0.58778525229247136</c:v>
                </c:pt>
                <c:pt idx="1">
                  <c:v>0.80901699437494612</c:v>
                </c:pt>
                <c:pt idx="2">
                  <c:v>0.95105651629515287</c:v>
                </c:pt>
                <c:pt idx="3">
                  <c:v>1</c:v>
                </c:pt>
                <c:pt idx="4">
                  <c:v>0.95105651629515431</c:v>
                </c:pt>
                <c:pt idx="5">
                  <c:v>0.80901699437494889</c:v>
                </c:pt>
                <c:pt idx="6">
                  <c:v>0.58778525229247536</c:v>
                </c:pt>
                <c:pt idx="7">
                  <c:v>0.30901699437495</c:v>
                </c:pt>
                <c:pt idx="8">
                  <c:v>2.947837286770838E-15</c:v>
                </c:pt>
                <c:pt idx="9">
                  <c:v>-0.30901699437494501</c:v>
                </c:pt>
                <c:pt idx="10">
                  <c:v>-0.58778525229247125</c:v>
                </c:pt>
                <c:pt idx="11">
                  <c:v>-0.80901699437494601</c:v>
                </c:pt>
                <c:pt idx="12">
                  <c:v>-0.95105651629515287</c:v>
                </c:pt>
                <c:pt idx="13">
                  <c:v>-1</c:v>
                </c:pt>
                <c:pt idx="14">
                  <c:v>-0.95105651629515442</c:v>
                </c:pt>
                <c:pt idx="15">
                  <c:v>-0.80901699437494878</c:v>
                </c:pt>
                <c:pt idx="16">
                  <c:v>-0.58778525229247469</c:v>
                </c:pt>
                <c:pt idx="17">
                  <c:v>-0.30901699437495012</c:v>
                </c:pt>
                <c:pt idx="18">
                  <c:v>-2.8483075273366687E-15</c:v>
                </c:pt>
                <c:pt idx="19">
                  <c:v>0.30901699437494473</c:v>
                </c:pt>
                <c:pt idx="20">
                  <c:v>0.58778525229247081</c:v>
                </c:pt>
                <c:pt idx="21">
                  <c:v>0.80901699437494567</c:v>
                </c:pt>
                <c:pt idx="22">
                  <c:v>0.95105651629515264</c:v>
                </c:pt>
                <c:pt idx="23">
                  <c:v>1</c:v>
                </c:pt>
                <c:pt idx="24">
                  <c:v>0.95105651629515398</c:v>
                </c:pt>
                <c:pt idx="25">
                  <c:v>0.80901699437494912</c:v>
                </c:pt>
                <c:pt idx="26">
                  <c:v>0.58778525229247403</c:v>
                </c:pt>
                <c:pt idx="27">
                  <c:v>0.30901699437494939</c:v>
                </c:pt>
                <c:pt idx="28">
                  <c:v>3.06287113727155E-16</c:v>
                </c:pt>
                <c:pt idx="29">
                  <c:v>-0.30901699437494545</c:v>
                </c:pt>
                <c:pt idx="30">
                  <c:v>-0.58778525229247292</c:v>
                </c:pt>
              </c:numCache>
            </c:numRef>
          </c:val>
          <c:extLst>
            <c:ext xmlns:c16="http://schemas.microsoft.com/office/drawing/2014/chart" uri="{C3380CC4-5D6E-409C-BE32-E72D297353CC}">
              <c16:uniqueId val="{00000012-E02F-4C69-93C4-495883C7EC55}"/>
            </c:ext>
          </c:extLst>
        </c:ser>
        <c:ser>
          <c:idx val="16"/>
          <c:order val="15"/>
          <c:tx>
            <c:strRef>
              <c:f>Sheet1!$A$17</c:f>
              <c:strCache>
                <c:ptCount val="1"/>
                <c:pt idx="0">
                  <c:v>-0.3</c:v>
                </c:pt>
              </c:strCache>
            </c:strRef>
          </c:tx>
          <c:spPr>
            <a:gradFill rotWithShape="1">
              <a:gsLst>
                <a:gs pos="0">
                  <a:schemeClr val="accent1">
                    <a:tint val="62000"/>
                    <a:tint val="50000"/>
                    <a:satMod val="300000"/>
                  </a:schemeClr>
                </a:gs>
                <a:gs pos="35000">
                  <a:schemeClr val="accent1">
                    <a:tint val="62000"/>
                    <a:tint val="37000"/>
                    <a:satMod val="300000"/>
                  </a:schemeClr>
                </a:gs>
                <a:gs pos="100000">
                  <a:schemeClr val="accent1">
                    <a:tint val="62000"/>
                    <a:tint val="15000"/>
                    <a:satMod val="350000"/>
                  </a:schemeClr>
                </a:gs>
              </a:gsLst>
              <a:lin ang="16200000" scaled="1"/>
            </a:gradFill>
            <a:ln w="9525" cap="flat" cmpd="sng" algn="ctr">
              <a:solidFill>
                <a:schemeClr val="accent1">
                  <a:tint val="62000"/>
                  <a:shade val="95000"/>
                </a:schemeClr>
              </a:solidFill>
              <a:round/>
            </a:ln>
            <a:effectLst>
              <a:outerShdw blurRad="40000" dist="20000" dir="5400000" rotWithShape="0">
                <a:srgbClr val="000000">
                  <a:alpha val="38000"/>
                </a:srgbClr>
              </a:outerShdw>
            </a:effectLst>
            <a:sp3d contourW="9525">
              <a:contourClr>
                <a:schemeClr val="accent1">
                  <a:tint val="62000"/>
                  <a:shade val="95000"/>
                </a:schemeClr>
              </a:contourClr>
            </a:sp3d>
          </c:spPr>
          <c:val>
            <c:numRef>
              <c:f>Sheet1!$B$17:$AF$17</c:f>
              <c:numCache>
                <c:formatCode>General</c:formatCode>
                <c:ptCount val="31"/>
                <c:pt idx="0">
                  <c:v>0.30901699437494534</c:v>
                </c:pt>
                <c:pt idx="1">
                  <c:v>0.58778525229247136</c:v>
                </c:pt>
                <c:pt idx="2">
                  <c:v>0.80901699437494612</c:v>
                </c:pt>
                <c:pt idx="3">
                  <c:v>0.95105651629515287</c:v>
                </c:pt>
                <c:pt idx="4">
                  <c:v>1</c:v>
                </c:pt>
                <c:pt idx="5">
                  <c:v>0.95105651629515431</c:v>
                </c:pt>
                <c:pt idx="6">
                  <c:v>0.80901699437494889</c:v>
                </c:pt>
                <c:pt idx="7">
                  <c:v>0.58778525229247536</c:v>
                </c:pt>
                <c:pt idx="8">
                  <c:v>0.30901699437495</c:v>
                </c:pt>
                <c:pt idx="9">
                  <c:v>2.7257926818458067E-15</c:v>
                </c:pt>
                <c:pt idx="10">
                  <c:v>-0.30901699437494523</c:v>
                </c:pt>
                <c:pt idx="11">
                  <c:v>-0.58778525229247125</c:v>
                </c:pt>
                <c:pt idx="12">
                  <c:v>-0.80901699437494634</c:v>
                </c:pt>
                <c:pt idx="13">
                  <c:v>-0.95105651629515287</c:v>
                </c:pt>
                <c:pt idx="14">
                  <c:v>-1</c:v>
                </c:pt>
                <c:pt idx="15">
                  <c:v>-0.95105651629515442</c:v>
                </c:pt>
                <c:pt idx="16">
                  <c:v>-0.80901699437494878</c:v>
                </c:pt>
                <c:pt idx="17">
                  <c:v>-0.58778525229247469</c:v>
                </c:pt>
                <c:pt idx="18">
                  <c:v>-0.30901699437495012</c:v>
                </c:pt>
                <c:pt idx="19">
                  <c:v>-2.8483075273366687E-15</c:v>
                </c:pt>
                <c:pt idx="20">
                  <c:v>0.30901699437494473</c:v>
                </c:pt>
                <c:pt idx="21">
                  <c:v>0.58778525229247081</c:v>
                </c:pt>
                <c:pt idx="22">
                  <c:v>0.80901699437494623</c:v>
                </c:pt>
                <c:pt idx="23">
                  <c:v>0.95105651629515298</c:v>
                </c:pt>
                <c:pt idx="24">
                  <c:v>1</c:v>
                </c:pt>
                <c:pt idx="25">
                  <c:v>0.95105651629515398</c:v>
                </c:pt>
                <c:pt idx="26">
                  <c:v>0.80901699437494812</c:v>
                </c:pt>
                <c:pt idx="27">
                  <c:v>0.58778525229247403</c:v>
                </c:pt>
                <c:pt idx="28">
                  <c:v>0.30901699437494773</c:v>
                </c:pt>
                <c:pt idx="29">
                  <c:v>3.06287113727155E-16</c:v>
                </c:pt>
                <c:pt idx="30">
                  <c:v>-0.30901699437494545</c:v>
                </c:pt>
              </c:numCache>
            </c:numRef>
          </c:val>
          <c:extLst>
            <c:ext xmlns:c16="http://schemas.microsoft.com/office/drawing/2014/chart" uri="{C3380CC4-5D6E-409C-BE32-E72D297353CC}">
              <c16:uniqueId val="{00000013-E02F-4C69-93C4-495883C7EC55}"/>
            </c:ext>
          </c:extLst>
        </c:ser>
        <c:ser>
          <c:idx val="17"/>
          <c:order val="16"/>
          <c:tx>
            <c:strRef>
              <c:f>Sheet1!$A$18</c:f>
              <c:strCache>
                <c:ptCount val="1"/>
                <c:pt idx="0">
                  <c:v>-0.25</c:v>
                </c:pt>
              </c:strCache>
            </c:strRef>
          </c:tx>
          <c:spPr>
            <a:gradFill rotWithShape="1">
              <a:gsLst>
                <a:gs pos="0">
                  <a:schemeClr val="accent1">
                    <a:tint val="56000"/>
                    <a:tint val="50000"/>
                    <a:satMod val="300000"/>
                  </a:schemeClr>
                </a:gs>
                <a:gs pos="35000">
                  <a:schemeClr val="accent1">
                    <a:tint val="56000"/>
                    <a:tint val="37000"/>
                    <a:satMod val="300000"/>
                  </a:schemeClr>
                </a:gs>
                <a:gs pos="100000">
                  <a:schemeClr val="accent1">
                    <a:tint val="56000"/>
                    <a:tint val="15000"/>
                    <a:satMod val="350000"/>
                  </a:schemeClr>
                </a:gs>
              </a:gsLst>
              <a:lin ang="16200000" scaled="1"/>
            </a:gradFill>
            <a:ln w="9525" cap="flat" cmpd="sng" algn="ctr">
              <a:solidFill>
                <a:schemeClr val="accent1">
                  <a:tint val="56000"/>
                  <a:shade val="95000"/>
                </a:schemeClr>
              </a:solidFill>
              <a:round/>
            </a:ln>
            <a:effectLst>
              <a:outerShdw blurRad="40000" dist="20000" dir="5400000" rotWithShape="0">
                <a:srgbClr val="000000">
                  <a:alpha val="38000"/>
                </a:srgbClr>
              </a:outerShdw>
            </a:effectLst>
            <a:sp3d contourW="9525">
              <a:contourClr>
                <a:schemeClr val="accent1">
                  <a:tint val="56000"/>
                  <a:shade val="95000"/>
                </a:schemeClr>
              </a:contourClr>
            </a:sp3d>
          </c:spPr>
          <c:val>
            <c:numRef>
              <c:f>Sheet1!$B$18:$AF$18</c:f>
              <c:numCache>
                <c:formatCode>General</c:formatCode>
                <c:ptCount val="31"/>
                <c:pt idx="0">
                  <c:v>-1.9371440215798508E-15</c:v>
                </c:pt>
                <c:pt idx="1">
                  <c:v>0.30901699437494534</c:v>
                </c:pt>
                <c:pt idx="2">
                  <c:v>0.58778525229247136</c:v>
                </c:pt>
                <c:pt idx="3">
                  <c:v>0.80901699437494612</c:v>
                </c:pt>
                <c:pt idx="4">
                  <c:v>0.95105651629515287</c:v>
                </c:pt>
                <c:pt idx="5">
                  <c:v>1</c:v>
                </c:pt>
                <c:pt idx="6">
                  <c:v>0.95105651629515431</c:v>
                </c:pt>
                <c:pt idx="7">
                  <c:v>0.80901699437494889</c:v>
                </c:pt>
                <c:pt idx="8">
                  <c:v>0.58778525229247536</c:v>
                </c:pt>
                <c:pt idx="9">
                  <c:v>0.30901699437494978</c:v>
                </c:pt>
                <c:pt idx="10">
                  <c:v>2.0596588670707128E-15</c:v>
                </c:pt>
                <c:pt idx="11">
                  <c:v>-0.30901699437494523</c:v>
                </c:pt>
                <c:pt idx="12">
                  <c:v>-0.58778525229247125</c:v>
                </c:pt>
                <c:pt idx="13">
                  <c:v>-0.80901699437494634</c:v>
                </c:pt>
                <c:pt idx="14">
                  <c:v>-0.95105651629515287</c:v>
                </c:pt>
                <c:pt idx="15">
                  <c:v>-1</c:v>
                </c:pt>
                <c:pt idx="16">
                  <c:v>-0.95105651629515442</c:v>
                </c:pt>
                <c:pt idx="17">
                  <c:v>-0.80901699437494878</c:v>
                </c:pt>
                <c:pt idx="18">
                  <c:v>-0.58778525229247469</c:v>
                </c:pt>
                <c:pt idx="19">
                  <c:v>-0.30901699437495012</c:v>
                </c:pt>
                <c:pt idx="20">
                  <c:v>-2.8483075273366687E-15</c:v>
                </c:pt>
                <c:pt idx="21">
                  <c:v>0.30901699437494473</c:v>
                </c:pt>
                <c:pt idx="22">
                  <c:v>0.58778525229247081</c:v>
                </c:pt>
                <c:pt idx="23">
                  <c:v>0.80901699437494623</c:v>
                </c:pt>
                <c:pt idx="24">
                  <c:v>0.95105651629515298</c:v>
                </c:pt>
                <c:pt idx="25">
                  <c:v>1</c:v>
                </c:pt>
                <c:pt idx="26">
                  <c:v>0.95105651629515398</c:v>
                </c:pt>
                <c:pt idx="27">
                  <c:v>0.80901699437494812</c:v>
                </c:pt>
                <c:pt idx="28">
                  <c:v>0.58778525229247403</c:v>
                </c:pt>
                <c:pt idx="29">
                  <c:v>0.30901699437494773</c:v>
                </c:pt>
                <c:pt idx="30">
                  <c:v>3.06287113727155E-16</c:v>
                </c:pt>
              </c:numCache>
            </c:numRef>
          </c:val>
          <c:extLst>
            <c:ext xmlns:c16="http://schemas.microsoft.com/office/drawing/2014/chart" uri="{C3380CC4-5D6E-409C-BE32-E72D297353CC}">
              <c16:uniqueId val="{00000014-E02F-4C69-93C4-495883C7EC55}"/>
            </c:ext>
          </c:extLst>
        </c:ser>
        <c:ser>
          <c:idx val="18"/>
          <c:order val="17"/>
          <c:tx>
            <c:strRef>
              <c:f>Sheet1!$A$19</c:f>
              <c:strCache>
                <c:ptCount val="1"/>
                <c:pt idx="0">
                  <c:v>-0.2</c:v>
                </c:pt>
              </c:strCache>
            </c:strRef>
          </c:tx>
          <c:spPr>
            <a:gradFill rotWithShape="1">
              <a:gsLst>
                <a:gs pos="0">
                  <a:schemeClr val="accent1">
                    <a:tint val="50000"/>
                    <a:tint val="50000"/>
                    <a:satMod val="300000"/>
                  </a:schemeClr>
                </a:gs>
                <a:gs pos="35000">
                  <a:schemeClr val="accent1">
                    <a:tint val="50000"/>
                    <a:tint val="37000"/>
                    <a:satMod val="300000"/>
                  </a:schemeClr>
                </a:gs>
                <a:gs pos="100000">
                  <a:schemeClr val="accent1">
                    <a:tint val="50000"/>
                    <a:tint val="15000"/>
                    <a:satMod val="350000"/>
                  </a:schemeClr>
                </a:gs>
              </a:gsLst>
              <a:lin ang="16200000" scaled="1"/>
            </a:gradFill>
            <a:ln w="9525" cap="flat" cmpd="sng" algn="ctr">
              <a:solidFill>
                <a:schemeClr val="accent1">
                  <a:tint val="50000"/>
                  <a:shade val="95000"/>
                </a:schemeClr>
              </a:solidFill>
              <a:round/>
            </a:ln>
            <a:effectLst>
              <a:outerShdw blurRad="40000" dist="20000" dir="5400000" rotWithShape="0">
                <a:srgbClr val="000000">
                  <a:alpha val="38000"/>
                </a:srgbClr>
              </a:outerShdw>
            </a:effectLst>
            <a:sp3d contourW="9525">
              <a:contourClr>
                <a:schemeClr val="accent1">
                  <a:tint val="50000"/>
                  <a:shade val="95000"/>
                </a:schemeClr>
              </a:contourClr>
            </a:sp3d>
          </c:spPr>
          <c:val>
            <c:numRef>
              <c:f>Sheet1!$B$19:$AF$19</c:f>
              <c:numCache>
                <c:formatCode>General</c:formatCode>
                <c:ptCount val="31"/>
                <c:pt idx="0">
                  <c:v>-0.30901699437494923</c:v>
                </c:pt>
                <c:pt idx="1">
                  <c:v>-1.9371440215798508E-15</c:v>
                </c:pt>
                <c:pt idx="2">
                  <c:v>0.30901699437494534</c:v>
                </c:pt>
                <c:pt idx="3">
                  <c:v>0.58778525229247136</c:v>
                </c:pt>
                <c:pt idx="4">
                  <c:v>0.80901699437494612</c:v>
                </c:pt>
                <c:pt idx="5">
                  <c:v>0.95105651629515287</c:v>
                </c:pt>
                <c:pt idx="6">
                  <c:v>1</c:v>
                </c:pt>
                <c:pt idx="7">
                  <c:v>0.95105651629515431</c:v>
                </c:pt>
                <c:pt idx="8">
                  <c:v>0.80901699437494889</c:v>
                </c:pt>
                <c:pt idx="9">
                  <c:v>0.58778525229247514</c:v>
                </c:pt>
                <c:pt idx="10">
                  <c:v>0.30901699437494939</c:v>
                </c:pt>
                <c:pt idx="11">
                  <c:v>2.0596588670707128E-15</c:v>
                </c:pt>
                <c:pt idx="12">
                  <c:v>-0.30901699437494567</c:v>
                </c:pt>
                <c:pt idx="13">
                  <c:v>-0.58778525229247158</c:v>
                </c:pt>
                <c:pt idx="14">
                  <c:v>-0.80901699437494634</c:v>
                </c:pt>
                <c:pt idx="15">
                  <c:v>-0.95105651629515287</c:v>
                </c:pt>
                <c:pt idx="16">
                  <c:v>-1</c:v>
                </c:pt>
                <c:pt idx="17">
                  <c:v>-0.95105651629515442</c:v>
                </c:pt>
                <c:pt idx="18">
                  <c:v>-0.80901699437494878</c:v>
                </c:pt>
                <c:pt idx="19">
                  <c:v>-0.58778525229247469</c:v>
                </c:pt>
                <c:pt idx="20">
                  <c:v>-0.30901699437495012</c:v>
                </c:pt>
                <c:pt idx="21">
                  <c:v>-2.8483075273366687E-15</c:v>
                </c:pt>
                <c:pt idx="22">
                  <c:v>0.30901699437494473</c:v>
                </c:pt>
                <c:pt idx="23">
                  <c:v>0.58778525229247081</c:v>
                </c:pt>
                <c:pt idx="24">
                  <c:v>0.80901699437494623</c:v>
                </c:pt>
                <c:pt idx="25">
                  <c:v>0.95105651629515298</c:v>
                </c:pt>
                <c:pt idx="26">
                  <c:v>1</c:v>
                </c:pt>
                <c:pt idx="27">
                  <c:v>0.95105651629515398</c:v>
                </c:pt>
                <c:pt idx="28">
                  <c:v>0.80901699437494812</c:v>
                </c:pt>
                <c:pt idx="29">
                  <c:v>0.58778525229247403</c:v>
                </c:pt>
                <c:pt idx="30">
                  <c:v>0.30901699437494773</c:v>
                </c:pt>
              </c:numCache>
            </c:numRef>
          </c:val>
          <c:extLst>
            <c:ext xmlns:c16="http://schemas.microsoft.com/office/drawing/2014/chart" uri="{C3380CC4-5D6E-409C-BE32-E72D297353CC}">
              <c16:uniqueId val="{00000015-E02F-4C69-93C4-495883C7EC55}"/>
            </c:ext>
          </c:extLst>
        </c:ser>
        <c:ser>
          <c:idx val="19"/>
          <c:order val="18"/>
          <c:tx>
            <c:strRef>
              <c:f>Sheet1!$A$20</c:f>
              <c:strCache>
                <c:ptCount val="1"/>
                <c:pt idx="0">
                  <c:v>-0.15</c:v>
                </c:pt>
              </c:strCache>
            </c:strRef>
          </c:tx>
          <c:spPr>
            <a:gradFill rotWithShape="1">
              <a:gsLst>
                <a:gs pos="0">
                  <a:schemeClr val="accent1">
                    <a:tint val="43000"/>
                    <a:tint val="50000"/>
                    <a:satMod val="300000"/>
                  </a:schemeClr>
                </a:gs>
                <a:gs pos="35000">
                  <a:schemeClr val="accent1">
                    <a:tint val="43000"/>
                    <a:tint val="37000"/>
                    <a:satMod val="300000"/>
                  </a:schemeClr>
                </a:gs>
                <a:gs pos="100000">
                  <a:schemeClr val="accent1">
                    <a:tint val="43000"/>
                    <a:tint val="15000"/>
                    <a:satMod val="350000"/>
                  </a:schemeClr>
                </a:gs>
              </a:gsLst>
              <a:lin ang="16200000" scaled="1"/>
            </a:gradFill>
            <a:ln w="9525" cap="flat" cmpd="sng" algn="ctr">
              <a:solidFill>
                <a:schemeClr val="accent1">
                  <a:tint val="43000"/>
                  <a:shade val="95000"/>
                </a:schemeClr>
              </a:solidFill>
              <a:round/>
            </a:ln>
            <a:effectLst>
              <a:outerShdw blurRad="40000" dist="20000" dir="5400000" rotWithShape="0">
                <a:srgbClr val="000000">
                  <a:alpha val="38000"/>
                </a:srgbClr>
              </a:outerShdw>
            </a:effectLst>
            <a:sp3d contourW="9525">
              <a:contourClr>
                <a:schemeClr val="accent1">
                  <a:tint val="43000"/>
                  <a:shade val="95000"/>
                </a:schemeClr>
              </a:contourClr>
            </a:sp3d>
          </c:spPr>
          <c:val>
            <c:numRef>
              <c:f>Sheet1!$B$20:$AF$20</c:f>
              <c:numCache>
                <c:formatCode>General</c:formatCode>
                <c:ptCount val="31"/>
                <c:pt idx="0">
                  <c:v>-0.58778525229247447</c:v>
                </c:pt>
                <c:pt idx="1">
                  <c:v>-0.30901699437494923</c:v>
                </c:pt>
                <c:pt idx="2">
                  <c:v>-1.9371440215798508E-15</c:v>
                </c:pt>
                <c:pt idx="3">
                  <c:v>0.30901699437494534</c:v>
                </c:pt>
                <c:pt idx="4">
                  <c:v>0.58778525229247136</c:v>
                </c:pt>
                <c:pt idx="5">
                  <c:v>0.80901699437494612</c:v>
                </c:pt>
                <c:pt idx="6">
                  <c:v>0.95105651629515287</c:v>
                </c:pt>
                <c:pt idx="7">
                  <c:v>1</c:v>
                </c:pt>
                <c:pt idx="8">
                  <c:v>0.95105651629515431</c:v>
                </c:pt>
                <c:pt idx="9">
                  <c:v>0.80901699437494889</c:v>
                </c:pt>
                <c:pt idx="10">
                  <c:v>0.5877852522924748</c:v>
                </c:pt>
                <c:pt idx="11">
                  <c:v>0.30901699437494939</c:v>
                </c:pt>
                <c:pt idx="12">
                  <c:v>2.0596588670707128E-15</c:v>
                </c:pt>
                <c:pt idx="13">
                  <c:v>-0.30901699437494567</c:v>
                </c:pt>
                <c:pt idx="14">
                  <c:v>-0.58778525229247158</c:v>
                </c:pt>
                <c:pt idx="15">
                  <c:v>-0.80901699437494634</c:v>
                </c:pt>
                <c:pt idx="16">
                  <c:v>-0.95105651629515287</c:v>
                </c:pt>
                <c:pt idx="17">
                  <c:v>-1</c:v>
                </c:pt>
                <c:pt idx="18">
                  <c:v>-0.95105651629515442</c:v>
                </c:pt>
                <c:pt idx="19">
                  <c:v>-0.80901699437494878</c:v>
                </c:pt>
                <c:pt idx="20">
                  <c:v>-0.58778525229247469</c:v>
                </c:pt>
                <c:pt idx="21">
                  <c:v>-0.30901699437495012</c:v>
                </c:pt>
                <c:pt idx="22">
                  <c:v>-1.9601291076365435E-15</c:v>
                </c:pt>
                <c:pt idx="23">
                  <c:v>0.30901699437494556</c:v>
                </c:pt>
                <c:pt idx="24">
                  <c:v>0.58778525229247147</c:v>
                </c:pt>
                <c:pt idx="25">
                  <c:v>0.80901699437494679</c:v>
                </c:pt>
                <c:pt idx="26">
                  <c:v>0.9510565162951532</c:v>
                </c:pt>
                <c:pt idx="27">
                  <c:v>1</c:v>
                </c:pt>
                <c:pt idx="28">
                  <c:v>0.95105651629515398</c:v>
                </c:pt>
                <c:pt idx="29">
                  <c:v>0.80901699437494701</c:v>
                </c:pt>
                <c:pt idx="30">
                  <c:v>0.58778525229247403</c:v>
                </c:pt>
              </c:numCache>
            </c:numRef>
          </c:val>
          <c:extLst>
            <c:ext xmlns:c16="http://schemas.microsoft.com/office/drawing/2014/chart" uri="{C3380CC4-5D6E-409C-BE32-E72D297353CC}">
              <c16:uniqueId val="{00000016-E02F-4C69-93C4-495883C7EC55}"/>
            </c:ext>
          </c:extLst>
        </c:ser>
        <c:ser>
          <c:idx val="20"/>
          <c:order val="19"/>
          <c:tx>
            <c:strRef>
              <c:f>Sheet1!$A$21</c:f>
              <c:strCache>
                <c:ptCount val="1"/>
                <c:pt idx="0">
                  <c:v>-0.1</c:v>
                </c:pt>
              </c:strCache>
            </c:strRef>
          </c:tx>
          <c:spPr>
            <a:gradFill rotWithShape="1">
              <a:gsLst>
                <a:gs pos="0">
                  <a:schemeClr val="accent1">
                    <a:tint val="37000"/>
                    <a:tint val="50000"/>
                    <a:satMod val="300000"/>
                  </a:schemeClr>
                </a:gs>
                <a:gs pos="35000">
                  <a:schemeClr val="accent1">
                    <a:tint val="37000"/>
                    <a:tint val="37000"/>
                    <a:satMod val="300000"/>
                  </a:schemeClr>
                </a:gs>
                <a:gs pos="100000">
                  <a:schemeClr val="accent1">
                    <a:tint val="37000"/>
                    <a:tint val="15000"/>
                    <a:satMod val="350000"/>
                  </a:schemeClr>
                </a:gs>
              </a:gsLst>
              <a:lin ang="16200000" scaled="1"/>
            </a:gradFill>
            <a:ln w="9525" cap="flat" cmpd="sng" algn="ctr">
              <a:solidFill>
                <a:schemeClr val="accent1">
                  <a:tint val="37000"/>
                  <a:shade val="95000"/>
                </a:schemeClr>
              </a:solidFill>
              <a:round/>
            </a:ln>
            <a:effectLst>
              <a:outerShdw blurRad="40000" dist="20000" dir="5400000" rotWithShape="0">
                <a:srgbClr val="000000">
                  <a:alpha val="38000"/>
                </a:srgbClr>
              </a:outerShdw>
            </a:effectLst>
            <a:sp3d contourW="9525">
              <a:contourClr>
                <a:schemeClr val="accent1">
                  <a:tint val="37000"/>
                  <a:shade val="95000"/>
                </a:schemeClr>
              </a:contourClr>
            </a:sp3d>
          </c:spPr>
          <c:val>
            <c:numRef>
              <c:f>Sheet1!$B$21:$AF$21</c:f>
              <c:numCache>
                <c:formatCode>General</c:formatCode>
                <c:ptCount val="31"/>
                <c:pt idx="0">
                  <c:v>-0.80901699437494845</c:v>
                </c:pt>
                <c:pt idx="1">
                  <c:v>-0.58778525229247447</c:v>
                </c:pt>
                <c:pt idx="2">
                  <c:v>-0.30901699437494923</c:v>
                </c:pt>
                <c:pt idx="3">
                  <c:v>-1.9371440215798508E-15</c:v>
                </c:pt>
                <c:pt idx="4">
                  <c:v>0.30901699437494534</c:v>
                </c:pt>
                <c:pt idx="5">
                  <c:v>0.58778525229247136</c:v>
                </c:pt>
                <c:pt idx="6">
                  <c:v>0.80901699437494601</c:v>
                </c:pt>
                <c:pt idx="7">
                  <c:v>0.95105651629515287</c:v>
                </c:pt>
                <c:pt idx="8">
                  <c:v>1</c:v>
                </c:pt>
                <c:pt idx="9">
                  <c:v>0.95105651629515431</c:v>
                </c:pt>
                <c:pt idx="10">
                  <c:v>0.80901699437494856</c:v>
                </c:pt>
                <c:pt idx="11">
                  <c:v>0.5877852522924748</c:v>
                </c:pt>
                <c:pt idx="12">
                  <c:v>0.30901699437494939</c:v>
                </c:pt>
                <c:pt idx="13">
                  <c:v>1.8376142621456815E-15</c:v>
                </c:pt>
                <c:pt idx="14">
                  <c:v>-0.30901699437494567</c:v>
                </c:pt>
                <c:pt idx="15">
                  <c:v>-0.58778525229247158</c:v>
                </c:pt>
                <c:pt idx="16">
                  <c:v>-0.80901699437494634</c:v>
                </c:pt>
                <c:pt idx="17">
                  <c:v>-0.95105651629515287</c:v>
                </c:pt>
                <c:pt idx="18">
                  <c:v>-1</c:v>
                </c:pt>
                <c:pt idx="19">
                  <c:v>-0.95105651629515442</c:v>
                </c:pt>
                <c:pt idx="20">
                  <c:v>-0.80901699437494878</c:v>
                </c:pt>
                <c:pt idx="21">
                  <c:v>-0.58778525229247547</c:v>
                </c:pt>
                <c:pt idx="22">
                  <c:v>-0.30901699437495012</c:v>
                </c:pt>
                <c:pt idx="23">
                  <c:v>-1.9601291076365435E-15</c:v>
                </c:pt>
                <c:pt idx="24">
                  <c:v>0.30901699437494556</c:v>
                </c:pt>
                <c:pt idx="25">
                  <c:v>0.58778525229247147</c:v>
                </c:pt>
                <c:pt idx="26">
                  <c:v>0.80901699437494679</c:v>
                </c:pt>
                <c:pt idx="27">
                  <c:v>0.9510565162951532</c:v>
                </c:pt>
                <c:pt idx="28">
                  <c:v>1</c:v>
                </c:pt>
                <c:pt idx="29">
                  <c:v>0.95105651629515364</c:v>
                </c:pt>
                <c:pt idx="30">
                  <c:v>0.80901699437494812</c:v>
                </c:pt>
              </c:numCache>
            </c:numRef>
          </c:val>
          <c:extLst>
            <c:ext xmlns:c16="http://schemas.microsoft.com/office/drawing/2014/chart" uri="{C3380CC4-5D6E-409C-BE32-E72D297353CC}">
              <c16:uniqueId val="{00000017-E02F-4C69-93C4-495883C7EC55}"/>
            </c:ext>
          </c:extLst>
        </c:ser>
        <c:ser>
          <c:idx val="21"/>
          <c:order val="20"/>
          <c:tx>
            <c:strRef>
              <c:f>Sheet1!$A$22</c:f>
              <c:strCache>
                <c:ptCount val="1"/>
                <c:pt idx="0">
                  <c:v>-0.05</c:v>
                </c:pt>
              </c:strCache>
            </c:strRef>
          </c:tx>
          <c:val>
            <c:numRef>
              <c:f>Sheet1!$B$22:$AF$22</c:f>
              <c:numCache>
                <c:formatCode>General</c:formatCode>
                <c:ptCount val="31"/>
                <c:pt idx="0">
                  <c:v>-0.95105651629515409</c:v>
                </c:pt>
                <c:pt idx="1">
                  <c:v>-0.80901699437494867</c:v>
                </c:pt>
                <c:pt idx="2">
                  <c:v>-0.58778525229247447</c:v>
                </c:pt>
                <c:pt idx="3">
                  <c:v>-0.30901699437494967</c:v>
                </c:pt>
                <c:pt idx="4">
                  <c:v>-1.9371440215798508E-15</c:v>
                </c:pt>
                <c:pt idx="5">
                  <c:v>0.30901699437494518</c:v>
                </c:pt>
                <c:pt idx="6">
                  <c:v>0.58778525229247114</c:v>
                </c:pt>
                <c:pt idx="7">
                  <c:v>0.80901699437494601</c:v>
                </c:pt>
                <c:pt idx="8">
                  <c:v>0.95105651629515287</c:v>
                </c:pt>
                <c:pt idx="9">
                  <c:v>1</c:v>
                </c:pt>
                <c:pt idx="10">
                  <c:v>0.9510565162951542</c:v>
                </c:pt>
                <c:pt idx="11">
                  <c:v>0.80901699437494856</c:v>
                </c:pt>
                <c:pt idx="12">
                  <c:v>0.5877852522924748</c:v>
                </c:pt>
                <c:pt idx="13">
                  <c:v>0.30901699437494917</c:v>
                </c:pt>
                <c:pt idx="14">
                  <c:v>2.0596588670707128E-15</c:v>
                </c:pt>
                <c:pt idx="15">
                  <c:v>-0.30901699437494567</c:v>
                </c:pt>
                <c:pt idx="16">
                  <c:v>-0.58778525229247125</c:v>
                </c:pt>
                <c:pt idx="17">
                  <c:v>-0.80901699437494634</c:v>
                </c:pt>
                <c:pt idx="18">
                  <c:v>-0.95105651629515287</c:v>
                </c:pt>
                <c:pt idx="19">
                  <c:v>-1</c:v>
                </c:pt>
                <c:pt idx="20">
                  <c:v>-0.95105651629515442</c:v>
                </c:pt>
                <c:pt idx="21">
                  <c:v>-0.80901699437494878</c:v>
                </c:pt>
                <c:pt idx="22">
                  <c:v>-0.58778525229247469</c:v>
                </c:pt>
                <c:pt idx="23">
                  <c:v>-0.30901699437494928</c:v>
                </c:pt>
                <c:pt idx="24">
                  <c:v>-1.9601291076365435E-15</c:v>
                </c:pt>
                <c:pt idx="25">
                  <c:v>0.3090169943749464</c:v>
                </c:pt>
                <c:pt idx="26">
                  <c:v>0.58778525229247225</c:v>
                </c:pt>
                <c:pt idx="27">
                  <c:v>0.80901699437494679</c:v>
                </c:pt>
                <c:pt idx="28">
                  <c:v>0.95105651629515353</c:v>
                </c:pt>
                <c:pt idx="29">
                  <c:v>1</c:v>
                </c:pt>
                <c:pt idx="30">
                  <c:v>0.95105651629515398</c:v>
                </c:pt>
              </c:numCache>
            </c:numRef>
          </c:val>
          <c:extLst>
            <c:ext xmlns:c16="http://schemas.microsoft.com/office/drawing/2014/chart" uri="{C3380CC4-5D6E-409C-BE32-E72D297353CC}">
              <c16:uniqueId val="{0000000F-D875-43B6-B7BE-52A3DE5E8F4B}"/>
            </c:ext>
          </c:extLst>
        </c:ser>
        <c:ser>
          <c:idx val="22"/>
          <c:order val="21"/>
          <c:tx>
            <c:strRef>
              <c:f>Sheet1!$A$23</c:f>
              <c:strCache>
                <c:ptCount val="1"/>
                <c:pt idx="0">
                  <c:v>0</c:v>
                </c:pt>
              </c:strCache>
            </c:strRef>
          </c:tx>
          <c:val>
            <c:numRef>
              <c:f>Sheet1!$B$23:$AF$23</c:f>
              <c:numCache>
                <c:formatCode>General</c:formatCode>
                <c:ptCount val="31"/>
                <c:pt idx="0">
                  <c:v>-1</c:v>
                </c:pt>
                <c:pt idx="1">
                  <c:v>-0.95105651629515353</c:v>
                </c:pt>
                <c:pt idx="2">
                  <c:v>-0.80901699437494734</c:v>
                </c:pt>
                <c:pt idx="3">
                  <c:v>-0.58778525229247303</c:v>
                </c:pt>
                <c:pt idx="4">
                  <c:v>-0.30901699437494756</c:v>
                </c:pt>
                <c:pt idx="5">
                  <c:v>-3.8283178710463162E-16</c:v>
                </c:pt>
                <c:pt idx="6">
                  <c:v>0.30901699437494706</c:v>
                </c:pt>
                <c:pt idx="7">
                  <c:v>0.5877852522924728</c:v>
                </c:pt>
                <c:pt idx="8">
                  <c:v>0.80901699437494723</c:v>
                </c:pt>
                <c:pt idx="9">
                  <c:v>0.95105651629515342</c:v>
                </c:pt>
                <c:pt idx="10">
                  <c:v>1</c:v>
                </c:pt>
                <c:pt idx="11">
                  <c:v>0.95105651629515353</c:v>
                </c:pt>
                <c:pt idx="12">
                  <c:v>0.80901699437494745</c:v>
                </c:pt>
                <c:pt idx="13">
                  <c:v>0.58778525229247303</c:v>
                </c:pt>
                <c:pt idx="14">
                  <c:v>0.30901699437494745</c:v>
                </c:pt>
                <c:pt idx="15">
                  <c:v>6.1257422745431001E-17</c:v>
                </c:pt>
                <c:pt idx="16">
                  <c:v>-0.30901699437494734</c:v>
                </c:pt>
                <c:pt idx="17">
                  <c:v>-0.58778525229247303</c:v>
                </c:pt>
                <c:pt idx="18">
                  <c:v>-0.80901699437494734</c:v>
                </c:pt>
                <c:pt idx="19">
                  <c:v>-0.95105651629515342</c:v>
                </c:pt>
                <c:pt idx="20">
                  <c:v>-1</c:v>
                </c:pt>
                <c:pt idx="21">
                  <c:v>-0.95105651629515375</c:v>
                </c:pt>
                <c:pt idx="22">
                  <c:v>-0.80901699437494756</c:v>
                </c:pt>
                <c:pt idx="23">
                  <c:v>-0.58778525229247325</c:v>
                </c:pt>
                <c:pt idx="24">
                  <c:v>-0.30901699437494756</c:v>
                </c:pt>
                <c:pt idx="25">
                  <c:v>7.0440615146383223E-16</c:v>
                </c:pt>
                <c:pt idx="26">
                  <c:v>0.30901699437494806</c:v>
                </c:pt>
                <c:pt idx="27">
                  <c:v>0.58778525229247369</c:v>
                </c:pt>
                <c:pt idx="28">
                  <c:v>0.80901699437494834</c:v>
                </c:pt>
                <c:pt idx="29">
                  <c:v>0.95105651629515409</c:v>
                </c:pt>
                <c:pt idx="30">
                  <c:v>1</c:v>
                </c:pt>
              </c:numCache>
            </c:numRef>
          </c:val>
          <c:extLst>
            <c:ext xmlns:c16="http://schemas.microsoft.com/office/drawing/2014/chart" uri="{C3380CC4-5D6E-409C-BE32-E72D297353CC}">
              <c16:uniqueId val="{00000010-D875-43B6-B7BE-52A3DE5E8F4B}"/>
            </c:ext>
          </c:extLst>
        </c:ser>
        <c:ser>
          <c:idx val="23"/>
          <c:order val="22"/>
          <c:tx>
            <c:strRef>
              <c:f>Sheet1!$A$24</c:f>
              <c:strCache>
                <c:ptCount val="1"/>
                <c:pt idx="0">
                  <c:v>0.05</c:v>
                </c:pt>
              </c:strCache>
            </c:strRef>
          </c:tx>
          <c:val>
            <c:numRef>
              <c:f>Sheet1!$B$24:$AF$24</c:f>
              <c:numCache>
                <c:formatCode>General</c:formatCode>
                <c:ptCount val="31"/>
                <c:pt idx="0">
                  <c:v>-0.95105651629515353</c:v>
                </c:pt>
                <c:pt idx="1">
                  <c:v>-1</c:v>
                </c:pt>
                <c:pt idx="2">
                  <c:v>-0.95105651629515353</c:v>
                </c:pt>
                <c:pt idx="3">
                  <c:v>-0.80901699437494734</c:v>
                </c:pt>
                <c:pt idx="4">
                  <c:v>-0.58778525229247303</c:v>
                </c:pt>
                <c:pt idx="5">
                  <c:v>-0.30901699437494756</c:v>
                </c:pt>
                <c:pt idx="6">
                  <c:v>-3.8283178710463162E-16</c:v>
                </c:pt>
                <c:pt idx="7">
                  <c:v>0.30901699437494706</c:v>
                </c:pt>
                <c:pt idx="8">
                  <c:v>0.5877852522924728</c:v>
                </c:pt>
                <c:pt idx="9">
                  <c:v>0.80901699437494723</c:v>
                </c:pt>
                <c:pt idx="10">
                  <c:v>0.95105651629515353</c:v>
                </c:pt>
                <c:pt idx="11">
                  <c:v>1</c:v>
                </c:pt>
                <c:pt idx="12">
                  <c:v>0.95105651629515353</c:v>
                </c:pt>
                <c:pt idx="13">
                  <c:v>0.80901699437494734</c:v>
                </c:pt>
                <c:pt idx="14">
                  <c:v>0.58778525229247303</c:v>
                </c:pt>
                <c:pt idx="15">
                  <c:v>0.30901699437494745</c:v>
                </c:pt>
                <c:pt idx="16">
                  <c:v>6.1257422745431001E-17</c:v>
                </c:pt>
                <c:pt idx="17">
                  <c:v>-0.30901699437494734</c:v>
                </c:pt>
                <c:pt idx="18">
                  <c:v>-0.58778525229247303</c:v>
                </c:pt>
                <c:pt idx="19">
                  <c:v>-0.80901699437494734</c:v>
                </c:pt>
                <c:pt idx="20">
                  <c:v>-0.95105651629515342</c:v>
                </c:pt>
                <c:pt idx="21">
                  <c:v>-1</c:v>
                </c:pt>
                <c:pt idx="22">
                  <c:v>-0.95105651629515375</c:v>
                </c:pt>
                <c:pt idx="23">
                  <c:v>-0.80901699437494756</c:v>
                </c:pt>
                <c:pt idx="24">
                  <c:v>-0.58778525229247325</c:v>
                </c:pt>
                <c:pt idx="25">
                  <c:v>-0.30901699437494756</c:v>
                </c:pt>
                <c:pt idx="26">
                  <c:v>7.0440615146383223E-16</c:v>
                </c:pt>
                <c:pt idx="27">
                  <c:v>0.30901699437494806</c:v>
                </c:pt>
                <c:pt idx="28">
                  <c:v>0.58778525229247369</c:v>
                </c:pt>
                <c:pt idx="29">
                  <c:v>0.80901699437494834</c:v>
                </c:pt>
                <c:pt idx="30">
                  <c:v>0.95105651629515375</c:v>
                </c:pt>
              </c:numCache>
            </c:numRef>
          </c:val>
          <c:extLst>
            <c:ext xmlns:c16="http://schemas.microsoft.com/office/drawing/2014/chart" uri="{C3380CC4-5D6E-409C-BE32-E72D297353CC}">
              <c16:uniqueId val="{00000011-D875-43B6-B7BE-52A3DE5E8F4B}"/>
            </c:ext>
          </c:extLst>
        </c:ser>
        <c:ser>
          <c:idx val="24"/>
          <c:order val="23"/>
          <c:tx>
            <c:strRef>
              <c:f>Sheet1!$A$25</c:f>
              <c:strCache>
                <c:ptCount val="1"/>
                <c:pt idx="0">
                  <c:v>0.1</c:v>
                </c:pt>
              </c:strCache>
            </c:strRef>
          </c:tx>
          <c:val>
            <c:numRef>
              <c:f>Sheet1!$B$25:$AF$25</c:f>
              <c:numCache>
                <c:formatCode>General</c:formatCode>
                <c:ptCount val="31"/>
                <c:pt idx="0">
                  <c:v>-0.80901699437494756</c:v>
                </c:pt>
                <c:pt idx="1">
                  <c:v>-0.95105651629515353</c:v>
                </c:pt>
                <c:pt idx="2">
                  <c:v>-1</c:v>
                </c:pt>
                <c:pt idx="3">
                  <c:v>-0.95105651629515364</c:v>
                </c:pt>
                <c:pt idx="4">
                  <c:v>-0.80901699437494734</c:v>
                </c:pt>
                <c:pt idx="5">
                  <c:v>-0.58778525229247347</c:v>
                </c:pt>
                <c:pt idx="6">
                  <c:v>-0.30901699437494756</c:v>
                </c:pt>
                <c:pt idx="7">
                  <c:v>-6.0487639202966292E-16</c:v>
                </c:pt>
                <c:pt idx="8">
                  <c:v>0.30901699437494706</c:v>
                </c:pt>
                <c:pt idx="9">
                  <c:v>0.5877852522924728</c:v>
                </c:pt>
                <c:pt idx="10">
                  <c:v>0.80901699437494745</c:v>
                </c:pt>
                <c:pt idx="11">
                  <c:v>0.95105651629515353</c:v>
                </c:pt>
                <c:pt idx="12">
                  <c:v>1</c:v>
                </c:pt>
                <c:pt idx="13">
                  <c:v>0.95105651629515353</c:v>
                </c:pt>
                <c:pt idx="14">
                  <c:v>0.80901699437494745</c:v>
                </c:pt>
                <c:pt idx="15">
                  <c:v>0.58778525229247314</c:v>
                </c:pt>
                <c:pt idx="16">
                  <c:v>0.30901699437494745</c:v>
                </c:pt>
                <c:pt idx="17">
                  <c:v>2.8330202767046231E-16</c:v>
                </c:pt>
                <c:pt idx="18">
                  <c:v>-0.30901699437494695</c:v>
                </c:pt>
                <c:pt idx="19">
                  <c:v>-0.58778525229247303</c:v>
                </c:pt>
                <c:pt idx="20">
                  <c:v>-0.80901699437494712</c:v>
                </c:pt>
                <c:pt idx="21">
                  <c:v>-0.95105651629515342</c:v>
                </c:pt>
                <c:pt idx="22">
                  <c:v>-1</c:v>
                </c:pt>
                <c:pt idx="23">
                  <c:v>-0.95105651629515353</c:v>
                </c:pt>
                <c:pt idx="24">
                  <c:v>-0.80901699437494723</c:v>
                </c:pt>
                <c:pt idx="25">
                  <c:v>-0.58778525229247258</c:v>
                </c:pt>
                <c:pt idx="26">
                  <c:v>-0.30901699437494673</c:v>
                </c:pt>
                <c:pt idx="27">
                  <c:v>1.5925845711639575E-15</c:v>
                </c:pt>
                <c:pt idx="28">
                  <c:v>0.30901699437494895</c:v>
                </c:pt>
                <c:pt idx="29">
                  <c:v>0.58778525229247436</c:v>
                </c:pt>
                <c:pt idx="30">
                  <c:v>0.80901699437494834</c:v>
                </c:pt>
              </c:numCache>
            </c:numRef>
          </c:val>
          <c:extLst>
            <c:ext xmlns:c16="http://schemas.microsoft.com/office/drawing/2014/chart" uri="{C3380CC4-5D6E-409C-BE32-E72D297353CC}">
              <c16:uniqueId val="{00000012-D875-43B6-B7BE-52A3DE5E8F4B}"/>
            </c:ext>
          </c:extLst>
        </c:ser>
        <c:ser>
          <c:idx val="25"/>
          <c:order val="24"/>
          <c:tx>
            <c:strRef>
              <c:f>Sheet1!$A$26</c:f>
              <c:strCache>
                <c:ptCount val="1"/>
                <c:pt idx="0">
                  <c:v>0.15</c:v>
                </c:pt>
              </c:strCache>
            </c:strRef>
          </c:tx>
          <c:val>
            <c:numRef>
              <c:f>Sheet1!$B$26:$AF$26</c:f>
              <c:numCache>
                <c:formatCode>General</c:formatCode>
                <c:ptCount val="31"/>
                <c:pt idx="0">
                  <c:v>-0.58778525229247325</c:v>
                </c:pt>
                <c:pt idx="1">
                  <c:v>-0.80901699437494723</c:v>
                </c:pt>
                <c:pt idx="2">
                  <c:v>-0.95105651629515353</c:v>
                </c:pt>
                <c:pt idx="3">
                  <c:v>-1</c:v>
                </c:pt>
                <c:pt idx="4">
                  <c:v>-0.95105651629515364</c:v>
                </c:pt>
                <c:pt idx="5">
                  <c:v>-0.80901699437494767</c:v>
                </c:pt>
                <c:pt idx="6">
                  <c:v>-0.58778525229247347</c:v>
                </c:pt>
                <c:pt idx="7">
                  <c:v>-0.30901699437494801</c:v>
                </c:pt>
                <c:pt idx="8">
                  <c:v>-6.0487639202966292E-16</c:v>
                </c:pt>
                <c:pt idx="9">
                  <c:v>0.30901699437494684</c:v>
                </c:pt>
                <c:pt idx="10">
                  <c:v>0.58778525229247303</c:v>
                </c:pt>
                <c:pt idx="11">
                  <c:v>0.80901699437494734</c:v>
                </c:pt>
                <c:pt idx="12">
                  <c:v>0.95105651629515353</c:v>
                </c:pt>
                <c:pt idx="13">
                  <c:v>1</c:v>
                </c:pt>
                <c:pt idx="14">
                  <c:v>0.95105651629515364</c:v>
                </c:pt>
                <c:pt idx="15">
                  <c:v>0.80901699437494745</c:v>
                </c:pt>
                <c:pt idx="16">
                  <c:v>0.58778525229247336</c:v>
                </c:pt>
                <c:pt idx="17">
                  <c:v>0.30901699437494767</c:v>
                </c:pt>
                <c:pt idx="18">
                  <c:v>5.0534663259549362E-16</c:v>
                </c:pt>
                <c:pt idx="19">
                  <c:v>-0.30901699437494695</c:v>
                </c:pt>
                <c:pt idx="20">
                  <c:v>-0.58778525229247269</c:v>
                </c:pt>
                <c:pt idx="21">
                  <c:v>-0.80901699437494712</c:v>
                </c:pt>
                <c:pt idx="22">
                  <c:v>-0.95105651629515342</c:v>
                </c:pt>
                <c:pt idx="23">
                  <c:v>-1</c:v>
                </c:pt>
                <c:pt idx="24">
                  <c:v>-0.95105651629515353</c:v>
                </c:pt>
                <c:pt idx="25">
                  <c:v>-0.80901699437494723</c:v>
                </c:pt>
                <c:pt idx="26">
                  <c:v>-0.58778525229247258</c:v>
                </c:pt>
                <c:pt idx="27">
                  <c:v>-0.30901699437494673</c:v>
                </c:pt>
                <c:pt idx="28">
                  <c:v>1.5925845711639575E-15</c:v>
                </c:pt>
                <c:pt idx="29">
                  <c:v>0.30901699437494895</c:v>
                </c:pt>
                <c:pt idx="30">
                  <c:v>0.58778525229247369</c:v>
                </c:pt>
              </c:numCache>
            </c:numRef>
          </c:val>
          <c:extLst>
            <c:ext xmlns:c16="http://schemas.microsoft.com/office/drawing/2014/chart" uri="{C3380CC4-5D6E-409C-BE32-E72D297353CC}">
              <c16:uniqueId val="{00000013-D875-43B6-B7BE-52A3DE5E8F4B}"/>
            </c:ext>
          </c:extLst>
        </c:ser>
        <c:ser>
          <c:idx val="26"/>
          <c:order val="25"/>
          <c:tx>
            <c:strRef>
              <c:f>Sheet1!$A$27</c:f>
              <c:strCache>
                <c:ptCount val="1"/>
                <c:pt idx="0">
                  <c:v>0.2</c:v>
                </c:pt>
              </c:strCache>
            </c:strRef>
          </c:tx>
          <c:val>
            <c:numRef>
              <c:f>Sheet1!$B$27:$AF$27</c:f>
              <c:numCache>
                <c:formatCode>General</c:formatCode>
                <c:ptCount val="31"/>
                <c:pt idx="0">
                  <c:v>-0.30901699437494756</c:v>
                </c:pt>
                <c:pt idx="1">
                  <c:v>-0.58778525229247325</c:v>
                </c:pt>
                <c:pt idx="2">
                  <c:v>-0.80901699437494723</c:v>
                </c:pt>
                <c:pt idx="3">
                  <c:v>-0.95105651629515353</c:v>
                </c:pt>
                <c:pt idx="4">
                  <c:v>-1</c:v>
                </c:pt>
                <c:pt idx="5">
                  <c:v>-0.95105651629515364</c:v>
                </c:pt>
                <c:pt idx="6">
                  <c:v>-0.80901699437494767</c:v>
                </c:pt>
                <c:pt idx="7">
                  <c:v>-0.58778525229247347</c:v>
                </c:pt>
                <c:pt idx="8">
                  <c:v>-0.30901699437494801</c:v>
                </c:pt>
                <c:pt idx="9">
                  <c:v>-6.0487639202966292E-16</c:v>
                </c:pt>
                <c:pt idx="10">
                  <c:v>0.30901699437494745</c:v>
                </c:pt>
                <c:pt idx="11">
                  <c:v>0.58778525229247303</c:v>
                </c:pt>
                <c:pt idx="12">
                  <c:v>0.80901699437494745</c:v>
                </c:pt>
                <c:pt idx="13">
                  <c:v>0.95105651629515364</c:v>
                </c:pt>
                <c:pt idx="14">
                  <c:v>1</c:v>
                </c:pt>
                <c:pt idx="15">
                  <c:v>0.95105651629515364</c:v>
                </c:pt>
                <c:pt idx="16">
                  <c:v>0.80901699437494745</c:v>
                </c:pt>
                <c:pt idx="17">
                  <c:v>0.58778525229247336</c:v>
                </c:pt>
                <c:pt idx="18">
                  <c:v>0.30901699437494767</c:v>
                </c:pt>
                <c:pt idx="19">
                  <c:v>5.0534663259549362E-16</c:v>
                </c:pt>
                <c:pt idx="20">
                  <c:v>-0.30901699437494695</c:v>
                </c:pt>
                <c:pt idx="21">
                  <c:v>-0.58778525229247269</c:v>
                </c:pt>
                <c:pt idx="22">
                  <c:v>-0.80901699437494734</c:v>
                </c:pt>
                <c:pt idx="23">
                  <c:v>-0.95105651629515353</c:v>
                </c:pt>
                <c:pt idx="24">
                  <c:v>-1</c:v>
                </c:pt>
                <c:pt idx="25">
                  <c:v>-0.95105651629515353</c:v>
                </c:pt>
                <c:pt idx="26">
                  <c:v>-0.80901699437494723</c:v>
                </c:pt>
                <c:pt idx="27">
                  <c:v>-0.58778525229247258</c:v>
                </c:pt>
                <c:pt idx="28">
                  <c:v>-0.30901699437494673</c:v>
                </c:pt>
                <c:pt idx="29">
                  <c:v>1.5925845711639575E-15</c:v>
                </c:pt>
                <c:pt idx="30">
                  <c:v>0.30901699437494895</c:v>
                </c:pt>
              </c:numCache>
            </c:numRef>
          </c:val>
          <c:extLst>
            <c:ext xmlns:c16="http://schemas.microsoft.com/office/drawing/2014/chart" uri="{C3380CC4-5D6E-409C-BE32-E72D297353CC}">
              <c16:uniqueId val="{00000014-D875-43B6-B7BE-52A3DE5E8F4B}"/>
            </c:ext>
          </c:extLst>
        </c:ser>
        <c:ser>
          <c:idx val="27"/>
          <c:order val="26"/>
          <c:tx>
            <c:strRef>
              <c:f>Sheet1!$A$28</c:f>
              <c:strCache>
                <c:ptCount val="1"/>
                <c:pt idx="0">
                  <c:v>0.25</c:v>
                </c:pt>
              </c:strCache>
            </c:strRef>
          </c:tx>
          <c:val>
            <c:numRef>
              <c:f>Sheet1!$B$28:$AF$28</c:f>
              <c:numCache>
                <c:formatCode>General</c:formatCode>
                <c:ptCount val="31"/>
                <c:pt idx="0">
                  <c:v>-1.83772268236293E-16</c:v>
                </c:pt>
                <c:pt idx="1">
                  <c:v>-0.30901699437494756</c:v>
                </c:pt>
                <c:pt idx="2">
                  <c:v>-0.58778525229247325</c:v>
                </c:pt>
                <c:pt idx="3">
                  <c:v>-0.80901699437494723</c:v>
                </c:pt>
                <c:pt idx="4">
                  <c:v>-0.95105651629515353</c:v>
                </c:pt>
                <c:pt idx="5">
                  <c:v>-1</c:v>
                </c:pt>
                <c:pt idx="6">
                  <c:v>-0.95105651629515364</c:v>
                </c:pt>
                <c:pt idx="7">
                  <c:v>-0.80901699437494767</c:v>
                </c:pt>
                <c:pt idx="8">
                  <c:v>-0.58778525229247347</c:v>
                </c:pt>
                <c:pt idx="9">
                  <c:v>-0.30901699437494756</c:v>
                </c:pt>
                <c:pt idx="10">
                  <c:v>6.1257422745431001E-17</c:v>
                </c:pt>
                <c:pt idx="11">
                  <c:v>0.30901699437494745</c:v>
                </c:pt>
                <c:pt idx="12">
                  <c:v>0.58778525229247314</c:v>
                </c:pt>
                <c:pt idx="13">
                  <c:v>0.80901699437494745</c:v>
                </c:pt>
                <c:pt idx="14">
                  <c:v>0.95105651629515364</c:v>
                </c:pt>
                <c:pt idx="15">
                  <c:v>1</c:v>
                </c:pt>
                <c:pt idx="16">
                  <c:v>0.95105651629515364</c:v>
                </c:pt>
                <c:pt idx="17">
                  <c:v>0.80901699437494745</c:v>
                </c:pt>
                <c:pt idx="18">
                  <c:v>0.58778525229247336</c:v>
                </c:pt>
                <c:pt idx="19">
                  <c:v>0.30901699437494767</c:v>
                </c:pt>
                <c:pt idx="20">
                  <c:v>5.0534663259549362E-16</c:v>
                </c:pt>
                <c:pt idx="21">
                  <c:v>-0.30901699437494695</c:v>
                </c:pt>
                <c:pt idx="22">
                  <c:v>-0.58778525229247303</c:v>
                </c:pt>
                <c:pt idx="23">
                  <c:v>-0.80901699437494734</c:v>
                </c:pt>
                <c:pt idx="24">
                  <c:v>-0.95105651629515364</c:v>
                </c:pt>
                <c:pt idx="25">
                  <c:v>-1</c:v>
                </c:pt>
                <c:pt idx="26">
                  <c:v>-0.95105651629515331</c:v>
                </c:pt>
                <c:pt idx="27">
                  <c:v>-0.80901699437494667</c:v>
                </c:pt>
                <c:pt idx="28">
                  <c:v>-0.5877852522924718</c:v>
                </c:pt>
                <c:pt idx="29">
                  <c:v>-0.3090169943749459</c:v>
                </c:pt>
                <c:pt idx="30">
                  <c:v>1.5925845711639575E-15</c:v>
                </c:pt>
              </c:numCache>
            </c:numRef>
          </c:val>
          <c:extLst>
            <c:ext xmlns:c16="http://schemas.microsoft.com/office/drawing/2014/chart" uri="{C3380CC4-5D6E-409C-BE32-E72D297353CC}">
              <c16:uniqueId val="{00000015-D875-43B6-B7BE-52A3DE5E8F4B}"/>
            </c:ext>
          </c:extLst>
        </c:ser>
        <c:ser>
          <c:idx val="28"/>
          <c:order val="27"/>
          <c:tx>
            <c:strRef>
              <c:f>Sheet1!$A$29</c:f>
              <c:strCache>
                <c:ptCount val="1"/>
                <c:pt idx="0">
                  <c:v>0.3</c:v>
                </c:pt>
              </c:strCache>
            </c:strRef>
          </c:tx>
          <c:val>
            <c:numRef>
              <c:f>Sheet1!$B$29:$AF$29</c:f>
              <c:numCache>
                <c:formatCode>General</c:formatCode>
                <c:ptCount val="31"/>
                <c:pt idx="0">
                  <c:v>0.30901699437494723</c:v>
                </c:pt>
                <c:pt idx="1">
                  <c:v>-1.83772268236293E-16</c:v>
                </c:pt>
                <c:pt idx="2">
                  <c:v>-0.30901699437494756</c:v>
                </c:pt>
                <c:pt idx="3">
                  <c:v>-0.58778525229247325</c:v>
                </c:pt>
                <c:pt idx="4">
                  <c:v>-0.80901699437494723</c:v>
                </c:pt>
                <c:pt idx="5">
                  <c:v>-0.95105651629515353</c:v>
                </c:pt>
                <c:pt idx="6">
                  <c:v>-1</c:v>
                </c:pt>
                <c:pt idx="7">
                  <c:v>-0.95105651629515364</c:v>
                </c:pt>
                <c:pt idx="8">
                  <c:v>-0.80901699437494767</c:v>
                </c:pt>
                <c:pt idx="9">
                  <c:v>-0.58778525229247347</c:v>
                </c:pt>
                <c:pt idx="10">
                  <c:v>-0.30901699437494734</c:v>
                </c:pt>
                <c:pt idx="11">
                  <c:v>6.1257422745431001E-17</c:v>
                </c:pt>
                <c:pt idx="12">
                  <c:v>0.30901699437494745</c:v>
                </c:pt>
                <c:pt idx="13">
                  <c:v>0.58778525229247336</c:v>
                </c:pt>
                <c:pt idx="14">
                  <c:v>0.80901699437494745</c:v>
                </c:pt>
                <c:pt idx="15">
                  <c:v>0.95105651629515364</c:v>
                </c:pt>
                <c:pt idx="16">
                  <c:v>1</c:v>
                </c:pt>
                <c:pt idx="17">
                  <c:v>0.95105651629515364</c:v>
                </c:pt>
                <c:pt idx="18">
                  <c:v>0.80901699437494745</c:v>
                </c:pt>
                <c:pt idx="19">
                  <c:v>0.58778525229247336</c:v>
                </c:pt>
                <c:pt idx="20">
                  <c:v>0.30901699437494767</c:v>
                </c:pt>
                <c:pt idx="21">
                  <c:v>5.0534663259549362E-16</c:v>
                </c:pt>
                <c:pt idx="22">
                  <c:v>-0.30901699437494734</c:v>
                </c:pt>
                <c:pt idx="23">
                  <c:v>-0.58778525229247303</c:v>
                </c:pt>
                <c:pt idx="24">
                  <c:v>-0.80901699437494767</c:v>
                </c:pt>
                <c:pt idx="25">
                  <c:v>-0.95105651629515386</c:v>
                </c:pt>
                <c:pt idx="26">
                  <c:v>-1</c:v>
                </c:pt>
                <c:pt idx="27">
                  <c:v>-0.95105651629515309</c:v>
                </c:pt>
                <c:pt idx="28">
                  <c:v>-0.80901699437494645</c:v>
                </c:pt>
                <c:pt idx="29">
                  <c:v>-0.58778525229247114</c:v>
                </c:pt>
                <c:pt idx="30">
                  <c:v>-0.30901699437494673</c:v>
                </c:pt>
              </c:numCache>
            </c:numRef>
          </c:val>
          <c:extLst>
            <c:ext xmlns:c16="http://schemas.microsoft.com/office/drawing/2014/chart" uri="{C3380CC4-5D6E-409C-BE32-E72D297353CC}">
              <c16:uniqueId val="{00000016-D875-43B6-B7BE-52A3DE5E8F4B}"/>
            </c:ext>
          </c:extLst>
        </c:ser>
        <c:ser>
          <c:idx val="29"/>
          <c:order val="28"/>
          <c:tx>
            <c:strRef>
              <c:f>Sheet1!$A$30</c:f>
              <c:strCache>
                <c:ptCount val="1"/>
                <c:pt idx="0">
                  <c:v>0.35</c:v>
                </c:pt>
              </c:strCache>
            </c:strRef>
          </c:tx>
          <c:val>
            <c:numRef>
              <c:f>Sheet1!$B$30:$AF$30</c:f>
              <c:numCache>
                <c:formatCode>General</c:formatCode>
                <c:ptCount val="31"/>
                <c:pt idx="0">
                  <c:v>0.58778525229247292</c:v>
                </c:pt>
                <c:pt idx="1">
                  <c:v>0.30901699437494723</c:v>
                </c:pt>
                <c:pt idx="2">
                  <c:v>-1.83772268236293E-16</c:v>
                </c:pt>
                <c:pt idx="3">
                  <c:v>-0.30901699437494756</c:v>
                </c:pt>
                <c:pt idx="4">
                  <c:v>-0.58778525229247325</c:v>
                </c:pt>
                <c:pt idx="5">
                  <c:v>-0.80901699437494723</c:v>
                </c:pt>
                <c:pt idx="6">
                  <c:v>-0.95105651629515353</c:v>
                </c:pt>
                <c:pt idx="7">
                  <c:v>-1</c:v>
                </c:pt>
                <c:pt idx="8">
                  <c:v>-0.95105651629515364</c:v>
                </c:pt>
                <c:pt idx="9">
                  <c:v>-0.80901699437494734</c:v>
                </c:pt>
                <c:pt idx="10">
                  <c:v>-0.58778525229247303</c:v>
                </c:pt>
                <c:pt idx="11">
                  <c:v>-0.30901699437494734</c:v>
                </c:pt>
                <c:pt idx="12">
                  <c:v>2.8330202767046231E-16</c:v>
                </c:pt>
                <c:pt idx="13">
                  <c:v>0.30901699437494767</c:v>
                </c:pt>
                <c:pt idx="14">
                  <c:v>0.58778525229247336</c:v>
                </c:pt>
                <c:pt idx="15">
                  <c:v>0.80901699437494745</c:v>
                </c:pt>
                <c:pt idx="16">
                  <c:v>0.95105651629515364</c:v>
                </c:pt>
                <c:pt idx="17">
                  <c:v>1</c:v>
                </c:pt>
                <c:pt idx="18">
                  <c:v>0.95105651629515364</c:v>
                </c:pt>
                <c:pt idx="19">
                  <c:v>0.80901699437494745</c:v>
                </c:pt>
                <c:pt idx="20">
                  <c:v>0.58778525229247336</c:v>
                </c:pt>
                <c:pt idx="21">
                  <c:v>0.30901699437494767</c:v>
                </c:pt>
                <c:pt idx="22">
                  <c:v>6.1257422745431001E-17</c:v>
                </c:pt>
                <c:pt idx="23">
                  <c:v>-0.30901699437494756</c:v>
                </c:pt>
                <c:pt idx="24">
                  <c:v>-0.58778525229247347</c:v>
                </c:pt>
                <c:pt idx="25">
                  <c:v>-0.8090169943749479</c:v>
                </c:pt>
                <c:pt idx="26">
                  <c:v>-0.95105651629515398</c:v>
                </c:pt>
                <c:pt idx="27">
                  <c:v>-1</c:v>
                </c:pt>
                <c:pt idx="28">
                  <c:v>-0.95105651629515309</c:v>
                </c:pt>
                <c:pt idx="29">
                  <c:v>-0.80901699437494645</c:v>
                </c:pt>
                <c:pt idx="30">
                  <c:v>-0.5877852522924718</c:v>
                </c:pt>
              </c:numCache>
            </c:numRef>
          </c:val>
          <c:extLst>
            <c:ext xmlns:c16="http://schemas.microsoft.com/office/drawing/2014/chart" uri="{C3380CC4-5D6E-409C-BE32-E72D297353CC}">
              <c16:uniqueId val="{00000017-D875-43B6-B7BE-52A3DE5E8F4B}"/>
            </c:ext>
          </c:extLst>
        </c:ser>
        <c:ser>
          <c:idx val="30"/>
          <c:order val="29"/>
          <c:tx>
            <c:strRef>
              <c:f>Sheet1!$A$31</c:f>
              <c:strCache>
                <c:ptCount val="1"/>
                <c:pt idx="0">
                  <c:v>0.4</c:v>
                </c:pt>
              </c:strCache>
            </c:strRef>
          </c:tx>
          <c:val>
            <c:numRef>
              <c:f>Sheet1!$B$31:$AF$31</c:f>
              <c:numCache>
                <c:formatCode>General</c:formatCode>
                <c:ptCount val="31"/>
                <c:pt idx="0">
                  <c:v>0.80901699437494679</c:v>
                </c:pt>
                <c:pt idx="1">
                  <c:v>0.58778525229247292</c:v>
                </c:pt>
                <c:pt idx="2">
                  <c:v>0.30901699437494723</c:v>
                </c:pt>
                <c:pt idx="3">
                  <c:v>-1.83772268236293E-16</c:v>
                </c:pt>
                <c:pt idx="4">
                  <c:v>-0.30901699437494756</c:v>
                </c:pt>
                <c:pt idx="5">
                  <c:v>-0.58778525229247325</c:v>
                </c:pt>
                <c:pt idx="6">
                  <c:v>-0.80901699437494723</c:v>
                </c:pt>
                <c:pt idx="7">
                  <c:v>-0.95105651629515353</c:v>
                </c:pt>
                <c:pt idx="8">
                  <c:v>-1</c:v>
                </c:pt>
                <c:pt idx="9">
                  <c:v>-0.95105651629515364</c:v>
                </c:pt>
                <c:pt idx="10">
                  <c:v>-0.80901699437494734</c:v>
                </c:pt>
                <c:pt idx="11">
                  <c:v>-0.58778525229247303</c:v>
                </c:pt>
                <c:pt idx="12">
                  <c:v>-0.30901699437494695</c:v>
                </c:pt>
                <c:pt idx="13">
                  <c:v>5.0534663259549362E-16</c:v>
                </c:pt>
                <c:pt idx="14">
                  <c:v>0.30901699437494767</c:v>
                </c:pt>
                <c:pt idx="15">
                  <c:v>0.58778525229247336</c:v>
                </c:pt>
                <c:pt idx="16">
                  <c:v>0.80901699437494745</c:v>
                </c:pt>
                <c:pt idx="17">
                  <c:v>0.95105651629515364</c:v>
                </c:pt>
                <c:pt idx="18">
                  <c:v>1</c:v>
                </c:pt>
                <c:pt idx="19">
                  <c:v>0.95105651629515364</c:v>
                </c:pt>
                <c:pt idx="20">
                  <c:v>0.80901699437494745</c:v>
                </c:pt>
                <c:pt idx="21">
                  <c:v>0.58778525229247336</c:v>
                </c:pt>
                <c:pt idx="22">
                  <c:v>0.30901699437494745</c:v>
                </c:pt>
                <c:pt idx="23">
                  <c:v>-3.8283178710463162E-16</c:v>
                </c:pt>
                <c:pt idx="24">
                  <c:v>-0.30901699437494801</c:v>
                </c:pt>
                <c:pt idx="25">
                  <c:v>-0.5877852522924738</c:v>
                </c:pt>
                <c:pt idx="26">
                  <c:v>-0.80901699437494812</c:v>
                </c:pt>
                <c:pt idx="27">
                  <c:v>-0.95105651629515398</c:v>
                </c:pt>
                <c:pt idx="28">
                  <c:v>-1</c:v>
                </c:pt>
                <c:pt idx="29">
                  <c:v>-0.95105651629515309</c:v>
                </c:pt>
                <c:pt idx="30">
                  <c:v>-0.80901699437494645</c:v>
                </c:pt>
              </c:numCache>
            </c:numRef>
          </c:val>
          <c:extLst>
            <c:ext xmlns:c16="http://schemas.microsoft.com/office/drawing/2014/chart" uri="{C3380CC4-5D6E-409C-BE32-E72D297353CC}">
              <c16:uniqueId val="{00000018-D875-43B6-B7BE-52A3DE5E8F4B}"/>
            </c:ext>
          </c:extLst>
        </c:ser>
        <c:ser>
          <c:idx val="31"/>
          <c:order val="30"/>
          <c:tx>
            <c:strRef>
              <c:f>Sheet1!$A$32</c:f>
              <c:strCache>
                <c:ptCount val="1"/>
                <c:pt idx="0">
                  <c:v>0.45</c:v>
                </c:pt>
              </c:strCache>
            </c:strRef>
          </c:tx>
          <c:val>
            <c:numRef>
              <c:f>Sheet1!$B$32:$AF$32</c:f>
              <c:numCache>
                <c:formatCode>General</c:formatCode>
                <c:ptCount val="31"/>
                <c:pt idx="0">
                  <c:v>0.95105651629515353</c:v>
                </c:pt>
                <c:pt idx="1">
                  <c:v>0.80901699437494679</c:v>
                </c:pt>
                <c:pt idx="2">
                  <c:v>0.58778525229247292</c:v>
                </c:pt>
                <c:pt idx="3">
                  <c:v>0.30901699437494723</c:v>
                </c:pt>
                <c:pt idx="4">
                  <c:v>-1.83772268236293E-16</c:v>
                </c:pt>
                <c:pt idx="5">
                  <c:v>-0.30901699437494756</c:v>
                </c:pt>
                <c:pt idx="6">
                  <c:v>-0.58778525229247325</c:v>
                </c:pt>
                <c:pt idx="7">
                  <c:v>-0.80901699437494723</c:v>
                </c:pt>
                <c:pt idx="8">
                  <c:v>-0.95105651629515353</c:v>
                </c:pt>
                <c:pt idx="9">
                  <c:v>-1</c:v>
                </c:pt>
                <c:pt idx="10">
                  <c:v>-0.95105651629515342</c:v>
                </c:pt>
                <c:pt idx="11">
                  <c:v>-0.80901699437494734</c:v>
                </c:pt>
                <c:pt idx="12">
                  <c:v>-0.58778525229247303</c:v>
                </c:pt>
                <c:pt idx="13">
                  <c:v>-0.30901699437494695</c:v>
                </c:pt>
                <c:pt idx="14">
                  <c:v>5.0534663259549362E-16</c:v>
                </c:pt>
                <c:pt idx="15">
                  <c:v>0.30901699437494767</c:v>
                </c:pt>
                <c:pt idx="16">
                  <c:v>0.58778525229247336</c:v>
                </c:pt>
                <c:pt idx="17">
                  <c:v>0.80901699437494745</c:v>
                </c:pt>
                <c:pt idx="18">
                  <c:v>0.95105651629515364</c:v>
                </c:pt>
                <c:pt idx="19">
                  <c:v>1</c:v>
                </c:pt>
                <c:pt idx="20">
                  <c:v>0.95105651629515364</c:v>
                </c:pt>
                <c:pt idx="21">
                  <c:v>0.80901699437494745</c:v>
                </c:pt>
                <c:pt idx="22">
                  <c:v>0.58778525229247303</c:v>
                </c:pt>
                <c:pt idx="23">
                  <c:v>0.30901699437494706</c:v>
                </c:pt>
                <c:pt idx="24">
                  <c:v>-6.0487639202966292E-16</c:v>
                </c:pt>
                <c:pt idx="25">
                  <c:v>-0.30901699437494817</c:v>
                </c:pt>
                <c:pt idx="26">
                  <c:v>-0.58778525229247414</c:v>
                </c:pt>
                <c:pt idx="27">
                  <c:v>-0.80901699437494812</c:v>
                </c:pt>
                <c:pt idx="28">
                  <c:v>-0.95105651629515409</c:v>
                </c:pt>
                <c:pt idx="29">
                  <c:v>-1</c:v>
                </c:pt>
                <c:pt idx="30">
                  <c:v>-0.95105651629515309</c:v>
                </c:pt>
              </c:numCache>
            </c:numRef>
          </c:val>
          <c:extLst>
            <c:ext xmlns:c16="http://schemas.microsoft.com/office/drawing/2014/chart" uri="{C3380CC4-5D6E-409C-BE32-E72D297353CC}">
              <c16:uniqueId val="{00000019-D875-43B6-B7BE-52A3DE5E8F4B}"/>
            </c:ext>
          </c:extLst>
        </c:ser>
        <c:ser>
          <c:idx val="32"/>
          <c:order val="31"/>
          <c:tx>
            <c:strRef>
              <c:f>Sheet1!$A$33</c:f>
              <c:strCache>
                <c:ptCount val="1"/>
                <c:pt idx="0">
                  <c:v>0.5</c:v>
                </c:pt>
              </c:strCache>
            </c:strRef>
          </c:tx>
          <c:val>
            <c:numRef>
              <c:f>Sheet1!$B$33:$AF$33</c:f>
              <c:numCache>
                <c:formatCode>General</c:formatCode>
                <c:ptCount val="31"/>
                <c:pt idx="0">
                  <c:v>1</c:v>
                </c:pt>
                <c:pt idx="1">
                  <c:v>0.95105651629515353</c:v>
                </c:pt>
                <c:pt idx="2">
                  <c:v>0.80901699437494679</c:v>
                </c:pt>
                <c:pt idx="3">
                  <c:v>0.58778525229247292</c:v>
                </c:pt>
                <c:pt idx="4">
                  <c:v>0.30901699437494723</c:v>
                </c:pt>
                <c:pt idx="5">
                  <c:v>-1.83772268236293E-16</c:v>
                </c:pt>
                <c:pt idx="6">
                  <c:v>-0.30901699437494756</c:v>
                </c:pt>
                <c:pt idx="7">
                  <c:v>-0.58778525229247325</c:v>
                </c:pt>
                <c:pt idx="8">
                  <c:v>-0.80901699437494756</c:v>
                </c:pt>
                <c:pt idx="9">
                  <c:v>-0.95105651629515353</c:v>
                </c:pt>
                <c:pt idx="10">
                  <c:v>-1</c:v>
                </c:pt>
                <c:pt idx="11">
                  <c:v>-0.95105651629515342</c:v>
                </c:pt>
                <c:pt idx="12">
                  <c:v>-0.80901699437494712</c:v>
                </c:pt>
                <c:pt idx="13">
                  <c:v>-0.58778525229247269</c:v>
                </c:pt>
                <c:pt idx="14">
                  <c:v>-0.30901699437494695</c:v>
                </c:pt>
                <c:pt idx="15">
                  <c:v>5.0534663259549362E-16</c:v>
                </c:pt>
                <c:pt idx="16">
                  <c:v>0.30901699437494767</c:v>
                </c:pt>
                <c:pt idx="17">
                  <c:v>0.58778525229247336</c:v>
                </c:pt>
                <c:pt idx="18">
                  <c:v>0.80901699437494745</c:v>
                </c:pt>
                <c:pt idx="19">
                  <c:v>0.95105651629515364</c:v>
                </c:pt>
                <c:pt idx="20">
                  <c:v>1</c:v>
                </c:pt>
                <c:pt idx="21">
                  <c:v>0.95105651629515364</c:v>
                </c:pt>
                <c:pt idx="22">
                  <c:v>0.80901699437494734</c:v>
                </c:pt>
                <c:pt idx="23">
                  <c:v>0.5877852522924728</c:v>
                </c:pt>
                <c:pt idx="24">
                  <c:v>0.30901699437494684</c:v>
                </c:pt>
                <c:pt idx="25">
                  <c:v>-1.0489656018797255E-15</c:v>
                </c:pt>
                <c:pt idx="26">
                  <c:v>-0.30901699437494862</c:v>
                </c:pt>
                <c:pt idx="27">
                  <c:v>-0.58778525229247447</c:v>
                </c:pt>
                <c:pt idx="28">
                  <c:v>-0.80901699437494845</c:v>
                </c:pt>
                <c:pt idx="29">
                  <c:v>-0.9510565162951542</c:v>
                </c:pt>
                <c:pt idx="30">
                  <c:v>-1</c:v>
                </c:pt>
              </c:numCache>
            </c:numRef>
          </c:val>
          <c:extLst>
            <c:ext xmlns:c16="http://schemas.microsoft.com/office/drawing/2014/chart" uri="{C3380CC4-5D6E-409C-BE32-E72D297353CC}">
              <c16:uniqueId val="{0000001A-D875-43B6-B7BE-52A3DE5E8F4B}"/>
            </c:ext>
          </c:extLst>
        </c:ser>
        <c:ser>
          <c:idx val="33"/>
          <c:order val="32"/>
          <c:tx>
            <c:strRef>
              <c:f>Sheet1!$A$34</c:f>
              <c:strCache>
                <c:ptCount val="1"/>
                <c:pt idx="0">
                  <c:v>0.55</c:v>
                </c:pt>
              </c:strCache>
            </c:strRef>
          </c:tx>
          <c:val>
            <c:numRef>
              <c:f>Sheet1!$B$34:$AF$34</c:f>
              <c:numCache>
                <c:formatCode>General</c:formatCode>
                <c:ptCount val="31"/>
                <c:pt idx="0">
                  <c:v>0.95105651629515398</c:v>
                </c:pt>
                <c:pt idx="1">
                  <c:v>1</c:v>
                </c:pt>
                <c:pt idx="2">
                  <c:v>0.95105651629515353</c:v>
                </c:pt>
                <c:pt idx="3">
                  <c:v>0.80901699437494679</c:v>
                </c:pt>
                <c:pt idx="4">
                  <c:v>0.58778525229247292</c:v>
                </c:pt>
                <c:pt idx="5">
                  <c:v>0.30901699437494723</c:v>
                </c:pt>
                <c:pt idx="6">
                  <c:v>-1.83772268236293E-16</c:v>
                </c:pt>
                <c:pt idx="7">
                  <c:v>-0.30901699437494756</c:v>
                </c:pt>
                <c:pt idx="8">
                  <c:v>-0.58778525229247325</c:v>
                </c:pt>
                <c:pt idx="9">
                  <c:v>-0.80901699437494756</c:v>
                </c:pt>
                <c:pt idx="10">
                  <c:v>-0.95105651629515375</c:v>
                </c:pt>
                <c:pt idx="11">
                  <c:v>-1</c:v>
                </c:pt>
                <c:pt idx="12">
                  <c:v>-0.95105651629515342</c:v>
                </c:pt>
                <c:pt idx="13">
                  <c:v>-0.80901699437494712</c:v>
                </c:pt>
                <c:pt idx="14">
                  <c:v>-0.58778525229247269</c:v>
                </c:pt>
                <c:pt idx="15">
                  <c:v>-0.30901699437494695</c:v>
                </c:pt>
                <c:pt idx="16">
                  <c:v>5.0534663259549362E-16</c:v>
                </c:pt>
                <c:pt idx="17">
                  <c:v>0.30901699437494767</c:v>
                </c:pt>
                <c:pt idx="18">
                  <c:v>0.58778525229247336</c:v>
                </c:pt>
                <c:pt idx="19">
                  <c:v>0.80901699437494745</c:v>
                </c:pt>
                <c:pt idx="20">
                  <c:v>0.95105651629515364</c:v>
                </c:pt>
                <c:pt idx="21">
                  <c:v>1</c:v>
                </c:pt>
                <c:pt idx="22">
                  <c:v>0.95105651629515353</c:v>
                </c:pt>
                <c:pt idx="23">
                  <c:v>0.80901699437494712</c:v>
                </c:pt>
                <c:pt idx="24">
                  <c:v>0.58778525229247247</c:v>
                </c:pt>
                <c:pt idx="25">
                  <c:v>0.3090169943749464</c:v>
                </c:pt>
                <c:pt idx="26">
                  <c:v>-1.2710102068047568E-15</c:v>
                </c:pt>
                <c:pt idx="27">
                  <c:v>-0.30901699437494906</c:v>
                </c:pt>
                <c:pt idx="28">
                  <c:v>-0.58778525229247447</c:v>
                </c:pt>
                <c:pt idx="29">
                  <c:v>-0.80901699437494867</c:v>
                </c:pt>
                <c:pt idx="30">
                  <c:v>-0.95105651629515409</c:v>
                </c:pt>
              </c:numCache>
            </c:numRef>
          </c:val>
          <c:extLst>
            <c:ext xmlns:c16="http://schemas.microsoft.com/office/drawing/2014/chart" uri="{C3380CC4-5D6E-409C-BE32-E72D297353CC}">
              <c16:uniqueId val="{0000001B-D875-43B6-B7BE-52A3DE5E8F4B}"/>
            </c:ext>
          </c:extLst>
        </c:ser>
        <c:ser>
          <c:idx val="34"/>
          <c:order val="33"/>
          <c:tx>
            <c:strRef>
              <c:f>Sheet1!$A$35</c:f>
              <c:strCache>
                <c:ptCount val="1"/>
                <c:pt idx="0">
                  <c:v>0.6</c:v>
                </c:pt>
              </c:strCache>
            </c:strRef>
          </c:tx>
          <c:val>
            <c:numRef>
              <c:f>Sheet1!$B$35:$AF$35</c:f>
              <c:numCache>
                <c:formatCode>General</c:formatCode>
                <c:ptCount val="31"/>
                <c:pt idx="0">
                  <c:v>0.80901699437494701</c:v>
                </c:pt>
                <c:pt idx="1">
                  <c:v>0.95105651629515364</c:v>
                </c:pt>
                <c:pt idx="2">
                  <c:v>1</c:v>
                </c:pt>
                <c:pt idx="3">
                  <c:v>0.95105651629515353</c:v>
                </c:pt>
                <c:pt idx="4">
                  <c:v>0.80901699437494734</c:v>
                </c:pt>
                <c:pt idx="5">
                  <c:v>0.58778525229247369</c:v>
                </c:pt>
                <c:pt idx="6">
                  <c:v>0.30901699437494723</c:v>
                </c:pt>
                <c:pt idx="7">
                  <c:v>-1.83772268236293E-16</c:v>
                </c:pt>
                <c:pt idx="8">
                  <c:v>-0.30901699437494756</c:v>
                </c:pt>
                <c:pt idx="9">
                  <c:v>-0.58778525229247325</c:v>
                </c:pt>
                <c:pt idx="10">
                  <c:v>-0.80901699437494756</c:v>
                </c:pt>
                <c:pt idx="11">
                  <c:v>-0.95105651629515375</c:v>
                </c:pt>
                <c:pt idx="12">
                  <c:v>-1</c:v>
                </c:pt>
                <c:pt idx="13">
                  <c:v>-0.95105651629515342</c:v>
                </c:pt>
                <c:pt idx="14">
                  <c:v>-0.80901699437494734</c:v>
                </c:pt>
                <c:pt idx="15">
                  <c:v>-0.58778525229247303</c:v>
                </c:pt>
                <c:pt idx="16">
                  <c:v>-0.30901699437494734</c:v>
                </c:pt>
                <c:pt idx="17">
                  <c:v>6.1257422745431001E-17</c:v>
                </c:pt>
                <c:pt idx="18">
                  <c:v>0.30901699437494745</c:v>
                </c:pt>
                <c:pt idx="19">
                  <c:v>0.58778525229247303</c:v>
                </c:pt>
                <c:pt idx="20">
                  <c:v>0.80901699437494734</c:v>
                </c:pt>
                <c:pt idx="21">
                  <c:v>0.95105651629515353</c:v>
                </c:pt>
                <c:pt idx="22">
                  <c:v>1</c:v>
                </c:pt>
                <c:pt idx="23">
                  <c:v>0.95105651629515353</c:v>
                </c:pt>
                <c:pt idx="24">
                  <c:v>0.80901699437494712</c:v>
                </c:pt>
                <c:pt idx="25">
                  <c:v>0.58778525229247247</c:v>
                </c:pt>
                <c:pt idx="26">
                  <c:v>0.3090169943749464</c:v>
                </c:pt>
                <c:pt idx="27">
                  <c:v>-1.2710102068047568E-15</c:v>
                </c:pt>
                <c:pt idx="28">
                  <c:v>-0.30901699437494906</c:v>
                </c:pt>
                <c:pt idx="29">
                  <c:v>-0.58778525229247447</c:v>
                </c:pt>
                <c:pt idx="30">
                  <c:v>-0.80901699437494812</c:v>
                </c:pt>
              </c:numCache>
            </c:numRef>
          </c:val>
          <c:extLst>
            <c:ext xmlns:c16="http://schemas.microsoft.com/office/drawing/2014/chart" uri="{C3380CC4-5D6E-409C-BE32-E72D297353CC}">
              <c16:uniqueId val="{0000001C-D875-43B6-B7BE-52A3DE5E8F4B}"/>
            </c:ext>
          </c:extLst>
        </c:ser>
        <c:ser>
          <c:idx val="35"/>
          <c:order val="34"/>
          <c:tx>
            <c:strRef>
              <c:f>Sheet1!$A$36</c:f>
              <c:strCache>
                <c:ptCount val="1"/>
                <c:pt idx="0">
                  <c:v>0.65</c:v>
                </c:pt>
              </c:strCache>
            </c:strRef>
          </c:tx>
          <c:val>
            <c:numRef>
              <c:f>Sheet1!$B$36:$AF$36</c:f>
              <c:numCache>
                <c:formatCode>General</c:formatCode>
                <c:ptCount val="31"/>
                <c:pt idx="0">
                  <c:v>0.58778525229247403</c:v>
                </c:pt>
                <c:pt idx="1">
                  <c:v>0.80901699437494701</c:v>
                </c:pt>
                <c:pt idx="2">
                  <c:v>0.95105651629515364</c:v>
                </c:pt>
                <c:pt idx="3">
                  <c:v>1</c:v>
                </c:pt>
                <c:pt idx="4">
                  <c:v>0.95105651629515353</c:v>
                </c:pt>
                <c:pt idx="5">
                  <c:v>0.80901699437494778</c:v>
                </c:pt>
                <c:pt idx="6">
                  <c:v>0.58778525229247369</c:v>
                </c:pt>
                <c:pt idx="7">
                  <c:v>0.30901699437494723</c:v>
                </c:pt>
                <c:pt idx="8">
                  <c:v>7.0440615146383223E-16</c:v>
                </c:pt>
                <c:pt idx="9">
                  <c:v>-0.30901699437494756</c:v>
                </c:pt>
                <c:pt idx="10">
                  <c:v>-0.58778525229247325</c:v>
                </c:pt>
                <c:pt idx="11">
                  <c:v>-0.80901699437494756</c:v>
                </c:pt>
                <c:pt idx="12">
                  <c:v>-0.95105651629515353</c:v>
                </c:pt>
                <c:pt idx="13">
                  <c:v>-1</c:v>
                </c:pt>
                <c:pt idx="14">
                  <c:v>-0.95105651629515353</c:v>
                </c:pt>
                <c:pt idx="15">
                  <c:v>-0.80901699437494734</c:v>
                </c:pt>
                <c:pt idx="16">
                  <c:v>-0.58778525229247303</c:v>
                </c:pt>
                <c:pt idx="17">
                  <c:v>-0.30901699437494756</c:v>
                </c:pt>
                <c:pt idx="18">
                  <c:v>-3.8283178710463162E-16</c:v>
                </c:pt>
                <c:pt idx="19">
                  <c:v>0.30901699437494706</c:v>
                </c:pt>
                <c:pt idx="20">
                  <c:v>0.5877852522924728</c:v>
                </c:pt>
                <c:pt idx="21">
                  <c:v>0.80901699437494712</c:v>
                </c:pt>
                <c:pt idx="22">
                  <c:v>0.95105651629515353</c:v>
                </c:pt>
                <c:pt idx="23">
                  <c:v>1</c:v>
                </c:pt>
                <c:pt idx="24">
                  <c:v>0.95105651629515353</c:v>
                </c:pt>
                <c:pt idx="25">
                  <c:v>0.80901699437494712</c:v>
                </c:pt>
                <c:pt idx="26">
                  <c:v>0.58778525229247247</c:v>
                </c:pt>
                <c:pt idx="27">
                  <c:v>0.3090169943749464</c:v>
                </c:pt>
                <c:pt idx="28">
                  <c:v>-1.2710102068047568E-15</c:v>
                </c:pt>
                <c:pt idx="29">
                  <c:v>-0.30901699437494906</c:v>
                </c:pt>
                <c:pt idx="30">
                  <c:v>-0.58778525229247414</c:v>
                </c:pt>
              </c:numCache>
            </c:numRef>
          </c:val>
          <c:extLst>
            <c:ext xmlns:c16="http://schemas.microsoft.com/office/drawing/2014/chart" uri="{C3380CC4-5D6E-409C-BE32-E72D297353CC}">
              <c16:uniqueId val="{0000001D-D875-43B6-B7BE-52A3DE5E8F4B}"/>
            </c:ext>
          </c:extLst>
        </c:ser>
        <c:ser>
          <c:idx val="36"/>
          <c:order val="35"/>
          <c:tx>
            <c:strRef>
              <c:f>Sheet1!$A$37</c:f>
              <c:strCache>
                <c:ptCount val="1"/>
                <c:pt idx="0">
                  <c:v>0.7</c:v>
                </c:pt>
              </c:strCache>
            </c:strRef>
          </c:tx>
          <c:val>
            <c:numRef>
              <c:f>Sheet1!$B$37:$AF$37</c:f>
              <c:numCache>
                <c:formatCode>General</c:formatCode>
                <c:ptCount val="31"/>
                <c:pt idx="0">
                  <c:v>0.30901699437494684</c:v>
                </c:pt>
                <c:pt idx="1">
                  <c:v>0.58778525229247269</c:v>
                </c:pt>
                <c:pt idx="2">
                  <c:v>0.80901699437494701</c:v>
                </c:pt>
                <c:pt idx="3">
                  <c:v>0.95105651629515364</c:v>
                </c:pt>
                <c:pt idx="4">
                  <c:v>1</c:v>
                </c:pt>
                <c:pt idx="5">
                  <c:v>0.95105651629515375</c:v>
                </c:pt>
                <c:pt idx="6">
                  <c:v>0.80901699437494778</c:v>
                </c:pt>
                <c:pt idx="7">
                  <c:v>0.58778525229247369</c:v>
                </c:pt>
                <c:pt idx="8">
                  <c:v>0.30901699437494806</c:v>
                </c:pt>
                <c:pt idx="9">
                  <c:v>7.0440615146383223E-16</c:v>
                </c:pt>
                <c:pt idx="10">
                  <c:v>-0.30901699437494756</c:v>
                </c:pt>
                <c:pt idx="11">
                  <c:v>-0.58778525229247325</c:v>
                </c:pt>
                <c:pt idx="12">
                  <c:v>-0.80901699437494723</c:v>
                </c:pt>
                <c:pt idx="13">
                  <c:v>-0.95105651629515353</c:v>
                </c:pt>
                <c:pt idx="14">
                  <c:v>-1</c:v>
                </c:pt>
                <c:pt idx="15">
                  <c:v>-0.95105651629515364</c:v>
                </c:pt>
                <c:pt idx="16">
                  <c:v>-0.80901699437494767</c:v>
                </c:pt>
                <c:pt idx="17">
                  <c:v>-0.58778525229247347</c:v>
                </c:pt>
                <c:pt idx="18">
                  <c:v>-0.30901699437494801</c:v>
                </c:pt>
                <c:pt idx="19">
                  <c:v>-6.0487639202966292E-16</c:v>
                </c:pt>
                <c:pt idx="20">
                  <c:v>0.30901699437494684</c:v>
                </c:pt>
                <c:pt idx="21">
                  <c:v>0.58778525229247247</c:v>
                </c:pt>
                <c:pt idx="22">
                  <c:v>0.80901699437494712</c:v>
                </c:pt>
                <c:pt idx="23">
                  <c:v>0.95105651629515353</c:v>
                </c:pt>
                <c:pt idx="24">
                  <c:v>1</c:v>
                </c:pt>
                <c:pt idx="25">
                  <c:v>0.95105651629515353</c:v>
                </c:pt>
                <c:pt idx="26">
                  <c:v>0.80901699437494712</c:v>
                </c:pt>
                <c:pt idx="27">
                  <c:v>0.58778525229247247</c:v>
                </c:pt>
                <c:pt idx="28">
                  <c:v>0.3090169943749464</c:v>
                </c:pt>
                <c:pt idx="29">
                  <c:v>-1.2710102068047568E-15</c:v>
                </c:pt>
                <c:pt idx="30">
                  <c:v>-0.30901699437494817</c:v>
                </c:pt>
              </c:numCache>
            </c:numRef>
          </c:val>
          <c:extLst>
            <c:ext xmlns:c16="http://schemas.microsoft.com/office/drawing/2014/chart" uri="{C3380CC4-5D6E-409C-BE32-E72D297353CC}">
              <c16:uniqueId val="{0000001E-D875-43B6-B7BE-52A3DE5E8F4B}"/>
            </c:ext>
          </c:extLst>
        </c:ser>
        <c:ser>
          <c:idx val="37"/>
          <c:order val="36"/>
          <c:tx>
            <c:strRef>
              <c:f>Sheet1!$A$38</c:f>
              <c:strCache>
                <c:ptCount val="1"/>
                <c:pt idx="0">
                  <c:v>0.75</c:v>
                </c:pt>
              </c:strCache>
            </c:strRef>
          </c:tx>
          <c:val>
            <c:numRef>
              <c:f>Sheet1!$B$38:$AF$38</c:f>
              <c:numCache>
                <c:formatCode>General</c:formatCode>
                <c:ptCount val="31"/>
                <c:pt idx="0">
                  <c:v>3.06287113727155E-16</c:v>
                </c:pt>
                <c:pt idx="1">
                  <c:v>0.30901699437494684</c:v>
                </c:pt>
                <c:pt idx="2">
                  <c:v>0.58778525229247269</c:v>
                </c:pt>
                <c:pt idx="3">
                  <c:v>0.80901699437494701</c:v>
                </c:pt>
                <c:pt idx="4">
                  <c:v>0.95105651629515309</c:v>
                </c:pt>
                <c:pt idx="5">
                  <c:v>1</c:v>
                </c:pt>
                <c:pt idx="6">
                  <c:v>0.95105651629515375</c:v>
                </c:pt>
                <c:pt idx="7">
                  <c:v>0.80901699437494778</c:v>
                </c:pt>
                <c:pt idx="8">
                  <c:v>0.58778525229247369</c:v>
                </c:pt>
                <c:pt idx="9">
                  <c:v>0.30901699437494806</c:v>
                </c:pt>
                <c:pt idx="10">
                  <c:v>7.0440615146383223E-16</c:v>
                </c:pt>
                <c:pt idx="11">
                  <c:v>-0.30901699437494756</c:v>
                </c:pt>
                <c:pt idx="12">
                  <c:v>-0.58778525229247258</c:v>
                </c:pt>
                <c:pt idx="13">
                  <c:v>-0.80901699437494723</c:v>
                </c:pt>
                <c:pt idx="14">
                  <c:v>-0.95105651629515353</c:v>
                </c:pt>
                <c:pt idx="15">
                  <c:v>-1</c:v>
                </c:pt>
                <c:pt idx="16">
                  <c:v>-0.95105651629515386</c:v>
                </c:pt>
                <c:pt idx="17">
                  <c:v>-0.8090169943749479</c:v>
                </c:pt>
                <c:pt idx="18">
                  <c:v>-0.5877852522924738</c:v>
                </c:pt>
                <c:pt idx="19">
                  <c:v>-0.30901699437494817</c:v>
                </c:pt>
                <c:pt idx="20">
                  <c:v>-1.0489656018797255E-15</c:v>
                </c:pt>
                <c:pt idx="21">
                  <c:v>0.3090169943749464</c:v>
                </c:pt>
                <c:pt idx="22">
                  <c:v>0.58778525229247247</c:v>
                </c:pt>
                <c:pt idx="23">
                  <c:v>0.80901699437494712</c:v>
                </c:pt>
                <c:pt idx="24">
                  <c:v>0.95105651629515353</c:v>
                </c:pt>
                <c:pt idx="25">
                  <c:v>1</c:v>
                </c:pt>
                <c:pt idx="26">
                  <c:v>0.95105651629515353</c:v>
                </c:pt>
                <c:pt idx="27">
                  <c:v>0.80901699437494712</c:v>
                </c:pt>
                <c:pt idx="28">
                  <c:v>0.58778525229247247</c:v>
                </c:pt>
                <c:pt idx="29">
                  <c:v>0.3090169943749464</c:v>
                </c:pt>
                <c:pt idx="30">
                  <c:v>-6.0487639202966292E-16</c:v>
                </c:pt>
              </c:numCache>
            </c:numRef>
          </c:val>
          <c:extLst>
            <c:ext xmlns:c16="http://schemas.microsoft.com/office/drawing/2014/chart" uri="{C3380CC4-5D6E-409C-BE32-E72D297353CC}">
              <c16:uniqueId val="{0000001F-D875-43B6-B7BE-52A3DE5E8F4B}"/>
            </c:ext>
          </c:extLst>
        </c:ser>
        <c:ser>
          <c:idx val="38"/>
          <c:order val="37"/>
          <c:tx>
            <c:strRef>
              <c:f>Sheet1!$A$39</c:f>
              <c:strCache>
                <c:ptCount val="1"/>
                <c:pt idx="0">
                  <c:v>0.8</c:v>
                </c:pt>
              </c:strCache>
            </c:strRef>
          </c:tx>
          <c:val>
            <c:numRef>
              <c:f>Sheet1!$B$39:$AF$39</c:f>
              <c:numCache>
                <c:formatCode>General</c:formatCode>
                <c:ptCount val="31"/>
                <c:pt idx="0">
                  <c:v>-0.30901699437494878</c:v>
                </c:pt>
                <c:pt idx="1">
                  <c:v>-1.4700697256730955E-15</c:v>
                </c:pt>
                <c:pt idx="2">
                  <c:v>0.30901699437494684</c:v>
                </c:pt>
                <c:pt idx="3">
                  <c:v>0.58778525229247269</c:v>
                </c:pt>
                <c:pt idx="4">
                  <c:v>0.80901699437494701</c:v>
                </c:pt>
                <c:pt idx="5">
                  <c:v>0.95105651629515309</c:v>
                </c:pt>
                <c:pt idx="6">
                  <c:v>1</c:v>
                </c:pt>
                <c:pt idx="7">
                  <c:v>0.95105651629515375</c:v>
                </c:pt>
                <c:pt idx="8">
                  <c:v>0.80901699437494834</c:v>
                </c:pt>
                <c:pt idx="9">
                  <c:v>0.58778525229247369</c:v>
                </c:pt>
                <c:pt idx="10">
                  <c:v>0.30901699437494806</c:v>
                </c:pt>
                <c:pt idx="11">
                  <c:v>7.0440615146383223E-16</c:v>
                </c:pt>
                <c:pt idx="12">
                  <c:v>-0.30901699437494673</c:v>
                </c:pt>
                <c:pt idx="13">
                  <c:v>-0.58778525229247258</c:v>
                </c:pt>
                <c:pt idx="14">
                  <c:v>-0.80901699437494723</c:v>
                </c:pt>
                <c:pt idx="15">
                  <c:v>-0.95105651629515331</c:v>
                </c:pt>
                <c:pt idx="16">
                  <c:v>-1</c:v>
                </c:pt>
                <c:pt idx="17">
                  <c:v>-0.95105651629515398</c:v>
                </c:pt>
                <c:pt idx="18">
                  <c:v>-0.80901699437494812</c:v>
                </c:pt>
                <c:pt idx="19">
                  <c:v>-0.58778525229247414</c:v>
                </c:pt>
                <c:pt idx="20">
                  <c:v>-0.30901699437494862</c:v>
                </c:pt>
                <c:pt idx="21">
                  <c:v>-1.2710102068047568E-15</c:v>
                </c:pt>
                <c:pt idx="22">
                  <c:v>0.3090169943749464</c:v>
                </c:pt>
                <c:pt idx="23">
                  <c:v>0.58778525229247247</c:v>
                </c:pt>
                <c:pt idx="24">
                  <c:v>0.80901699437494712</c:v>
                </c:pt>
                <c:pt idx="25">
                  <c:v>0.95105651629515353</c:v>
                </c:pt>
                <c:pt idx="26">
                  <c:v>1</c:v>
                </c:pt>
                <c:pt idx="27">
                  <c:v>0.95105651629515353</c:v>
                </c:pt>
                <c:pt idx="28">
                  <c:v>0.80901699437494712</c:v>
                </c:pt>
                <c:pt idx="29">
                  <c:v>0.58778525229247247</c:v>
                </c:pt>
                <c:pt idx="30">
                  <c:v>0.30901699437494706</c:v>
                </c:pt>
              </c:numCache>
            </c:numRef>
          </c:val>
          <c:extLst>
            <c:ext xmlns:c16="http://schemas.microsoft.com/office/drawing/2014/chart" uri="{C3380CC4-5D6E-409C-BE32-E72D297353CC}">
              <c16:uniqueId val="{00000020-D875-43B6-B7BE-52A3DE5E8F4B}"/>
            </c:ext>
          </c:extLst>
        </c:ser>
        <c:ser>
          <c:idx val="39"/>
          <c:order val="38"/>
          <c:tx>
            <c:strRef>
              <c:f>Sheet1!$A$40</c:f>
              <c:strCache>
                <c:ptCount val="1"/>
                <c:pt idx="0">
                  <c:v>0.85</c:v>
                </c:pt>
              </c:strCache>
            </c:strRef>
          </c:tx>
          <c:val>
            <c:numRef>
              <c:f>Sheet1!$B$40:$AF$40</c:f>
              <c:numCache>
                <c:formatCode>General</c:formatCode>
                <c:ptCount val="31"/>
                <c:pt idx="0">
                  <c:v>-0.58778525229247292</c:v>
                </c:pt>
                <c:pt idx="1">
                  <c:v>-0.30901699437494878</c:v>
                </c:pt>
                <c:pt idx="2">
                  <c:v>-1.4700697256730955E-15</c:v>
                </c:pt>
                <c:pt idx="3">
                  <c:v>0.30901699437494684</c:v>
                </c:pt>
                <c:pt idx="4">
                  <c:v>0.58778525229247125</c:v>
                </c:pt>
                <c:pt idx="5">
                  <c:v>0.80901699437494656</c:v>
                </c:pt>
                <c:pt idx="6">
                  <c:v>0.95105651629515309</c:v>
                </c:pt>
                <c:pt idx="7">
                  <c:v>1</c:v>
                </c:pt>
                <c:pt idx="8">
                  <c:v>0.95105651629515409</c:v>
                </c:pt>
                <c:pt idx="9">
                  <c:v>0.80901699437494834</c:v>
                </c:pt>
                <c:pt idx="10">
                  <c:v>0.58778525229247369</c:v>
                </c:pt>
                <c:pt idx="11">
                  <c:v>0.30901699437494806</c:v>
                </c:pt>
                <c:pt idx="12">
                  <c:v>1.5925845711639575E-15</c:v>
                </c:pt>
                <c:pt idx="13">
                  <c:v>-0.30901699437494673</c:v>
                </c:pt>
                <c:pt idx="14">
                  <c:v>-0.58778525229247258</c:v>
                </c:pt>
                <c:pt idx="15">
                  <c:v>-0.80901699437494667</c:v>
                </c:pt>
                <c:pt idx="16">
                  <c:v>-0.95105651629515309</c:v>
                </c:pt>
                <c:pt idx="17">
                  <c:v>-1</c:v>
                </c:pt>
                <c:pt idx="18">
                  <c:v>-0.95105651629515398</c:v>
                </c:pt>
                <c:pt idx="19">
                  <c:v>-0.80901699437494812</c:v>
                </c:pt>
                <c:pt idx="20">
                  <c:v>-0.58778525229247447</c:v>
                </c:pt>
                <c:pt idx="21">
                  <c:v>-0.30901699437494906</c:v>
                </c:pt>
                <c:pt idx="22">
                  <c:v>-1.2710102068047568E-15</c:v>
                </c:pt>
                <c:pt idx="23">
                  <c:v>0.3090169943749464</c:v>
                </c:pt>
                <c:pt idx="24">
                  <c:v>0.58778525229247247</c:v>
                </c:pt>
                <c:pt idx="25">
                  <c:v>0.80901699437494712</c:v>
                </c:pt>
                <c:pt idx="26">
                  <c:v>0.95105651629515353</c:v>
                </c:pt>
                <c:pt idx="27">
                  <c:v>1</c:v>
                </c:pt>
                <c:pt idx="28">
                  <c:v>0.95105651629515353</c:v>
                </c:pt>
                <c:pt idx="29">
                  <c:v>0.80901699437494712</c:v>
                </c:pt>
                <c:pt idx="30">
                  <c:v>0.58778525229247303</c:v>
                </c:pt>
              </c:numCache>
            </c:numRef>
          </c:val>
          <c:extLst>
            <c:ext xmlns:c16="http://schemas.microsoft.com/office/drawing/2014/chart" uri="{C3380CC4-5D6E-409C-BE32-E72D297353CC}">
              <c16:uniqueId val="{00000021-D875-43B6-B7BE-52A3DE5E8F4B}"/>
            </c:ext>
          </c:extLst>
        </c:ser>
        <c:ser>
          <c:idx val="40"/>
          <c:order val="39"/>
          <c:tx>
            <c:strRef>
              <c:f>Sheet1!$A$41</c:f>
              <c:strCache>
                <c:ptCount val="1"/>
                <c:pt idx="0">
                  <c:v>0.9</c:v>
                </c:pt>
              </c:strCache>
            </c:strRef>
          </c:tx>
          <c:val>
            <c:numRef>
              <c:f>Sheet1!$B$41:$AF$41</c:f>
              <c:numCache>
                <c:formatCode>General</c:formatCode>
                <c:ptCount val="31"/>
                <c:pt idx="0">
                  <c:v>-0.80901699437494823</c:v>
                </c:pt>
                <c:pt idx="1">
                  <c:v>-0.58778525229247425</c:v>
                </c:pt>
                <c:pt idx="2">
                  <c:v>-0.30901699437494878</c:v>
                </c:pt>
                <c:pt idx="3">
                  <c:v>-1.4700697256730955E-15</c:v>
                </c:pt>
                <c:pt idx="4">
                  <c:v>0.30901699437494684</c:v>
                </c:pt>
                <c:pt idx="5">
                  <c:v>0.58778525229247125</c:v>
                </c:pt>
                <c:pt idx="6">
                  <c:v>0.80901699437494656</c:v>
                </c:pt>
                <c:pt idx="7">
                  <c:v>0.95105651629515309</c:v>
                </c:pt>
                <c:pt idx="8">
                  <c:v>1</c:v>
                </c:pt>
                <c:pt idx="9">
                  <c:v>0.95105651629515409</c:v>
                </c:pt>
                <c:pt idx="10">
                  <c:v>0.80901699437494834</c:v>
                </c:pt>
                <c:pt idx="11">
                  <c:v>0.58778525229247369</c:v>
                </c:pt>
                <c:pt idx="12">
                  <c:v>0.30901699437494895</c:v>
                </c:pt>
                <c:pt idx="13">
                  <c:v>1.5925845711639575E-15</c:v>
                </c:pt>
                <c:pt idx="14">
                  <c:v>-0.30901699437494673</c:v>
                </c:pt>
                <c:pt idx="15">
                  <c:v>-0.5877852522924718</c:v>
                </c:pt>
                <c:pt idx="16">
                  <c:v>-0.80901699437494645</c:v>
                </c:pt>
                <c:pt idx="17">
                  <c:v>-0.95105651629515309</c:v>
                </c:pt>
                <c:pt idx="18">
                  <c:v>-1</c:v>
                </c:pt>
                <c:pt idx="19">
                  <c:v>-0.95105651629515409</c:v>
                </c:pt>
                <c:pt idx="20">
                  <c:v>-0.80901699437494845</c:v>
                </c:pt>
                <c:pt idx="21">
                  <c:v>-0.58778525229247447</c:v>
                </c:pt>
                <c:pt idx="22">
                  <c:v>-0.30901699437494906</c:v>
                </c:pt>
                <c:pt idx="23">
                  <c:v>-1.2710102068047568E-15</c:v>
                </c:pt>
                <c:pt idx="24">
                  <c:v>0.3090169943749464</c:v>
                </c:pt>
                <c:pt idx="25">
                  <c:v>0.58778525229247247</c:v>
                </c:pt>
                <c:pt idx="26">
                  <c:v>0.80901699437494712</c:v>
                </c:pt>
                <c:pt idx="27">
                  <c:v>0.95105651629515353</c:v>
                </c:pt>
                <c:pt idx="28">
                  <c:v>1</c:v>
                </c:pt>
                <c:pt idx="29">
                  <c:v>0.95105651629515353</c:v>
                </c:pt>
                <c:pt idx="30">
                  <c:v>0.80901699437494745</c:v>
                </c:pt>
              </c:numCache>
            </c:numRef>
          </c:val>
          <c:extLst>
            <c:ext xmlns:c16="http://schemas.microsoft.com/office/drawing/2014/chart" uri="{C3380CC4-5D6E-409C-BE32-E72D297353CC}">
              <c16:uniqueId val="{00000022-D875-43B6-B7BE-52A3DE5E8F4B}"/>
            </c:ext>
          </c:extLst>
        </c:ser>
        <c:ser>
          <c:idx val="41"/>
          <c:order val="40"/>
          <c:tx>
            <c:strRef>
              <c:f>Sheet1!$A$42</c:f>
              <c:strCache>
                <c:ptCount val="1"/>
                <c:pt idx="0">
                  <c:v>0.95</c:v>
                </c:pt>
              </c:strCache>
            </c:strRef>
          </c:tx>
          <c:val>
            <c:numRef>
              <c:f>Sheet1!$B$42:$AF$42</c:f>
              <c:numCache>
                <c:formatCode>General</c:formatCode>
                <c:ptCount val="31"/>
                <c:pt idx="0">
                  <c:v>-0.95105651629515398</c:v>
                </c:pt>
                <c:pt idx="1">
                  <c:v>-0.80901699437494823</c:v>
                </c:pt>
                <c:pt idx="2">
                  <c:v>-0.58778525229247425</c:v>
                </c:pt>
                <c:pt idx="3">
                  <c:v>-0.30901699437494878</c:v>
                </c:pt>
                <c:pt idx="4">
                  <c:v>-2.3582481453732207E-15</c:v>
                </c:pt>
                <c:pt idx="5">
                  <c:v>0.30901699437494518</c:v>
                </c:pt>
                <c:pt idx="6">
                  <c:v>0.58778525229247125</c:v>
                </c:pt>
                <c:pt idx="7">
                  <c:v>0.80901699437494656</c:v>
                </c:pt>
                <c:pt idx="8">
                  <c:v>0.95105651629515309</c:v>
                </c:pt>
                <c:pt idx="9">
                  <c:v>1</c:v>
                </c:pt>
                <c:pt idx="10">
                  <c:v>0.95105651629515409</c:v>
                </c:pt>
                <c:pt idx="11">
                  <c:v>0.80901699437494834</c:v>
                </c:pt>
                <c:pt idx="12">
                  <c:v>0.58778525229247436</c:v>
                </c:pt>
                <c:pt idx="13">
                  <c:v>0.30901699437494895</c:v>
                </c:pt>
                <c:pt idx="14">
                  <c:v>1.5925845711639575E-15</c:v>
                </c:pt>
                <c:pt idx="15">
                  <c:v>-0.3090169943749459</c:v>
                </c:pt>
                <c:pt idx="16">
                  <c:v>-0.58778525229247114</c:v>
                </c:pt>
                <c:pt idx="17">
                  <c:v>-0.80901699437494645</c:v>
                </c:pt>
                <c:pt idx="18">
                  <c:v>-0.95105651629515309</c:v>
                </c:pt>
                <c:pt idx="19">
                  <c:v>-1</c:v>
                </c:pt>
                <c:pt idx="20">
                  <c:v>-0.9510565162951542</c:v>
                </c:pt>
                <c:pt idx="21">
                  <c:v>-0.80901699437494867</c:v>
                </c:pt>
                <c:pt idx="22">
                  <c:v>-0.58778525229247447</c:v>
                </c:pt>
                <c:pt idx="23">
                  <c:v>-0.30901699437494906</c:v>
                </c:pt>
                <c:pt idx="24">
                  <c:v>-1.2710102068047568E-15</c:v>
                </c:pt>
                <c:pt idx="25">
                  <c:v>0.3090169943749464</c:v>
                </c:pt>
                <c:pt idx="26">
                  <c:v>0.58778525229247247</c:v>
                </c:pt>
                <c:pt idx="27">
                  <c:v>0.80901699437494712</c:v>
                </c:pt>
                <c:pt idx="28">
                  <c:v>0.95105651629515353</c:v>
                </c:pt>
                <c:pt idx="29">
                  <c:v>1</c:v>
                </c:pt>
                <c:pt idx="30">
                  <c:v>0.95105651629515375</c:v>
                </c:pt>
              </c:numCache>
            </c:numRef>
          </c:val>
          <c:extLst>
            <c:ext xmlns:c16="http://schemas.microsoft.com/office/drawing/2014/chart" uri="{C3380CC4-5D6E-409C-BE32-E72D297353CC}">
              <c16:uniqueId val="{00000023-D875-43B6-B7BE-52A3DE5E8F4B}"/>
            </c:ext>
          </c:extLst>
        </c:ser>
        <c:ser>
          <c:idx val="0"/>
          <c:order val="41"/>
          <c:tx>
            <c:strRef>
              <c:f>Sheet1!$A$43</c:f>
              <c:strCache>
                <c:ptCount val="1"/>
                <c:pt idx="0">
                  <c:v>1</c:v>
                </c:pt>
              </c:strCache>
            </c:strRef>
          </c:tx>
          <c:val>
            <c:numRef>
              <c:f>Sheet1!$B$43:$AF$43</c:f>
              <c:numCache>
                <c:formatCode>General</c:formatCode>
                <c:ptCount val="31"/>
                <c:pt idx="0">
                  <c:v>-1</c:v>
                </c:pt>
                <c:pt idx="1">
                  <c:v>-0.95105651629515398</c:v>
                </c:pt>
                <c:pt idx="2">
                  <c:v>-0.80901699437494823</c:v>
                </c:pt>
                <c:pt idx="3">
                  <c:v>-0.58778525229247425</c:v>
                </c:pt>
                <c:pt idx="4">
                  <c:v>-0.30901699437494878</c:v>
                </c:pt>
                <c:pt idx="5">
                  <c:v>-1.4700697256730955E-15</c:v>
                </c:pt>
                <c:pt idx="6">
                  <c:v>0.30901699437494684</c:v>
                </c:pt>
                <c:pt idx="7">
                  <c:v>0.58778525229247125</c:v>
                </c:pt>
                <c:pt idx="8">
                  <c:v>0.80901699437494656</c:v>
                </c:pt>
                <c:pt idx="9">
                  <c:v>0.95105651629515309</c:v>
                </c:pt>
                <c:pt idx="10">
                  <c:v>1</c:v>
                </c:pt>
                <c:pt idx="11">
                  <c:v>0.95105651629515375</c:v>
                </c:pt>
                <c:pt idx="12">
                  <c:v>0.80901699437494834</c:v>
                </c:pt>
                <c:pt idx="13">
                  <c:v>0.58778525229247369</c:v>
                </c:pt>
                <c:pt idx="14">
                  <c:v>0.30901699437494895</c:v>
                </c:pt>
                <c:pt idx="15">
                  <c:v>1.5925845711639575E-15</c:v>
                </c:pt>
                <c:pt idx="16">
                  <c:v>-0.30901699437494673</c:v>
                </c:pt>
                <c:pt idx="17">
                  <c:v>-0.5877852522924718</c:v>
                </c:pt>
                <c:pt idx="18">
                  <c:v>-0.80901699437494645</c:v>
                </c:pt>
                <c:pt idx="19">
                  <c:v>-0.95105651629515309</c:v>
                </c:pt>
                <c:pt idx="20">
                  <c:v>-1</c:v>
                </c:pt>
                <c:pt idx="21">
                  <c:v>-0.95105651629515409</c:v>
                </c:pt>
                <c:pt idx="22">
                  <c:v>-0.80901699437494812</c:v>
                </c:pt>
                <c:pt idx="23">
                  <c:v>-0.58778525229247414</c:v>
                </c:pt>
                <c:pt idx="24">
                  <c:v>-0.30901699437494817</c:v>
                </c:pt>
                <c:pt idx="25">
                  <c:v>-6.0487639202966292E-16</c:v>
                </c:pt>
                <c:pt idx="26">
                  <c:v>0.30901699437494706</c:v>
                </c:pt>
                <c:pt idx="27">
                  <c:v>0.58778525229247303</c:v>
                </c:pt>
                <c:pt idx="28">
                  <c:v>0.80901699437494745</c:v>
                </c:pt>
                <c:pt idx="29">
                  <c:v>0.95105651629515375</c:v>
                </c:pt>
                <c:pt idx="30">
                  <c:v>1</c:v>
                </c:pt>
              </c:numCache>
            </c:numRef>
          </c:val>
          <c:extLst>
            <c:ext xmlns:c16="http://schemas.microsoft.com/office/drawing/2014/chart" uri="{C3380CC4-5D6E-409C-BE32-E72D297353CC}">
              <c16:uniqueId val="{00000024-D875-43B6-B7BE-52A3DE5E8F4B}"/>
            </c:ext>
          </c:extLst>
        </c:ser>
        <c:bandFmts/>
        <c:axId val="529857072"/>
        <c:axId val="548761568"/>
        <c:axId val="577132272"/>
        <c:extLst>
          <c:ext xmlns:c15="http://schemas.microsoft.com/office/drawing/2012/chart" uri="{02D57815-91ED-43cb-92C2-25804820EDAC}">
            <c15:filteredSurfaceSeries>
              <c15:ser>
                <c:idx val="1"/>
                <c:order val="0"/>
                <c:tx>
                  <c:strRef>
                    <c:extLst>
                      <c:ext uri="{02D57815-91ED-43cb-92C2-25804820EDAC}">
                        <c15:formulaRef>
                          <c15:sqref>Sheet1!$A$2</c15:sqref>
                        </c15:formulaRef>
                      </c:ext>
                    </c:extLst>
                    <c:strCache>
                      <c:ptCount val="1"/>
                    </c:strCache>
                  </c:strRef>
                </c:tx>
                <c:spPr>
                  <a:gradFill rotWithShape="1">
                    <a:gsLst>
                      <a:gs pos="0">
                        <a:schemeClr val="accent1">
                          <a:shade val="42000"/>
                          <a:tint val="50000"/>
                          <a:satMod val="300000"/>
                        </a:schemeClr>
                      </a:gs>
                      <a:gs pos="35000">
                        <a:schemeClr val="accent1">
                          <a:shade val="42000"/>
                          <a:tint val="37000"/>
                          <a:satMod val="300000"/>
                        </a:schemeClr>
                      </a:gs>
                      <a:gs pos="100000">
                        <a:schemeClr val="accent1">
                          <a:shade val="42000"/>
                          <a:tint val="15000"/>
                          <a:satMod val="350000"/>
                        </a:schemeClr>
                      </a:gs>
                    </a:gsLst>
                    <a:lin ang="16200000" scaled="1"/>
                  </a:gradFill>
                  <a:ln w="9525" cap="flat" cmpd="sng" algn="ctr">
                    <a:solidFill>
                      <a:schemeClr val="accent1">
                        <a:shade val="42000"/>
                        <a:shade val="95000"/>
                      </a:schemeClr>
                    </a:solidFill>
                    <a:round/>
                  </a:ln>
                  <a:effectLst>
                    <a:outerShdw blurRad="40000" dist="20000" dir="5400000" rotWithShape="0">
                      <a:srgbClr val="000000">
                        <a:alpha val="38000"/>
                      </a:srgbClr>
                    </a:outerShdw>
                  </a:effectLst>
                  <a:sp3d contourW="9525">
                    <a:contourClr>
                      <a:schemeClr val="accent1">
                        <a:shade val="42000"/>
                        <a:shade val="95000"/>
                      </a:schemeClr>
                    </a:contourClr>
                  </a:sp3d>
                </c:spPr>
                <c:val>
                  <c:numRef>
                    <c:extLst>
                      <c:ext uri="{02D57815-91ED-43cb-92C2-25804820EDAC}">
                        <c15:formulaRef>
                          <c15:sqref>Sheet1!$B$2:$AF$2</c15:sqref>
                        </c15:formulaRef>
                      </c:ext>
                    </c:extLst>
                    <c:numCache>
                      <c:formatCode>General</c:formatCode>
                      <c:ptCount val="31"/>
                      <c:pt idx="0">
                        <c:v>-0.5</c:v>
                      </c:pt>
                      <c:pt idx="1">
                        <c:v>-0.45</c:v>
                      </c:pt>
                      <c:pt idx="2">
                        <c:v>-0.4</c:v>
                      </c:pt>
                      <c:pt idx="3">
                        <c:v>-0.35000000000000003</c:v>
                      </c:pt>
                      <c:pt idx="4">
                        <c:v>-0.30000000000000004</c:v>
                      </c:pt>
                      <c:pt idx="5">
                        <c:v>-0.25000000000000006</c:v>
                      </c:pt>
                      <c:pt idx="6">
                        <c:v>-0.20000000000000007</c:v>
                      </c:pt>
                      <c:pt idx="7">
                        <c:v>-0.15000000000000008</c:v>
                      </c:pt>
                      <c:pt idx="8">
                        <c:v>-0.10000000000000007</c:v>
                      </c:pt>
                      <c:pt idx="9">
                        <c:v>-5.0000000000000072E-2</c:v>
                      </c:pt>
                      <c:pt idx="10">
                        <c:v>0</c:v>
                      </c:pt>
                      <c:pt idx="11">
                        <c:v>0.05</c:v>
                      </c:pt>
                      <c:pt idx="12">
                        <c:v>0.1</c:v>
                      </c:pt>
                      <c:pt idx="13">
                        <c:v>0.15000000000000002</c:v>
                      </c:pt>
                      <c:pt idx="14">
                        <c:v>0.2</c:v>
                      </c:pt>
                      <c:pt idx="15">
                        <c:v>0.25</c:v>
                      </c:pt>
                      <c:pt idx="16">
                        <c:v>0.3</c:v>
                      </c:pt>
                      <c:pt idx="17">
                        <c:v>0.35</c:v>
                      </c:pt>
                      <c:pt idx="18">
                        <c:v>0.39999999999999997</c:v>
                      </c:pt>
                      <c:pt idx="19">
                        <c:v>0.44999999999999996</c:v>
                      </c:pt>
                      <c:pt idx="20">
                        <c:v>0.49999999999999994</c:v>
                      </c:pt>
                      <c:pt idx="21">
                        <c:v>0.54999999999999993</c:v>
                      </c:pt>
                      <c:pt idx="22">
                        <c:v>0.6</c:v>
                      </c:pt>
                      <c:pt idx="23">
                        <c:v>0.65</c:v>
                      </c:pt>
                      <c:pt idx="24">
                        <c:v>0.70000000000000007</c:v>
                      </c:pt>
                      <c:pt idx="25">
                        <c:v>0.75000000000000011</c:v>
                      </c:pt>
                      <c:pt idx="26">
                        <c:v>0.80000000000000016</c:v>
                      </c:pt>
                      <c:pt idx="27">
                        <c:v>0.8500000000000002</c:v>
                      </c:pt>
                      <c:pt idx="28">
                        <c:v>0.90000000000000024</c:v>
                      </c:pt>
                      <c:pt idx="29">
                        <c:v>0.95000000000000029</c:v>
                      </c:pt>
                      <c:pt idx="30">
                        <c:v>1.0000000000000002</c:v>
                      </c:pt>
                    </c:numCache>
                  </c:numRef>
                </c:val>
                <c:extLst>
                  <c:ext xmlns:c16="http://schemas.microsoft.com/office/drawing/2014/chart" uri="{C3380CC4-5D6E-409C-BE32-E72D297353CC}">
                    <c16:uniqueId val="{00000001-E02F-4C69-93C4-495883C7EC55}"/>
                  </c:ext>
                </c:extLst>
              </c15:ser>
            </c15:filteredSurfaceSeries>
          </c:ext>
        </c:extLst>
      </c:surface3DChart>
      <c:catAx>
        <c:axId val="529857072"/>
        <c:scaling>
          <c:orientation val="minMax"/>
        </c:scaling>
        <c:delete val="0"/>
        <c:axPos val="b"/>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ja-JP"/>
          </a:p>
        </c:txPr>
        <c:crossAx val="548761568"/>
        <c:crosses val="autoZero"/>
        <c:auto val="1"/>
        <c:lblAlgn val="ctr"/>
        <c:lblOffset val="100"/>
        <c:tickLblSkip val="5"/>
        <c:tickMarkSkip val="5"/>
        <c:noMultiLvlLbl val="0"/>
      </c:catAx>
      <c:valAx>
        <c:axId val="548761568"/>
        <c:scaling>
          <c:orientation val="minMax"/>
          <c:max val="3"/>
          <c:min val="-3"/>
        </c:scaling>
        <c:delete val="0"/>
        <c:axPos val="r"/>
        <c:majorGridlines>
          <c:spPr>
            <a:ln w="9525" cap="flat" cmpd="sng" algn="ctr">
              <a:noFill/>
              <a:round/>
            </a:ln>
            <a:effectLst/>
          </c:spPr>
        </c:majorGridlines>
        <c:numFmt formatCode="General" sourceLinked="0"/>
        <c:majorTickMark val="none"/>
        <c:minorTickMark val="none"/>
        <c:tickLblPos val="none"/>
        <c:spPr>
          <a:noFill/>
          <a:ln>
            <a:solidFill>
              <a:schemeClr val="tx1">
                <a:lumMod val="85000"/>
                <a:lumOff val="15000"/>
              </a:schemeClr>
            </a:solidFill>
            <a:tailEnd type="arrow"/>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ja-JP"/>
          </a:p>
        </c:txPr>
        <c:crossAx val="529857072"/>
        <c:crossesAt val="6"/>
        <c:crossBetween val="midCat"/>
        <c:majorUnit val="1"/>
        <c:minorUnit val="0.5"/>
      </c:valAx>
      <c:serAx>
        <c:axId val="577132272"/>
        <c:scaling>
          <c:orientation val="minMax"/>
        </c:scaling>
        <c:delete val="0"/>
        <c:axPos val="b"/>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ja-JP"/>
          </a:p>
        </c:txPr>
        <c:crossAx val="548761568"/>
        <c:crosses val="autoZero"/>
        <c:tickLblSkip val="5"/>
        <c:tickMarkSkip val="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0.04058</cdr:x>
      <cdr:y>0.12992</cdr:y>
    </cdr:from>
    <cdr:to>
      <cdr:x>0.28531</cdr:x>
      <cdr:y>0.86452</cdr:y>
    </cdr:to>
    <cdr:grpSp>
      <cdr:nvGrpSpPr>
        <cdr:cNvPr id="2" name="グループ化 1">
          <a:extLst xmlns:a="http://schemas.openxmlformats.org/drawingml/2006/main">
            <a:ext uri="{FF2B5EF4-FFF2-40B4-BE49-F238E27FC236}">
              <a16:creationId xmlns:a16="http://schemas.microsoft.com/office/drawing/2014/main" id="{2E1A0E20-1F83-42E5-9F73-574872E7A79D}"/>
            </a:ext>
          </a:extLst>
        </cdr:cNvPr>
        <cdr:cNvGrpSpPr/>
      </cdr:nvGrpSpPr>
      <cdr:grpSpPr>
        <a:xfrm xmlns:a="http://schemas.openxmlformats.org/drawingml/2006/main">
          <a:off x="189936" y="649544"/>
          <a:ext cx="1145463" cy="3672684"/>
          <a:chOff x="189936" y="649544"/>
          <a:chExt cx="1145463" cy="3672684"/>
        </a:xfrm>
      </cdr:grpSpPr>
      <cdr:sp macro="" textlink="">
        <cdr:nvSpPr>
          <cdr:cNvPr id="3" name="左中かっこ 2"/>
          <cdr:cNvSpPr/>
        </cdr:nvSpPr>
        <cdr:spPr>
          <a:xfrm xmlns:a="http://schemas.openxmlformats.org/drawingml/2006/main">
            <a:off x="792084" y="649544"/>
            <a:ext cx="543315" cy="3672684"/>
          </a:xfrm>
          <a:prstGeom xmlns:a="http://schemas.openxmlformats.org/drawingml/2006/main" prst="leftBrace">
            <a:avLst>
              <a:gd name="adj1" fmla="val 62870"/>
              <a:gd name="adj2" fmla="val 50000"/>
            </a:avLst>
          </a:prstGeom>
          <a:noFill xmlns:a="http://schemas.openxmlformats.org/drawingml/2006/main"/>
          <a:ln xmlns:a="http://schemas.openxmlformats.org/drawingml/2006/main" w="15875">
            <a:solidFill>
              <a:schemeClr val="tx1"/>
            </a:solidFill>
            <a:headEnd type="none"/>
            <a:tailEnd type="non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sp macro="" textlink="">
        <cdr:nvSpPr>
          <cdr:cNvPr id="4" name="正方形/長方形 3"/>
          <cdr:cNvSpPr/>
        </cdr:nvSpPr>
        <cdr:spPr>
          <a:xfrm xmlns:a="http://schemas.openxmlformats.org/drawingml/2006/main">
            <a:off x="189936" y="2234008"/>
            <a:ext cx="530490" cy="52325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t>250g</a:t>
            </a:r>
          </a:p>
        </cdr:txBody>
      </cdr:sp>
    </cdr:grpSp>
  </cdr:relSizeAnchor>
  <cdr:relSizeAnchor xmlns:cdr="http://schemas.openxmlformats.org/drawingml/2006/chartDrawing">
    <cdr:from>
      <cdr:x>0.35385</cdr:x>
      <cdr:y>0.34602</cdr:y>
    </cdr:from>
    <cdr:to>
      <cdr:x>0.68715</cdr:x>
      <cdr:y>0.41989</cdr:y>
    </cdr:to>
    <cdr:sp macro="" textlink="">
      <cdr:nvSpPr>
        <cdr:cNvPr id="7" name="正方形/長方形 6"/>
        <cdr:cNvSpPr/>
      </cdr:nvSpPr>
      <cdr:spPr>
        <a:xfrm xmlns:a="http://schemas.openxmlformats.org/drawingml/2006/main">
          <a:off x="1656184" y="1729933"/>
          <a:ext cx="1560042"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defRPr sz="1800" b="0" i="0" u="none" strike="noStrike" kern="1200" baseline="0">
              <a:solidFill>
                <a:prstClr val="black"/>
              </a:solidFill>
              <a:latin typeface="+mn-lt"/>
              <a:ea typeface="+mn-ea"/>
              <a:cs typeface="+mn-cs"/>
            </a:defRPr>
          </a:pPr>
          <a:r>
            <a:rPr lang="ja-JP" altLang="en-US" dirty="0"/>
            <a:t>腸壁細胞 </a:t>
          </a:r>
          <a:r>
            <a:rPr lang="en-US" altLang="ja-JP" dirty="0"/>
            <a:t>20%</a:t>
          </a:r>
        </a:p>
      </cdr:txBody>
    </cdr:sp>
  </cdr:relSizeAnchor>
  <cdr:relSizeAnchor xmlns:cdr="http://schemas.openxmlformats.org/drawingml/2006/chartDrawing">
    <cdr:from>
      <cdr:x>0.38462</cdr:x>
      <cdr:y>0.61967</cdr:y>
    </cdr:from>
    <cdr:to>
      <cdr:x>0.61929</cdr:x>
      <cdr:y>0.69354</cdr:y>
    </cdr:to>
    <cdr:sp macro="" textlink="">
      <cdr:nvSpPr>
        <cdr:cNvPr id="8" name="正方形/長方形 7"/>
        <cdr:cNvSpPr/>
      </cdr:nvSpPr>
      <cdr:spPr>
        <a:xfrm xmlns:a="http://schemas.openxmlformats.org/drawingml/2006/main">
          <a:off x="1800200" y="3098085"/>
          <a:ext cx="109837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defRPr sz="1800" b="0" i="0" u="none" strike="noStrike" kern="1200" baseline="0">
              <a:solidFill>
                <a:prstClr val="black"/>
              </a:solidFill>
              <a:latin typeface="+mn-lt"/>
              <a:ea typeface="+mn-ea"/>
              <a:cs typeface="+mn-cs"/>
            </a:defRPr>
          </a:pPr>
          <a:r>
            <a:rPr lang="ja-JP" altLang="en-US" dirty="0"/>
            <a:t>水分 </a:t>
          </a:r>
          <a:r>
            <a:rPr lang="en-US" altLang="ja-JP" dirty="0"/>
            <a:t>60%</a:t>
          </a:r>
        </a:p>
      </cdr:txBody>
    </cdr:sp>
  </cdr:relSizeAnchor>
  <cdr:relSizeAnchor xmlns:cdr="http://schemas.openxmlformats.org/drawingml/2006/chartDrawing">
    <cdr:from>
      <cdr:x>0.36923</cdr:x>
      <cdr:y>0.23079</cdr:y>
    </cdr:from>
    <cdr:to>
      <cdr:x>0.65322</cdr:x>
      <cdr:y>0.30467</cdr:y>
    </cdr:to>
    <cdr:sp macro="" textlink="">
      <cdr:nvSpPr>
        <cdr:cNvPr id="9" name="正方形/長方形 8"/>
        <cdr:cNvSpPr/>
      </cdr:nvSpPr>
      <cdr:spPr>
        <a:xfrm xmlns:a="http://schemas.openxmlformats.org/drawingml/2006/main">
          <a:off x="1728192" y="1153869"/>
          <a:ext cx="1329210"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defRPr sz="1800" b="0" i="0" u="none" strike="noStrike" kern="1200" baseline="0">
              <a:solidFill>
                <a:prstClr val="black"/>
              </a:solidFill>
              <a:latin typeface="+mn-lt"/>
              <a:ea typeface="+mn-ea"/>
              <a:cs typeface="+mn-cs"/>
            </a:defRPr>
          </a:pPr>
          <a:r>
            <a:rPr lang="ja-JP" altLang="en-US" dirty="0"/>
            <a:t>細菌類 </a:t>
          </a:r>
          <a:r>
            <a:rPr lang="en-US" altLang="ja-JP" dirty="0"/>
            <a:t>15%</a:t>
          </a:r>
          <a:endParaRPr lang="ja-JP" altLang="en-US" dirty="0"/>
        </a:p>
      </cdr:txBody>
    </cdr:sp>
  </cdr:relSizeAnchor>
  <cdr:relSizeAnchor xmlns:cdr="http://schemas.openxmlformats.org/drawingml/2006/chartDrawing">
    <cdr:from>
      <cdr:x>0.36923</cdr:x>
      <cdr:y>0.16008</cdr:y>
    </cdr:from>
    <cdr:to>
      <cdr:x>0.67753</cdr:x>
      <cdr:y>0.23395</cdr:y>
    </cdr:to>
    <cdr:sp macro="" textlink="">
      <cdr:nvSpPr>
        <cdr:cNvPr id="10" name="正方形/長方形 9"/>
        <cdr:cNvSpPr/>
      </cdr:nvSpPr>
      <cdr:spPr>
        <a:xfrm xmlns:a="http://schemas.openxmlformats.org/drawingml/2006/main">
          <a:off x="1728192" y="800317"/>
          <a:ext cx="1443023"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defRPr sz="1800" b="0" i="0" u="none" strike="noStrike" kern="1200" baseline="0">
              <a:solidFill>
                <a:prstClr val="black"/>
              </a:solidFill>
              <a:latin typeface="+mn-lt"/>
              <a:ea typeface="+mn-ea"/>
              <a:cs typeface="+mn-cs"/>
            </a:defRPr>
          </a:pPr>
          <a:r>
            <a:rPr lang="ja-JP" altLang="en-US" dirty="0"/>
            <a:t>食物残滓 </a:t>
          </a:r>
          <a:r>
            <a:rPr lang="en-US" altLang="ja-JP" dirty="0"/>
            <a:t>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1CFA4-AD6A-4690-95F8-CAA613032258}" type="datetimeFigureOut">
              <a:rPr kumimoji="1" lang="ja-JP" altLang="en-US" smtClean="0"/>
              <a:t>2019/11/23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C065-EEDC-4312-B275-C2771936EA0C}" type="slidenum">
              <a:rPr kumimoji="1" lang="ja-JP" altLang="en-US" smtClean="0"/>
              <a:t>‹#›</a:t>
            </a:fld>
            <a:endParaRPr kumimoji="1" lang="ja-JP" altLang="en-US"/>
          </a:p>
        </p:txBody>
      </p:sp>
    </p:spTree>
    <p:extLst>
      <p:ext uri="{BB962C8B-B14F-4D97-AF65-F5344CB8AC3E}">
        <p14:creationId xmlns:p14="http://schemas.microsoft.com/office/powerpoint/2010/main" val="1965056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a:t>
            </a:r>
            <a:r>
              <a:rPr kumimoji="1" lang="ja-JP" altLang="en-US" dirty="0"/>
              <a:t>　はランダウ記号というらしい。</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21</a:t>
            </a:fld>
            <a:endParaRPr kumimoji="1" lang="ja-JP" altLang="en-US"/>
          </a:p>
        </p:txBody>
      </p:sp>
    </p:spTree>
    <p:extLst>
      <p:ext uri="{BB962C8B-B14F-4D97-AF65-F5344CB8AC3E}">
        <p14:creationId xmlns:p14="http://schemas.microsoft.com/office/powerpoint/2010/main" val="219795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39</a:t>
            </a:fld>
            <a:endParaRPr kumimoji="1" lang="ja-JP" altLang="en-US"/>
          </a:p>
        </p:txBody>
      </p:sp>
    </p:spTree>
    <p:extLst>
      <p:ext uri="{BB962C8B-B14F-4D97-AF65-F5344CB8AC3E}">
        <p14:creationId xmlns:p14="http://schemas.microsoft.com/office/powerpoint/2010/main" val="310096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40</a:t>
            </a:fld>
            <a:endParaRPr kumimoji="1" lang="ja-JP" altLang="en-US"/>
          </a:p>
        </p:txBody>
      </p:sp>
    </p:spTree>
    <p:extLst>
      <p:ext uri="{BB962C8B-B14F-4D97-AF65-F5344CB8AC3E}">
        <p14:creationId xmlns:p14="http://schemas.microsoft.com/office/powerpoint/2010/main" val="310096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拡散方向を</a:t>
            </a:r>
            <a:r>
              <a:rPr lang="en-US" altLang="ja-JP" dirty="0"/>
              <a:t>x</a:t>
            </a:r>
            <a:r>
              <a:rPr lang="ja-JP" altLang="en-US" dirty="0"/>
              <a:t>に限定したとき、水蒸気濃度</a:t>
            </a:r>
            <a:r>
              <a:rPr lang="en-US" altLang="ja-JP" dirty="0"/>
              <a:t>c</a:t>
            </a:r>
            <a:r>
              <a:rPr lang="ja-JP" altLang="en-US" dirty="0"/>
              <a:t>の拡散方程式は </a:t>
            </a:r>
            <a:br>
              <a:rPr lang="ja-JP" altLang="en-US" dirty="0"/>
            </a:br>
            <a:r>
              <a:rPr lang="en-US" altLang="ja-JP" dirty="0"/>
              <a:t>dc/</a:t>
            </a:r>
            <a:r>
              <a:rPr lang="en-US" altLang="ja-JP" dirty="0" err="1"/>
              <a:t>dt</a:t>
            </a:r>
            <a:r>
              <a:rPr lang="en-US" altLang="ja-JP" dirty="0"/>
              <a:t>=Dd^2c/dx^2 </a:t>
            </a:r>
            <a:br>
              <a:rPr lang="ja-JP" altLang="en-US" dirty="0"/>
            </a:br>
            <a:br>
              <a:rPr lang="ja-JP" altLang="en-US" dirty="0"/>
            </a:br>
            <a:r>
              <a:rPr lang="ja-JP" altLang="en-US" dirty="0"/>
              <a:t>　拡散方程式から、蒸発した水蒸気が水面近くから空気全体に充満する時間を計算します。 </a:t>
            </a:r>
            <a:br>
              <a:rPr lang="ja-JP" altLang="en-US" dirty="0"/>
            </a:br>
            <a:r>
              <a:rPr lang="ja-JP" altLang="en-US" dirty="0"/>
              <a:t>　各辺</a:t>
            </a:r>
            <a:r>
              <a:rPr lang="en-US" altLang="ja-JP" dirty="0"/>
              <a:t>1m</a:t>
            </a:r>
            <a:r>
              <a:rPr lang="ja-JP" altLang="en-US" dirty="0"/>
              <a:t>の空気の入った箱があって、箱の側面</a:t>
            </a:r>
            <a:r>
              <a:rPr lang="en-US" altLang="ja-JP" dirty="0"/>
              <a:t>x=0</a:t>
            </a:r>
            <a:r>
              <a:rPr lang="ja-JP" altLang="en-US" dirty="0"/>
              <a:t>が水面だとします。熱の拡散を考えなくて良いように、水面側の壁に熱源があって、水面は</a:t>
            </a:r>
            <a:r>
              <a:rPr lang="en-US" altLang="ja-JP" dirty="0"/>
              <a:t>30℃</a:t>
            </a:r>
            <a:r>
              <a:rPr lang="ja-JP" altLang="en-US" dirty="0"/>
              <a:t>に保ちます。 </a:t>
            </a:r>
            <a:br>
              <a:rPr lang="ja-JP" altLang="en-US" dirty="0"/>
            </a:br>
            <a:r>
              <a:rPr lang="ja-JP" altLang="en-US" dirty="0"/>
              <a:t>　一定温度で水面から蒸発する水分子の数は、一定と仮定します。 </a:t>
            </a:r>
            <a:br>
              <a:rPr lang="ja-JP" altLang="en-US" dirty="0"/>
            </a:br>
            <a:br>
              <a:rPr lang="ja-JP" altLang="en-US" dirty="0"/>
            </a:br>
            <a:r>
              <a:rPr lang="ja-JP" altLang="en-US" dirty="0"/>
              <a:t>　水蒸気濃度</a:t>
            </a:r>
            <a:r>
              <a:rPr lang="en-US" altLang="ja-JP" dirty="0"/>
              <a:t>c</a:t>
            </a:r>
            <a:r>
              <a:rPr lang="ja-JP" altLang="en-US" dirty="0"/>
              <a:t>の拡散方程式は </a:t>
            </a:r>
            <a:br>
              <a:rPr lang="ja-JP" altLang="en-US" dirty="0"/>
            </a:br>
            <a:r>
              <a:rPr lang="en-US" altLang="ja-JP" dirty="0"/>
              <a:t>dc/</a:t>
            </a:r>
            <a:r>
              <a:rPr lang="en-US" altLang="ja-JP" dirty="0" err="1"/>
              <a:t>dt</a:t>
            </a:r>
            <a:r>
              <a:rPr lang="en-US" altLang="ja-JP" dirty="0"/>
              <a:t>=Dd^2c/dx^2 </a:t>
            </a:r>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41</a:t>
            </a:fld>
            <a:endParaRPr kumimoji="1" lang="ja-JP" altLang="en-US"/>
          </a:p>
        </p:txBody>
      </p:sp>
    </p:spTree>
    <p:extLst>
      <p:ext uri="{BB962C8B-B14F-4D97-AF65-F5344CB8AC3E}">
        <p14:creationId xmlns:p14="http://schemas.microsoft.com/office/powerpoint/2010/main" val="53004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このグラフは作図でずるをしている。</a:t>
            </a:r>
            <a:r>
              <a:rPr kumimoji="1" lang="en-US" altLang="ja-JP" dirty="0"/>
              <a:t>X-t</a:t>
            </a:r>
            <a:r>
              <a:rPr kumimoji="1" lang="ja-JP" altLang="en-US" dirty="0"/>
              <a:t>軸の原点が違うよ。</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42</a:t>
            </a:fld>
            <a:endParaRPr kumimoji="1" lang="ja-JP" altLang="en-US"/>
          </a:p>
        </p:txBody>
      </p:sp>
    </p:spTree>
    <p:extLst>
      <p:ext uri="{BB962C8B-B14F-4D97-AF65-F5344CB8AC3E}">
        <p14:creationId xmlns:p14="http://schemas.microsoft.com/office/powerpoint/2010/main" val="89945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a:t>
            </a:r>
            <a:r>
              <a:rPr kumimoji="1" lang="ja-JP" altLang="en-US" dirty="0"/>
              <a:t>　はランダウ記号というらしい。</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22</a:t>
            </a:fld>
            <a:endParaRPr kumimoji="1" lang="ja-JP" altLang="en-US"/>
          </a:p>
        </p:txBody>
      </p:sp>
    </p:spTree>
    <p:extLst>
      <p:ext uri="{BB962C8B-B14F-4D97-AF65-F5344CB8AC3E}">
        <p14:creationId xmlns:p14="http://schemas.microsoft.com/office/powerpoint/2010/main" val="219795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a:t>
            </a:r>
            <a:r>
              <a:rPr kumimoji="1" lang="ja-JP" altLang="en-US" dirty="0"/>
              <a:t>　はランダウ記号というらしい。</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23</a:t>
            </a:fld>
            <a:endParaRPr kumimoji="1" lang="ja-JP" altLang="en-US"/>
          </a:p>
        </p:txBody>
      </p:sp>
    </p:spTree>
    <p:extLst>
      <p:ext uri="{BB962C8B-B14F-4D97-AF65-F5344CB8AC3E}">
        <p14:creationId xmlns:p14="http://schemas.microsoft.com/office/powerpoint/2010/main" val="219795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キンクの和訳は半結晶位置</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24</a:t>
            </a:fld>
            <a:endParaRPr kumimoji="1" lang="ja-JP" altLang="en-US"/>
          </a:p>
        </p:txBody>
      </p:sp>
    </p:spTree>
    <p:extLst>
      <p:ext uri="{BB962C8B-B14F-4D97-AF65-F5344CB8AC3E}">
        <p14:creationId xmlns:p14="http://schemas.microsoft.com/office/powerpoint/2010/main" val="84686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30</a:t>
            </a:fld>
            <a:endParaRPr kumimoji="1" lang="ja-JP" altLang="en-US"/>
          </a:p>
        </p:txBody>
      </p:sp>
    </p:spTree>
    <p:extLst>
      <p:ext uri="{BB962C8B-B14F-4D97-AF65-F5344CB8AC3E}">
        <p14:creationId xmlns:p14="http://schemas.microsoft.com/office/powerpoint/2010/main" val="219795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31</a:t>
            </a:fld>
            <a:endParaRPr kumimoji="1" lang="ja-JP" altLang="en-US"/>
          </a:p>
        </p:txBody>
      </p:sp>
    </p:spTree>
    <p:extLst>
      <p:ext uri="{BB962C8B-B14F-4D97-AF65-F5344CB8AC3E}">
        <p14:creationId xmlns:p14="http://schemas.microsoft.com/office/powerpoint/2010/main" val="21987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32</a:t>
            </a:fld>
            <a:endParaRPr kumimoji="1" lang="ja-JP" altLang="en-US"/>
          </a:p>
        </p:txBody>
      </p:sp>
    </p:spTree>
    <p:extLst>
      <p:ext uri="{BB962C8B-B14F-4D97-AF65-F5344CB8AC3E}">
        <p14:creationId xmlns:p14="http://schemas.microsoft.com/office/powerpoint/2010/main" val="378022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33</a:t>
            </a:fld>
            <a:endParaRPr kumimoji="1" lang="ja-JP" altLang="en-US"/>
          </a:p>
        </p:txBody>
      </p:sp>
    </p:spTree>
    <p:extLst>
      <p:ext uri="{BB962C8B-B14F-4D97-AF65-F5344CB8AC3E}">
        <p14:creationId xmlns:p14="http://schemas.microsoft.com/office/powerpoint/2010/main" val="412693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34</a:t>
            </a:fld>
            <a:endParaRPr kumimoji="1" lang="ja-JP" altLang="en-US"/>
          </a:p>
        </p:txBody>
      </p:sp>
    </p:spTree>
    <p:extLst>
      <p:ext uri="{BB962C8B-B14F-4D97-AF65-F5344CB8AC3E}">
        <p14:creationId xmlns:p14="http://schemas.microsoft.com/office/powerpoint/2010/main" val="398400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852936"/>
            <a:ext cx="7772400" cy="1470025"/>
          </a:xfrm>
        </p:spPr>
        <p:txBody>
          <a:bodyPr/>
          <a:lstStyle>
            <a:lvl1pPr algn="ctr">
              <a:defRPr sz="4000">
                <a:solidFill>
                  <a:schemeClr val="tx2">
                    <a:lumMod val="50000"/>
                  </a:schemeClr>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620688"/>
            <a:ext cx="6400800" cy="1752600"/>
          </a:xfrm>
        </p:spPr>
        <p:txBody>
          <a:bodyPr anchor="b"/>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7" name="フレーム 6"/>
          <p:cNvSpPr/>
          <p:nvPr userDrawn="1"/>
        </p:nvSpPr>
        <p:spPr>
          <a:xfrm>
            <a:off x="0" y="0"/>
            <a:ext cx="9144000" cy="6858000"/>
          </a:xfrm>
          <a:prstGeom prst="frame">
            <a:avLst>
              <a:gd name="adj1" fmla="val 8905"/>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0396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368484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
    <p:spTree>
      <p:nvGrpSpPr>
        <p:cNvPr id="1" name=""/>
        <p:cNvGrpSpPr/>
        <p:nvPr/>
      </p:nvGrpSpPr>
      <p:grpSpPr>
        <a:xfrm>
          <a:off x="0" y="0"/>
          <a:ext cx="0" cy="0"/>
          <a:chOff x="0" y="0"/>
          <a:chExt cx="0" cy="0"/>
        </a:xfrm>
      </p:grpSpPr>
      <p:sp>
        <p:nvSpPr>
          <p:cNvPr id="8" name="正方形/長方形 7"/>
          <p:cNvSpPr/>
          <p:nvPr userDrawn="1"/>
        </p:nvSpPr>
        <p:spPr>
          <a:xfrm>
            <a:off x="0" y="0"/>
            <a:ext cx="3491880" cy="1412776"/>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dirty="0"/>
              <a:t>マスター テキストの書式設定</a:t>
            </a:r>
          </a:p>
        </p:txBody>
      </p:sp>
      <p:sp>
        <p:nvSpPr>
          <p:cNvPr id="5" name="日付プレースホルダー 4"/>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425991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正方形/長方形 7"/>
          <p:cNvSpPr/>
          <p:nvPr userDrawn="1"/>
        </p:nvSpPr>
        <p:spPr>
          <a:xfrm>
            <a:off x="0" y="4797152"/>
            <a:ext cx="9144000" cy="576064"/>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221492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
    <p:spTree>
      <p:nvGrpSpPr>
        <p:cNvPr id="1" name=""/>
        <p:cNvGrpSpPr/>
        <p:nvPr/>
      </p:nvGrpSpPr>
      <p:grpSpPr>
        <a:xfrm>
          <a:off x="0" y="0"/>
          <a:ext cx="0" cy="0"/>
          <a:chOff x="0" y="0"/>
          <a:chExt cx="0" cy="0"/>
        </a:xfrm>
      </p:grpSpPr>
      <p:sp>
        <p:nvSpPr>
          <p:cNvPr id="9" name="正方形/長方形 8"/>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8" name="タイトル 1"/>
          <p:cNvSpPr>
            <a:spLocks noGrp="1"/>
          </p:cNvSpPr>
          <p:nvPr>
            <p:ph type="title"/>
          </p:nvPr>
        </p:nvSpPr>
        <p:spPr>
          <a:xfrm>
            <a:off x="287524" y="0"/>
            <a:ext cx="8568952" cy="595900"/>
          </a:xfrm>
        </p:spPr>
        <p:txBody>
          <a:bodyPr>
            <a:noAutofit/>
          </a:bodyPr>
          <a:lstStyle>
            <a:lvl1pPr algn="l">
              <a:defRPr sz="3200">
                <a:solidFill>
                  <a:schemeClr val="tx2">
                    <a:lumMod val="50000"/>
                  </a:schemeClr>
                </a:solidFill>
              </a:defRPr>
            </a:lvl1pPr>
          </a:lstStyle>
          <a:p>
            <a:r>
              <a:rPr kumimoji="1" lang="ja-JP" altLang="en-US" dirty="0"/>
              <a:t>マスター タイトルの書式設定</a:t>
            </a:r>
          </a:p>
        </p:txBody>
      </p:sp>
      <p:sp>
        <p:nvSpPr>
          <p:cNvPr id="10"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353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p:spTree>
      <p:nvGrpSpPr>
        <p:cNvPr id="1" name=""/>
        <p:cNvGrpSpPr/>
        <p:nvPr/>
      </p:nvGrpSpPr>
      <p:grpSpPr>
        <a:xfrm>
          <a:off x="0" y="0"/>
          <a:ext cx="0" cy="0"/>
          <a:chOff x="0" y="0"/>
          <a:chExt cx="0" cy="0"/>
        </a:xfrm>
      </p:grpSpPr>
      <p:sp>
        <p:nvSpPr>
          <p:cNvPr id="8" name="正方形/長方形 7"/>
          <p:cNvSpPr/>
          <p:nvPr userDrawn="1"/>
        </p:nvSpPr>
        <p:spPr>
          <a:xfrm>
            <a:off x="7092280" y="0"/>
            <a:ext cx="2051720" cy="6858000"/>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縦書きタイトル 1"/>
          <p:cNvSpPr>
            <a:spLocks noGrp="1"/>
          </p:cNvSpPr>
          <p:nvPr>
            <p:ph type="title" orient="vert"/>
          </p:nvPr>
        </p:nvSpPr>
        <p:spPr>
          <a:xfrm>
            <a:off x="7086600" y="260648"/>
            <a:ext cx="2057400" cy="5851525"/>
          </a:xfrm>
        </p:spPr>
        <p:txBody>
          <a:bodyPr vert="eaVert">
            <a:normAutofit/>
          </a:bodyPr>
          <a:lstStyle>
            <a:lvl1pPr>
              <a:defRPr sz="3200"/>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1520" y="274638"/>
            <a:ext cx="6840760" cy="5851525"/>
          </a:xfrm>
        </p:spPr>
        <p:txBody>
          <a:bodyPr vert="eaVert">
            <a:normAutofit/>
          </a:bodyPr>
          <a:lstStyle>
            <a:lvl1pPr>
              <a:defRPr sz="2800"/>
            </a:lvl1pPr>
            <a:lvl2pPr>
              <a:defRPr sz="2400"/>
            </a:lvl2pPr>
            <a:lvl3pPr>
              <a:defRPr sz="2000"/>
            </a:lvl3pPr>
            <a:lvl4pPr>
              <a:defRPr sz="1800"/>
            </a:lvl4pPr>
            <a:lvl5pPr>
              <a:defRPr sz="18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212642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p:cNvSpPr/>
          <p:nvPr/>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57200" y="836712"/>
            <a:ext cx="8229600" cy="5760640"/>
          </a:xfrm>
        </p:spPr>
        <p:txBody>
          <a:bodyPr>
            <a:normAutofit/>
          </a:bodyPr>
          <a:lstStyle>
            <a:lvl1pPr>
              <a:defRPr sz="28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p:cNvSpPr>
            <a:spLocks noGrp="1"/>
          </p:cNvSpPr>
          <p:nvPr>
            <p:ph type="dt" sz="half" idx="10"/>
          </p:nvPr>
        </p:nvSpPr>
        <p:spPr/>
        <p:txBody>
          <a:bodyPr/>
          <a:lstStyle/>
          <a:p>
            <a:fld id="{B74FD2C4-DF43-464C-A43B-535D0B8E39E2}" type="datetimeFigureOut">
              <a:rPr kumimoji="1" lang="ja-JP" altLang="en-US" smtClean="0"/>
              <a:t>2019/11/23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A9D866-9B5E-46E8-8657-DFADCB7D1B87}" type="slidenum">
              <a:rPr kumimoji="1" lang="ja-JP" altLang="en-US" smtClean="0"/>
              <a:t>‹#›</a:t>
            </a:fld>
            <a:endParaRPr kumimoji="1" lang="ja-JP" altLang="en-US"/>
          </a:p>
        </p:txBody>
      </p:sp>
      <p:sp>
        <p:nvSpPr>
          <p:cNvPr id="2" name="タイトル 1"/>
          <p:cNvSpPr>
            <a:spLocks noGrp="1"/>
          </p:cNvSpPr>
          <p:nvPr>
            <p:ph type="title"/>
          </p:nvPr>
        </p:nvSpPr>
        <p:spPr>
          <a:xfrm>
            <a:off x="287524" y="0"/>
            <a:ext cx="8568952" cy="595900"/>
          </a:xfrm>
        </p:spPr>
        <p:txBody>
          <a:bodyPr>
            <a:noAutofit/>
          </a:bodyPr>
          <a:lstStyle>
            <a:lvl1pPr algn="l">
              <a:defRPr sz="3200">
                <a:solidFill>
                  <a:schemeClr val="tx2">
                    <a:lumMod val="50000"/>
                  </a:schemeClr>
                </a:solidFill>
              </a:defRPr>
            </a:lvl1pPr>
          </a:lstStyle>
          <a:p>
            <a:r>
              <a:rPr kumimoji="1" lang="ja-JP" altLang="en-US" dirty="0"/>
              <a:t>マスター タイトルの書式設定</a:t>
            </a:r>
          </a:p>
        </p:txBody>
      </p:sp>
      <p:sp>
        <p:nvSpPr>
          <p:cNvPr id="9"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3470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14598"/>
            <a:ext cx="7772400" cy="1362075"/>
          </a:xfrm>
        </p:spPr>
        <p:txBody>
          <a:bodyPr anchor="t"/>
          <a:lstStyle>
            <a:lvl1pPr algn="l">
              <a:defRPr sz="4000" b="0" cap="all">
                <a:solidFill>
                  <a:schemeClr val="tx2">
                    <a:lumMod val="50000"/>
                  </a:schemeClr>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5800" y="1928813"/>
            <a:ext cx="7772400" cy="1500187"/>
          </a:xfrm>
        </p:spPr>
        <p:txBody>
          <a:bodyPr anchor="b"/>
          <a:lstStyle>
            <a:lvl1pPr marL="0" indent="0">
              <a:buNone/>
              <a:defRPr sz="200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7" name="フレーム 6"/>
          <p:cNvSpPr/>
          <p:nvPr userDrawn="1"/>
        </p:nvSpPr>
        <p:spPr>
          <a:xfrm>
            <a:off x="0" y="0"/>
            <a:ext cx="9144000" cy="6858000"/>
          </a:xfrm>
          <a:prstGeom prst="frame">
            <a:avLst>
              <a:gd name="adj1" fmla="val 8905"/>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0056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一行タイトル">
    <p:spTree>
      <p:nvGrpSpPr>
        <p:cNvPr id="1" name=""/>
        <p:cNvGrpSpPr/>
        <p:nvPr/>
      </p:nvGrpSpPr>
      <p:grpSpPr>
        <a:xfrm>
          <a:off x="0" y="0"/>
          <a:ext cx="0" cy="0"/>
          <a:chOff x="0" y="0"/>
          <a:chExt cx="0" cy="0"/>
        </a:xfrm>
      </p:grpSpPr>
      <p:sp>
        <p:nvSpPr>
          <p:cNvPr id="6" name="正方形/長方形 5"/>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1" name="テキスト プレースホルダー 10"/>
          <p:cNvSpPr>
            <a:spLocks noGrp="1"/>
          </p:cNvSpPr>
          <p:nvPr>
            <p:ph type="body" sz="quarter" idx="13"/>
          </p:nvPr>
        </p:nvSpPr>
        <p:spPr>
          <a:xfrm>
            <a:off x="468313" y="836613"/>
            <a:ext cx="8207375"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8" name="テキスト プレースホルダー 8"/>
          <p:cNvSpPr>
            <a:spLocks noGrp="1"/>
          </p:cNvSpPr>
          <p:nvPr>
            <p:ph type="body" sz="quarter" idx="14"/>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9501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列タイトル1">
    <p:spTree>
      <p:nvGrpSpPr>
        <p:cNvPr id="1" name=""/>
        <p:cNvGrpSpPr/>
        <p:nvPr/>
      </p:nvGrpSpPr>
      <p:grpSpPr>
        <a:xfrm>
          <a:off x="0" y="0"/>
          <a:ext cx="0" cy="0"/>
          <a:chOff x="0" y="0"/>
          <a:chExt cx="0" cy="0"/>
        </a:xfrm>
      </p:grpSpPr>
      <p:sp>
        <p:nvSpPr>
          <p:cNvPr id="6" name="正方形/長方形 5"/>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9" name="テキスト プレースホルダー 10"/>
          <p:cNvSpPr>
            <a:spLocks noGrp="1"/>
          </p:cNvSpPr>
          <p:nvPr>
            <p:ph type="body" sz="quarter" idx="13"/>
          </p:nvPr>
        </p:nvSpPr>
        <p:spPr>
          <a:xfrm>
            <a:off x="468313" y="836613"/>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0" name="テキスト プレースホルダー 10"/>
          <p:cNvSpPr>
            <a:spLocks noGrp="1"/>
          </p:cNvSpPr>
          <p:nvPr>
            <p:ph type="body" sz="quarter" idx="14"/>
          </p:nvPr>
        </p:nvSpPr>
        <p:spPr>
          <a:xfrm>
            <a:off x="4572000" y="836712"/>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1" name="テキスト プレースホルダー 8"/>
          <p:cNvSpPr>
            <a:spLocks noGrp="1"/>
          </p:cNvSpPr>
          <p:nvPr>
            <p:ph type="body" sz="quarter" idx="15"/>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75271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行2列タイトル">
    <p:spTree>
      <p:nvGrpSpPr>
        <p:cNvPr id="1" name=""/>
        <p:cNvGrpSpPr/>
        <p:nvPr/>
      </p:nvGrpSpPr>
      <p:grpSpPr>
        <a:xfrm>
          <a:off x="0" y="0"/>
          <a:ext cx="0" cy="0"/>
          <a:chOff x="0" y="0"/>
          <a:chExt cx="0" cy="0"/>
        </a:xfrm>
      </p:grpSpPr>
      <p:sp>
        <p:nvSpPr>
          <p:cNvPr id="6" name="正方形/長方形 5"/>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1" name="テキスト プレースホルダー 10"/>
          <p:cNvSpPr>
            <a:spLocks noGrp="1"/>
          </p:cNvSpPr>
          <p:nvPr>
            <p:ph type="body" sz="quarter" idx="13"/>
          </p:nvPr>
        </p:nvSpPr>
        <p:spPr>
          <a:xfrm>
            <a:off x="468313" y="836613"/>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2" name="テキスト プレースホルダー 10"/>
          <p:cNvSpPr>
            <a:spLocks noGrp="1"/>
          </p:cNvSpPr>
          <p:nvPr>
            <p:ph type="body" sz="quarter" idx="14"/>
          </p:nvPr>
        </p:nvSpPr>
        <p:spPr>
          <a:xfrm>
            <a:off x="4572000" y="836712"/>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3" name="テキスト プレースホルダー 10"/>
          <p:cNvSpPr>
            <a:spLocks noGrp="1"/>
          </p:cNvSpPr>
          <p:nvPr>
            <p:ph type="body" sz="quarter" idx="15"/>
          </p:nvPr>
        </p:nvSpPr>
        <p:spPr>
          <a:xfrm>
            <a:off x="468313" y="3716735"/>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4" name="テキスト プレースホルダー 10"/>
          <p:cNvSpPr>
            <a:spLocks noGrp="1"/>
          </p:cNvSpPr>
          <p:nvPr>
            <p:ph type="body" sz="quarter" idx="16"/>
          </p:nvPr>
        </p:nvSpPr>
        <p:spPr>
          <a:xfrm>
            <a:off x="4572000" y="3716834"/>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5" name="テキスト プレースホルダー 8"/>
          <p:cNvSpPr>
            <a:spLocks noGrp="1"/>
          </p:cNvSpPr>
          <p:nvPr>
            <p:ph type="body" sz="quarter" idx="17"/>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61707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0" name="正方形/長方形 9"/>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sz="half" idx="1"/>
          </p:nvPr>
        </p:nvSpPr>
        <p:spPr>
          <a:xfrm>
            <a:off x="457200" y="836712"/>
            <a:ext cx="4038600" cy="576064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836712"/>
            <a:ext cx="4038600" cy="576064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1" name="タイトル 1"/>
          <p:cNvSpPr>
            <a:spLocks noGrp="1"/>
          </p:cNvSpPr>
          <p:nvPr>
            <p:ph type="title"/>
          </p:nvPr>
        </p:nvSpPr>
        <p:spPr>
          <a:xfrm>
            <a:off x="287524" y="0"/>
            <a:ext cx="8568952" cy="601830"/>
          </a:xfrm>
        </p:spPr>
        <p:txBody>
          <a:bodyPr/>
          <a:lstStyle/>
          <a:p>
            <a:r>
              <a:rPr kumimoji="1" lang="ja-JP" altLang="en-US" dirty="0"/>
              <a:t>マスター タイトルの書式設定</a:t>
            </a:r>
          </a:p>
        </p:txBody>
      </p:sp>
      <p:sp>
        <p:nvSpPr>
          <p:cNvPr id="9"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3102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2" name="正方形/長方形 11"/>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2"/>
          <p:cNvSpPr>
            <a:spLocks noGrp="1"/>
          </p:cNvSpPr>
          <p:nvPr>
            <p:ph type="body" idx="1"/>
          </p:nvPr>
        </p:nvSpPr>
        <p:spPr>
          <a:xfrm>
            <a:off x="323528" y="836712"/>
            <a:ext cx="417284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324545" y="1484784"/>
            <a:ext cx="4172843"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4008" y="836712"/>
            <a:ext cx="4176464"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5" y="1484784"/>
            <a:ext cx="4176464"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3" name="タイトル 1"/>
          <p:cNvSpPr>
            <a:spLocks noGrp="1"/>
          </p:cNvSpPr>
          <p:nvPr>
            <p:ph type="title"/>
          </p:nvPr>
        </p:nvSpPr>
        <p:spPr>
          <a:xfrm>
            <a:off x="287524" y="0"/>
            <a:ext cx="8568952" cy="601830"/>
          </a:xfrm>
        </p:spPr>
        <p:txBody>
          <a:bodyPr/>
          <a:lstStyle/>
          <a:p>
            <a:r>
              <a:rPr kumimoji="1" lang="ja-JP" altLang="en-US" dirty="0"/>
              <a:t>マスター タイトルの書式設定</a:t>
            </a:r>
          </a:p>
        </p:txBody>
      </p:sp>
      <p:sp>
        <p:nvSpPr>
          <p:cNvPr id="11"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7890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9" name="タイトル 1"/>
          <p:cNvSpPr>
            <a:spLocks noGrp="1"/>
          </p:cNvSpPr>
          <p:nvPr>
            <p:ph type="title"/>
          </p:nvPr>
        </p:nvSpPr>
        <p:spPr>
          <a:xfrm>
            <a:off x="287524" y="0"/>
            <a:ext cx="8568952" cy="601830"/>
          </a:xfrm>
        </p:spPr>
        <p:txBody>
          <a:bodyPr/>
          <a:lstStyle/>
          <a:p>
            <a:r>
              <a:rPr kumimoji="1" lang="ja-JP" altLang="en-US" dirty="0"/>
              <a:t>マスター タイトルの書式設定</a:t>
            </a:r>
          </a:p>
        </p:txBody>
      </p:sp>
      <p:sp>
        <p:nvSpPr>
          <p:cNvPr id="7"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8193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フレーム 6"/>
          <p:cNvSpPr/>
          <p:nvPr/>
        </p:nvSpPr>
        <p:spPr>
          <a:xfrm>
            <a:off x="0" y="0"/>
            <a:ext cx="9144000" cy="6858000"/>
          </a:xfrm>
          <a:prstGeom prst="frame">
            <a:avLst>
              <a:gd name="adj1" fmla="val 3972"/>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プレースホルダー 1"/>
          <p:cNvSpPr>
            <a:spLocks noGrp="1"/>
          </p:cNvSpPr>
          <p:nvPr>
            <p:ph type="title"/>
          </p:nvPr>
        </p:nvSpPr>
        <p:spPr>
          <a:xfrm>
            <a:off x="287524" y="0"/>
            <a:ext cx="8568952" cy="601830"/>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08720"/>
            <a:ext cx="82296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D2C4-DF43-464C-A43B-535D0B8E39E2}" type="datetimeFigureOut">
              <a:rPr kumimoji="1" lang="ja-JP" altLang="en-US" smtClean="0"/>
              <a:t>2019/11/23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9D866-9B5E-46E8-8657-DFADCB7D1B87}" type="slidenum">
              <a:rPr kumimoji="1" lang="ja-JP" altLang="en-US" smtClean="0"/>
              <a:t>‹#›</a:t>
            </a:fld>
            <a:endParaRPr kumimoji="1" lang="ja-JP" altLang="en-US"/>
          </a:p>
        </p:txBody>
      </p:sp>
    </p:spTree>
    <p:extLst>
      <p:ext uri="{BB962C8B-B14F-4D97-AF65-F5344CB8AC3E}">
        <p14:creationId xmlns:p14="http://schemas.microsoft.com/office/powerpoint/2010/main" val="1348824993"/>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01-Vaporization-heat.pptx#-1,2,&#27671;&#21270;&#29105;&#12398;&#35336;&#3163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daikin.co.jp/naze/html/d_1.html" TargetMode="External"/><Relationship Id="rId2" Type="http://schemas.openxmlformats.org/officeDocument/2006/relationships/image" Target="../media/image120.png"/><Relationship Id="rId1" Type="http://schemas.openxmlformats.org/officeDocument/2006/relationships/slideLayout" Target="../slideLayouts/slideLayout9.xml"/><Relationship Id="rId5" Type="http://schemas.openxmlformats.org/officeDocument/2006/relationships/hyperlink" Target="http://www2.nhk.or.jp/school/movie/clip.cgi?das_id=D0005301116_00000" TargetMode="External"/><Relationship Id="rId4" Type="http://schemas.openxmlformats.org/officeDocument/2006/relationships/hyperlink" Target="https://guskant.github.io/bgs/ven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png"/><Relationship Id="rId7"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05-Cool-heat-of-meal.pptx#-1,11,&#21628;&#21560;&#12395;&#12424;&#12427;&#33976;&#30330;&#29105;" TargetMode="External"/><Relationship Id="rId2" Type="http://schemas.openxmlformats.org/officeDocument/2006/relationships/hyperlink" Target="01-Vaporization-heat.pptx#-1,2,&#27671;&#21270;&#29105;&#12398;&#35336;&#3163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1.png"/><Relationship Id="rId3" Type="http://schemas.openxmlformats.org/officeDocument/2006/relationships/image" Target="../media/image260.png"/><Relationship Id="rId7" Type="http://schemas.openxmlformats.org/officeDocument/2006/relationships/image" Target="../media/image340.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saiensu.co.jp/?page=book_details&amp;ISBN=ISBN4-7819-0351-7" TargetMode="External"/><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32.png"/><Relationship Id="rId10" Type="http://schemas.openxmlformats.org/officeDocument/2006/relationships/image" Target="../media/image441.png"/><Relationship Id="rId4" Type="http://schemas.openxmlformats.org/officeDocument/2006/relationships/image" Target="../media/image41.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ja.wikipedia.org/wiki/%E9%85%B8%E7%B4%A0" TargetMode="External"/><Relationship Id="rId13" Type="http://schemas.openxmlformats.org/officeDocument/2006/relationships/image" Target="../media/image48.png"/><Relationship Id="rId7" Type="http://schemas.openxmlformats.org/officeDocument/2006/relationships/hyperlink" Target="https://ja.wikipedia.org/wiki/%E7%AA%92%E7%B4%A0" TargetMode="External"/><Relationship Id="rId12" Type="http://schemas.openxmlformats.org/officeDocument/2006/relationships/image" Target="../media/image47.png"/><Relationship Id="rId16"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120.png"/><Relationship Id="rId11" Type="http://schemas.openxmlformats.org/officeDocument/2006/relationships/image" Target="../media/image46.png"/><Relationship Id="rId15" Type="http://schemas.openxmlformats.org/officeDocument/2006/relationships/image" Target="../media/image19.png"/><Relationship Id="rId10" Type="http://schemas.openxmlformats.org/officeDocument/2006/relationships/image" Target="../media/image45.png"/><Relationship Id="rId9" Type="http://schemas.openxmlformats.org/officeDocument/2006/relationships/hyperlink" Target="https://ja.wikipedia.org/wiki/%E6%B0%B4%E7%B4%A0" TargetMode="External"/><Relationship Id="rId1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ja.wikipedia.org/wiki/%E9%85%B8%E7%B4%A0" TargetMode="External"/><Relationship Id="rId7" Type="http://schemas.openxmlformats.org/officeDocument/2006/relationships/image" Target="../media/image52.png"/><Relationship Id="rId2" Type="http://schemas.openxmlformats.org/officeDocument/2006/relationships/hyperlink" Target="https://ja.wikipedia.org/wiki/%E7%AA%92%E7%B4%A0"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230.png"/><Relationship Id="rId4" Type="http://schemas.openxmlformats.org/officeDocument/2006/relationships/hyperlink" Target="https://ja.wikipedia.org/wiki/%E6%B0%B4%E7%B4%A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9.xml"/><Relationship Id="rId5" Type="http://schemas.openxmlformats.org/officeDocument/2006/relationships/hyperlink" Target="https://www.photo-ac.com/main/detail/632564?title=%E9%87%8C%E8%8A%8B%E3%81%AE%E8%91%89"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8"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9.xml"/><Relationship Id="rId15" Type="http://schemas.openxmlformats.org/officeDocument/2006/relationships/image" Target="../media/image6.png"/><Relationship Id="rId19"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3" Type="http://schemas.openxmlformats.org/officeDocument/2006/relationships/image" Target="../media/image71.png"/><Relationship Id="rId12"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9.xml"/><Relationship Id="rId11" Type="http://schemas.openxmlformats.org/officeDocument/2006/relationships/image" Target="../media/image57.png"/><Relationship Id="rId10" Type="http://schemas.openxmlformats.org/officeDocument/2006/relationships/image" Target="../media/image411.png"/><Relationship Id="rId9" Type="http://schemas.openxmlformats.org/officeDocument/2006/relationships/image" Target="../media/image310.png"/><Relationship Id="rId14" Type="http://schemas.openxmlformats.org/officeDocument/2006/relationships/image" Target="../media/image82.png"/></Relationships>
</file>

<file path=ppt/slides/_rels/slide32.xml.rels><?xml version="1.0" encoding="UTF-8" standalone="yes"?>
<Relationships xmlns="http://schemas.openxmlformats.org/package/2006/relationships"><Relationship Id="rId13" Type="http://schemas.openxmlformats.org/officeDocument/2006/relationships/image" Target="../media/image71.png"/><Relationship Id="rId12"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9.xml"/><Relationship Id="rId11" Type="http://schemas.openxmlformats.org/officeDocument/2006/relationships/image" Target="../media/image57.png"/><Relationship Id="rId10" Type="http://schemas.openxmlformats.org/officeDocument/2006/relationships/image" Target="../media/image411.png"/><Relationship Id="rId9" Type="http://schemas.openxmlformats.org/officeDocument/2006/relationships/image" Target="../media/image310.png"/><Relationship Id="rId14" Type="http://schemas.openxmlformats.org/officeDocument/2006/relationships/image" Target="../media/image82.png"/></Relationships>
</file>

<file path=ppt/slides/_rels/slide33.xml.rels><?xml version="1.0" encoding="UTF-8" standalone="yes"?>
<Relationships xmlns="http://schemas.openxmlformats.org/package/2006/relationships"><Relationship Id="rId13" Type="http://schemas.openxmlformats.org/officeDocument/2006/relationships/image" Target="../media/image71.png"/><Relationship Id="rId3" Type="http://schemas.openxmlformats.org/officeDocument/2006/relationships/image" Target="../media/image15.png"/><Relationship Id="rId12" Type="http://schemas.openxmlformats.org/officeDocument/2006/relationships/image" Target="../media/image69.png"/><Relationship Id="rId17" Type="http://schemas.openxmlformats.org/officeDocument/2006/relationships/image" Target="../media/image850.png"/><Relationship Id="rId2" Type="http://schemas.openxmlformats.org/officeDocument/2006/relationships/notesSlide" Target="../notesSlides/notesSlide8.xml"/><Relationship Id="rId16" Type="http://schemas.openxmlformats.org/officeDocument/2006/relationships/image" Target="../media/image840.png"/><Relationship Id="rId1" Type="http://schemas.openxmlformats.org/officeDocument/2006/relationships/slideLayout" Target="../slideLayouts/slideLayout9.xml"/><Relationship Id="rId11" Type="http://schemas.openxmlformats.org/officeDocument/2006/relationships/image" Target="../media/image57.png"/><Relationship Id="rId15" Type="http://schemas.openxmlformats.org/officeDocument/2006/relationships/image" Target="../media/image830.png"/><Relationship Id="rId10" Type="http://schemas.openxmlformats.org/officeDocument/2006/relationships/image" Target="../media/image411.png"/><Relationship Id="rId9" Type="http://schemas.openxmlformats.org/officeDocument/2006/relationships/image" Target="../media/image310.png"/><Relationship Id="rId14" Type="http://schemas.openxmlformats.org/officeDocument/2006/relationships/image" Target="../media/image82.png"/></Relationships>
</file>

<file path=ppt/slides/_rels/slide34.xml.rels><?xml version="1.0" encoding="UTF-8" standalone="yes"?>
<Relationships xmlns="http://schemas.openxmlformats.org/package/2006/relationships"><Relationship Id="rId8" Type="http://schemas.openxmlformats.org/officeDocument/2006/relationships/image" Target="../media/image760.png"/><Relationship Id="rId13" Type="http://schemas.openxmlformats.org/officeDocument/2006/relationships/image" Target="../media/image71.png"/><Relationship Id="rId18" Type="http://schemas.openxmlformats.org/officeDocument/2006/relationships/image" Target="../media/image860.png"/><Relationship Id="rId3" Type="http://schemas.openxmlformats.org/officeDocument/2006/relationships/image" Target="../media/image210.png"/><Relationship Id="rId12" Type="http://schemas.openxmlformats.org/officeDocument/2006/relationships/image" Target="../media/image69.png"/><Relationship Id="rId17" Type="http://schemas.openxmlformats.org/officeDocument/2006/relationships/image" Target="../media/image850.png"/><Relationship Id="rId2" Type="http://schemas.openxmlformats.org/officeDocument/2006/relationships/notesSlide" Target="../notesSlides/notesSlide9.xml"/><Relationship Id="rId16" Type="http://schemas.openxmlformats.org/officeDocument/2006/relationships/image" Target="../media/image840.png"/><Relationship Id="rId20" Type="http://schemas.openxmlformats.org/officeDocument/2006/relationships/image" Target="../media/image90.png"/><Relationship Id="rId1" Type="http://schemas.openxmlformats.org/officeDocument/2006/relationships/slideLayout" Target="../slideLayouts/slideLayout9.xml"/><Relationship Id="rId11" Type="http://schemas.openxmlformats.org/officeDocument/2006/relationships/image" Target="../media/image57.png"/><Relationship Id="rId15" Type="http://schemas.openxmlformats.org/officeDocument/2006/relationships/image" Target="../media/image830.png"/><Relationship Id="rId10" Type="http://schemas.openxmlformats.org/officeDocument/2006/relationships/image" Target="../media/image411.png"/><Relationship Id="rId19" Type="http://schemas.openxmlformats.org/officeDocument/2006/relationships/image" Target="../media/image870.png"/><Relationship Id="rId9" Type="http://schemas.openxmlformats.org/officeDocument/2006/relationships/image" Target="../media/image310.png"/><Relationship Id="rId14" Type="http://schemas.openxmlformats.org/officeDocument/2006/relationships/image" Target="../media/image8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03-Air-density.pptx#-1,1,&#31354;&#27671;&#12398;&#23494;&#24230;" TargetMode="External"/><Relationship Id="rId2" Type="http://schemas.openxmlformats.org/officeDocument/2006/relationships/image" Target="../media/image50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hyperlink" Target="https://www.iwanami.co.jp/book/b260886.html" TargetMode="External"/><Relationship Id="rId26" Type="http://schemas.openxmlformats.org/officeDocument/2006/relationships/image" Target="../media/image490.png"/><Relationship Id="rId3" Type="http://schemas.openxmlformats.org/officeDocument/2006/relationships/chart" Target="../charts/chart4.xml"/><Relationship Id="rId21" Type="http://schemas.openxmlformats.org/officeDocument/2006/relationships/image" Target="../media/image440.png"/><Relationship Id="rId12" Type="http://schemas.openxmlformats.org/officeDocument/2006/relationships/image" Target="../media/image391.png"/><Relationship Id="rId17" Type="http://schemas.openxmlformats.org/officeDocument/2006/relationships/hyperlink" Target="https://www.kyoritsu-pub.co.jp/bookdetail/9784320032361" TargetMode="External"/><Relationship Id="rId25" Type="http://schemas.openxmlformats.org/officeDocument/2006/relationships/image" Target="../media/image480.png"/><Relationship Id="rId2" Type="http://schemas.openxmlformats.org/officeDocument/2006/relationships/notesSlide" Target="../notesSlides/notesSlide10.xml"/><Relationship Id="rId16" Type="http://schemas.openxmlformats.org/officeDocument/2006/relationships/image" Target="../media/image320.png"/><Relationship Id="rId20" Type="http://schemas.openxmlformats.org/officeDocument/2006/relationships/image" Target="../media/image60.png"/><Relationship Id="rId1" Type="http://schemas.openxmlformats.org/officeDocument/2006/relationships/slideLayout" Target="../slideLayouts/slideLayout9.xml"/><Relationship Id="rId11" Type="http://schemas.openxmlformats.org/officeDocument/2006/relationships/image" Target="../media/image380.png"/><Relationship Id="rId24" Type="http://schemas.openxmlformats.org/officeDocument/2006/relationships/image" Target="../media/image470.png"/><Relationship Id="rId15" Type="http://schemas.openxmlformats.org/officeDocument/2006/relationships/image" Target="../media/image360.png"/><Relationship Id="rId23" Type="http://schemas.openxmlformats.org/officeDocument/2006/relationships/image" Target="../media/image460.png"/><Relationship Id="rId28" Type="http://schemas.openxmlformats.org/officeDocument/2006/relationships/chart" Target="../charts/chart5.xml"/><Relationship Id="rId10" Type="http://schemas.openxmlformats.org/officeDocument/2006/relationships/image" Target="../media/image370.png"/><Relationship Id="rId19" Type="http://schemas.openxmlformats.org/officeDocument/2006/relationships/image" Target="../media/image59.png"/><Relationship Id="rId14" Type="http://schemas.openxmlformats.org/officeDocument/2006/relationships/image" Target="../media/image410.png"/><Relationship Id="rId22" Type="http://schemas.openxmlformats.org/officeDocument/2006/relationships/image" Target="../media/image450.png"/><Relationship Id="rId27" Type="http://schemas.openxmlformats.org/officeDocument/2006/relationships/image" Target="../media/image500.png"/></Relationships>
</file>

<file path=ppt/slides/_rels/slide4.xml.rels><?xml version="1.0" encoding="UTF-8" standalone="yes"?>
<Relationships xmlns="http://schemas.openxmlformats.org/package/2006/relationships"><Relationship Id="rId8" Type="http://schemas.openxmlformats.org/officeDocument/2006/relationships/hyperlink" Target="https://www.kyoritsu-pub.co.jp/bookdetail/9784320032361" TargetMode="External"/><Relationship Id="rId13" Type="http://schemas.openxmlformats.org/officeDocument/2006/relationships/hyperlink" Target="https://www.photo-ac.com/main/detail/632564?title=%E9%87%8C%E8%8A%8B%E3%81%AE%E8%91%89" TargetMode="External"/><Relationship Id="rId18" Type="http://schemas.openxmlformats.org/officeDocument/2006/relationships/hyperlink" Target="http://www.rikanenpyo.jp/member/?module=Member&amp;p=Contents%26page%3DMS1catD%3AD%5EContents%26page%3D1_cPSx11x0200_2019_1%3Aco&amp;action=Contents&amp;page=1_cPSx11x0200_2019_1" TargetMode="External"/><Relationship Id="rId26" Type="http://schemas.openxmlformats.org/officeDocument/2006/relationships/hyperlink" Target="03-Air-density.pptx#-1,1,&#31354;&#27671;&#12398;&#23494;&#24230;" TargetMode="External"/><Relationship Id="rId3" Type="http://schemas.openxmlformats.org/officeDocument/2006/relationships/hyperlink" Target="http://www.con-pro.net/readings/water/doc0009.html" TargetMode="External"/><Relationship Id="rId21" Type="http://schemas.openxmlformats.org/officeDocument/2006/relationships/hyperlink" Target="https://ja.wikipedia.org/wiki/%E3%83%A2%E3%83%AB%E8%B3%AA%E9%87%8F" TargetMode="External"/><Relationship Id="rId7" Type="http://schemas.openxmlformats.org/officeDocument/2006/relationships/hyperlink" Target="https://dic.yahoo.co.jp/" TargetMode="External"/><Relationship Id="rId12" Type="http://schemas.openxmlformats.org/officeDocument/2006/relationships/hyperlink" Target="https://www.jstage.jst.go.jp/article/oubutsu1932/25/4/25_4_144/_pdf" TargetMode="External"/><Relationship Id="rId17" Type="http://schemas.openxmlformats.org/officeDocument/2006/relationships/hyperlink" Target="https://www.engineeringtoolbox.com/water-density-specific-weight-d_595.html" TargetMode="External"/><Relationship Id="rId25" Type="http://schemas.openxmlformats.org/officeDocument/2006/relationships/hyperlink" Target="https://www.shizecon.net/award/detail.html?id=361" TargetMode="External"/><Relationship Id="rId2" Type="http://schemas.openxmlformats.org/officeDocument/2006/relationships/hyperlink" Target="https://www.jstage.jst.go.jp/article/kikaib1979/57/535/57_535_1091/_pdf/-char/ja" TargetMode="External"/><Relationship Id="rId16" Type="http://schemas.openxmlformats.org/officeDocument/2006/relationships/hyperlink" Target="https://www.engineeringtoolbox.com/ice-thermal-properties-d_576.html" TargetMode="External"/><Relationship Id="rId20" Type="http://schemas.openxmlformats.org/officeDocument/2006/relationships/hyperlink" Target="https://ja.wikipedia.org/wiki/%E3%82%A2%E3%83%9C%E3%82%AC%E3%83%89%E3%83%AD%E5%AE%9A%E6%95%B0" TargetMode="External"/><Relationship Id="rId1" Type="http://schemas.openxmlformats.org/officeDocument/2006/relationships/slideLayout" Target="../slideLayouts/slideLayout9.xml"/><Relationship Id="rId6" Type="http://schemas.openxmlformats.org/officeDocument/2006/relationships/hyperlink" Target="https://kotobank.jp/word/%E7%A9%BA%E6%B0%97-54843#E3.83.87.E3.82.B8.E3.82.BF.E3.83.AB.E5.A4.A7.E8.BE.9E.E6.B3.89" TargetMode="External"/><Relationship Id="rId11" Type="http://schemas.openxmlformats.org/officeDocument/2006/relationships/hyperlink" Target="http://www.mterm-pro.com/machine-yougo/fluid-dynamics/water-air-bussei.html" TargetMode="External"/><Relationship Id="rId24" Type="http://schemas.openxmlformats.org/officeDocument/2006/relationships/hyperlink" Target="https://www.iwanami.co.jp/search/s7803.html" TargetMode="External"/><Relationship Id="rId5" Type="http://schemas.openxmlformats.org/officeDocument/2006/relationships/hyperlink" Target="http://kikakurui.com/z8/Z8806-2001-01.html" TargetMode="External"/><Relationship Id="rId15" Type="http://schemas.openxmlformats.org/officeDocument/2006/relationships/hyperlink" Target="http://www.saiensu.co.jp/?page=book_details&amp;ISBN=ISBN4-7819-0351-7" TargetMode="External"/><Relationship Id="rId23" Type="http://schemas.openxmlformats.org/officeDocument/2006/relationships/hyperlink" Target="https://www.engineeringtoolbox.com/sound-speed-water-d_598.html" TargetMode="External"/><Relationship Id="rId10" Type="http://schemas.openxmlformats.org/officeDocument/2006/relationships/hyperlink" Target="http://www.mterm-pro.com/index.html" TargetMode="External"/><Relationship Id="rId19" Type="http://schemas.openxmlformats.org/officeDocument/2006/relationships/hyperlink" Target="https://ja.wikipedia.org/wiki/%E3%83%9C%E3%83%AB%E3%83%84%E3%83%9E%E3%83%B3%E5%AE%9A%E6%95%B0" TargetMode="External"/><Relationship Id="rId4" Type="http://schemas.openxmlformats.org/officeDocument/2006/relationships/hyperlink" Target="http://www.hakko.co.jp/qa/qakit/html/h01040.htm" TargetMode="External"/><Relationship Id="rId9" Type="http://schemas.openxmlformats.org/officeDocument/2006/relationships/hyperlink" Target="https://www.iwanami.co.jp/book/b259111.html" TargetMode="External"/><Relationship Id="rId14" Type="http://schemas.openxmlformats.org/officeDocument/2006/relationships/hyperlink" Target="https://ja.wikipedia.org/wiki/%E3%83%95%E3%82%A3%E3%83%83%E3%82%AF%E3%81%AE%E6%B3%95%E5%89%87" TargetMode="External"/><Relationship Id="rId22" Type="http://schemas.openxmlformats.org/officeDocument/2006/relationships/hyperlink" Target="https://www.rikanenpyo.jp/member/?module=Member&amp;action=Contents&amp;page=cPSx11x0900_2019_1&amp;p=Contents%26page%3DMS1catD%3AD%5EContents%26page%3DcPSx11x0900_2019_1%3Aco" TargetMode="External"/></Relationships>
</file>

<file path=ppt/slides/_rels/slide40.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hyperlink" Target="https://www.iwanami.co.jp/book/b260886.html" TargetMode="External"/><Relationship Id="rId26" Type="http://schemas.openxmlformats.org/officeDocument/2006/relationships/image" Target="../media/image490.png"/><Relationship Id="rId3" Type="http://schemas.openxmlformats.org/officeDocument/2006/relationships/chart" Target="../charts/chart6.xml"/><Relationship Id="rId21" Type="http://schemas.openxmlformats.org/officeDocument/2006/relationships/image" Target="../media/image440.png"/><Relationship Id="rId12" Type="http://schemas.openxmlformats.org/officeDocument/2006/relationships/image" Target="../media/image391.png"/><Relationship Id="rId17" Type="http://schemas.openxmlformats.org/officeDocument/2006/relationships/hyperlink" Target="https://www.kyoritsu-pub.co.jp/bookdetail/9784320032361" TargetMode="External"/><Relationship Id="rId25" Type="http://schemas.openxmlformats.org/officeDocument/2006/relationships/image" Target="../media/image480.png"/><Relationship Id="rId2" Type="http://schemas.openxmlformats.org/officeDocument/2006/relationships/notesSlide" Target="../notesSlides/notesSlide11.xml"/><Relationship Id="rId16" Type="http://schemas.openxmlformats.org/officeDocument/2006/relationships/image" Target="../media/image320.png"/><Relationship Id="rId20" Type="http://schemas.openxmlformats.org/officeDocument/2006/relationships/image" Target="../media/image60.png"/><Relationship Id="rId1" Type="http://schemas.openxmlformats.org/officeDocument/2006/relationships/slideLayout" Target="../slideLayouts/slideLayout9.xml"/><Relationship Id="rId11" Type="http://schemas.openxmlformats.org/officeDocument/2006/relationships/image" Target="../media/image380.png"/><Relationship Id="rId24" Type="http://schemas.openxmlformats.org/officeDocument/2006/relationships/image" Target="../media/image470.png"/><Relationship Id="rId15" Type="http://schemas.openxmlformats.org/officeDocument/2006/relationships/image" Target="../media/image360.png"/><Relationship Id="rId23" Type="http://schemas.openxmlformats.org/officeDocument/2006/relationships/image" Target="../media/image460.png"/><Relationship Id="rId28" Type="http://schemas.openxmlformats.org/officeDocument/2006/relationships/chart" Target="../charts/chart7.xml"/><Relationship Id="rId10" Type="http://schemas.openxmlformats.org/officeDocument/2006/relationships/image" Target="../media/image370.png"/><Relationship Id="rId19" Type="http://schemas.openxmlformats.org/officeDocument/2006/relationships/image" Target="../media/image59.png"/><Relationship Id="rId14" Type="http://schemas.openxmlformats.org/officeDocument/2006/relationships/image" Target="../media/image410.png"/><Relationship Id="rId22" Type="http://schemas.openxmlformats.org/officeDocument/2006/relationships/image" Target="../media/image450.png"/><Relationship Id="rId27" Type="http://schemas.openxmlformats.org/officeDocument/2006/relationships/image" Target="../media/image500.png"/></Relationships>
</file>

<file path=ppt/slides/_rels/slide41.xml.rels><?xml version="1.0" encoding="UTF-8" standalone="yes"?>
<Relationships xmlns="http://schemas.openxmlformats.org/package/2006/relationships"><Relationship Id="rId8" Type="http://schemas.openxmlformats.org/officeDocument/2006/relationships/image" Target="../media/image321.png"/><Relationship Id="rId13" Type="http://schemas.openxmlformats.org/officeDocument/2006/relationships/image" Target="../media/image510.png"/><Relationship Id="rId18" Type="http://schemas.openxmlformats.org/officeDocument/2006/relationships/image" Target="../media/image40.png"/><Relationship Id="rId3" Type="http://schemas.openxmlformats.org/officeDocument/2006/relationships/hyperlink" Target="https://www.kyoritsu-pub.co.jp/bookdetail/9784320032361" TargetMode="External"/><Relationship Id="rId21" Type="http://schemas.openxmlformats.org/officeDocument/2006/relationships/image" Target="../media/image550.png"/><Relationship Id="rId12" Type="http://schemas.openxmlformats.org/officeDocument/2006/relationships/image" Target="../media/image430.png"/><Relationship Id="rId17" Type="http://schemas.openxmlformats.org/officeDocument/2006/relationships/image" Target="../media/image390.png"/><Relationship Id="rId2" Type="http://schemas.openxmlformats.org/officeDocument/2006/relationships/notesSlide" Target="../notesSlides/notesSlide12.xml"/><Relationship Id="rId16" Type="http://schemas.openxmlformats.org/officeDocument/2006/relationships/chart" Target="../charts/chart80.xml"/><Relationship Id="rId20" Type="http://schemas.openxmlformats.org/officeDocument/2006/relationships/image" Target="../media/image540.png"/><Relationship Id="rId1" Type="http://schemas.openxmlformats.org/officeDocument/2006/relationships/slideLayout" Target="../slideLayouts/slideLayout9.xml"/><Relationship Id="rId6" Type="http://schemas.openxmlformats.org/officeDocument/2006/relationships/image" Target="../media/image290.png"/><Relationship Id="rId11" Type="http://schemas.openxmlformats.org/officeDocument/2006/relationships/image" Target="../media/image420.png"/><Relationship Id="rId5" Type="http://schemas.openxmlformats.org/officeDocument/2006/relationships/image" Target="../media/image31.png"/><Relationship Id="rId15" Type="http://schemas.openxmlformats.org/officeDocument/2006/relationships/chart" Target="../charts/chart8.xml"/><Relationship Id="rId19" Type="http://schemas.openxmlformats.org/officeDocument/2006/relationships/image" Target="../media/image530.png"/><Relationship Id="rId4" Type="http://schemas.openxmlformats.org/officeDocument/2006/relationships/hyperlink" Target="https://www.iwanami.co.jp/book/b260886.html" TargetMode="External"/><Relationship Id="rId9" Type="http://schemas.openxmlformats.org/officeDocument/2006/relationships/image" Target="../media/image350.png"/><Relationship Id="rId14" Type="http://schemas.openxmlformats.org/officeDocument/2006/relationships/image" Target="../media/image520.png"/><Relationship Id="rId22" Type="http://schemas.openxmlformats.org/officeDocument/2006/relationships/image" Target="../media/image361.png"/></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png"/><Relationship Id="rId18" Type="http://schemas.openxmlformats.org/officeDocument/2006/relationships/image" Target="../media/image69.png"/><Relationship Id="rId26" Type="http://schemas.openxmlformats.org/officeDocument/2006/relationships/image" Target="../media/image341.png"/><Relationship Id="rId3" Type="http://schemas.openxmlformats.org/officeDocument/2006/relationships/chart" Target="../charts/chart9.xml"/><Relationship Id="rId21" Type="http://schemas.openxmlformats.org/officeDocument/2006/relationships/image" Target="../media/image830.png"/><Relationship Id="rId7" Type="http://schemas.openxmlformats.org/officeDocument/2006/relationships/image" Target="../media/image64.png"/><Relationship Id="rId12" Type="http://schemas.openxmlformats.org/officeDocument/2006/relationships/image" Target="../media/image210.png"/><Relationship Id="rId17" Type="http://schemas.openxmlformats.org/officeDocument/2006/relationships/image" Target="../media/image57.png"/><Relationship Id="rId25" Type="http://schemas.openxmlformats.org/officeDocument/2006/relationships/image" Target="../media/image240.png"/><Relationship Id="rId2" Type="http://schemas.openxmlformats.org/officeDocument/2006/relationships/notesSlide" Target="../notesSlides/notesSlide13.xml"/><Relationship Id="rId16" Type="http://schemas.openxmlformats.org/officeDocument/2006/relationships/image" Target="../media/image411.png"/><Relationship Id="rId20"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image" Target="../media/image63.png"/><Relationship Id="rId11" Type="http://schemas.openxmlformats.org/officeDocument/2006/relationships/image" Target="../media/image220.png"/><Relationship Id="rId24" Type="http://schemas.openxmlformats.org/officeDocument/2006/relationships/image" Target="../media/image860.png"/><Relationship Id="rId5" Type="http://schemas.openxmlformats.org/officeDocument/2006/relationships/image" Target="../media/image62.png"/><Relationship Id="rId15" Type="http://schemas.openxmlformats.org/officeDocument/2006/relationships/image" Target="../media/image310.png"/><Relationship Id="rId23" Type="http://schemas.openxmlformats.org/officeDocument/2006/relationships/image" Target="../media/image850.png"/><Relationship Id="rId10" Type="http://schemas.openxmlformats.org/officeDocument/2006/relationships/image" Target="../media/image67.png"/><Relationship Id="rId19" Type="http://schemas.openxmlformats.org/officeDocument/2006/relationships/image" Target="../media/image71.png"/><Relationship Id="rId4" Type="http://schemas.openxmlformats.org/officeDocument/2006/relationships/chart" Target="../charts/chart90.xml"/><Relationship Id="rId9" Type="http://schemas.openxmlformats.org/officeDocument/2006/relationships/image" Target="../media/image66.png"/><Relationship Id="rId14" Type="http://schemas.openxmlformats.org/officeDocument/2006/relationships/image" Target="../media/image760.png"/><Relationship Id="rId22" Type="http://schemas.openxmlformats.org/officeDocument/2006/relationships/image" Target="../media/image8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15" Type="http://schemas.openxmlformats.org/officeDocument/2006/relationships/image" Target="../media/image3.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dic.yahoo.co.jp/" TargetMode="External"/><Relationship Id="rId7" Type="http://schemas.openxmlformats.org/officeDocument/2006/relationships/image" Target="../media/image91.png"/><Relationship Id="rId2" Type="http://schemas.openxmlformats.org/officeDocument/2006/relationships/hyperlink" Target="https://kotobank.jp/word/%E7%A9%BA%E6%B0%97-54843#E3.83.87.E3.82.B8.E3.82.BF.E3.83.AB.E5.A4.A7.E8.BE.9E.E6.B3.89" TargetMode="Externa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image" Target="../media/image9.png"/><Relationship Id="rId10" Type="http://schemas.openxmlformats.org/officeDocument/2006/relationships/hyperlink" Target="https://www.askul.co.jp/s/34-3405-3405007-12040020004/" TargetMode="External"/><Relationship Id="rId4" Type="http://schemas.openxmlformats.org/officeDocument/2006/relationships/image" Target="../media/image61.pn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イラスト作成</a:t>
            </a:r>
          </a:p>
        </p:txBody>
      </p:sp>
      <p:sp>
        <p:nvSpPr>
          <p:cNvPr id="3" name="サブタイトル 2"/>
          <p:cNvSpPr>
            <a:spLocks noGrp="1"/>
          </p:cNvSpPr>
          <p:nvPr>
            <p:ph type="subTitle" idx="1"/>
          </p:nvPr>
        </p:nvSpPr>
        <p:spPr/>
        <p:txBody>
          <a:bodyPr/>
          <a:lstStyle/>
          <a:p>
            <a:endParaRPr lang="en-US" altLang="ja-JP" dirty="0"/>
          </a:p>
        </p:txBody>
      </p:sp>
      <p:grpSp>
        <p:nvGrpSpPr>
          <p:cNvPr id="7" name="グループ化 6">
            <a:extLst>
              <a:ext uri="{FF2B5EF4-FFF2-40B4-BE49-F238E27FC236}">
                <a16:creationId xmlns:a16="http://schemas.microsoft.com/office/drawing/2014/main" id="{02099525-21C7-40D1-A6C3-5BD06D01C8FA}"/>
              </a:ext>
            </a:extLst>
          </p:cNvPr>
          <p:cNvGrpSpPr/>
          <p:nvPr/>
        </p:nvGrpSpPr>
        <p:grpSpPr>
          <a:xfrm>
            <a:off x="7727284" y="6265814"/>
            <a:ext cx="1309212" cy="448791"/>
            <a:chOff x="2444632" y="4410349"/>
            <a:chExt cx="1309212" cy="448791"/>
          </a:xfrm>
        </p:grpSpPr>
        <p:sp>
          <p:nvSpPr>
            <p:cNvPr id="8" name="テキスト ボックス 7">
              <a:extLst>
                <a:ext uri="{FF2B5EF4-FFF2-40B4-BE49-F238E27FC236}">
                  <a16:creationId xmlns:a16="http://schemas.microsoft.com/office/drawing/2014/main" id="{CBE2A231-28CA-4246-811A-92CA3036AE46}"/>
                </a:ext>
              </a:extLst>
            </p:cNvPr>
            <p:cNvSpPr txBox="1"/>
            <p:nvPr/>
          </p:nvSpPr>
          <p:spPr>
            <a:xfrm>
              <a:off x="2444632" y="4450079"/>
              <a:ext cx="877164" cy="369332"/>
            </a:xfrm>
            <a:prstGeom prst="rect">
              <a:avLst/>
            </a:prstGeom>
            <a:noFill/>
          </p:spPr>
          <p:txBody>
            <a:bodyPr wrap="none" rtlCol="0" anchor="ctr" anchorCtr="0">
              <a:spAutoFit/>
            </a:bodyPr>
            <a:lstStyle/>
            <a:p>
              <a:pPr algn="r"/>
              <a:r>
                <a:rPr kumimoji="1" lang="ja-JP" altLang="en-US" dirty="0"/>
                <a:t>目次へ</a:t>
              </a:r>
            </a:p>
          </p:txBody>
        </p:sp>
        <p:sp>
          <p:nvSpPr>
            <p:cNvPr id="9" name="動作設定ボタン : 進む/次へ 18">
              <a:hlinkClick r:id="rId2" action="ppaction://hlinkpres?slideindex=2&amp;slidetitle=気化熱の計算" highlightClick="1"/>
              <a:extLst>
                <a:ext uri="{FF2B5EF4-FFF2-40B4-BE49-F238E27FC236}">
                  <a16:creationId xmlns:a16="http://schemas.microsoft.com/office/drawing/2014/main" id="{E0C096C6-CE12-4EFC-A259-FE30127C4323}"/>
                </a:ext>
              </a:extLst>
            </p:cNvPr>
            <p:cNvSpPr/>
            <p:nvPr/>
          </p:nvSpPr>
          <p:spPr>
            <a:xfrm>
              <a:off x="3321796" y="4410349"/>
              <a:ext cx="432048" cy="448791"/>
            </a:xfrm>
            <a:prstGeom prst="actionButtonReturn">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224222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イラスト</a:t>
            </a: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083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a:t>
            </a:r>
          </a:p>
        </p:txBody>
      </p:sp>
      <p:sp>
        <p:nvSpPr>
          <p:cNvPr id="3" name="テキスト プレースホルダー 2"/>
          <p:cNvSpPr>
            <a:spLocks noGrp="1"/>
          </p:cNvSpPr>
          <p:nvPr>
            <p:ph type="body" sz="quarter" idx="13"/>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22" name="正方形/長方形 21"/>
              <p:cNvSpPr/>
              <p:nvPr/>
            </p:nvSpPr>
            <p:spPr>
              <a:xfrm>
                <a:off x="634683" y="764704"/>
                <a:ext cx="8064896" cy="669992"/>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smtClean="0">
                            <a:latin typeface="Cambria Math" panose="02040503050406030204" pitchFamily="18" charset="0"/>
                            <a:ea typeface="Cambria Math" panose="02040503050406030204" pitchFamily="18" charset="0"/>
                          </a:rPr>
                        </m:ctrlPr>
                      </m:sSupPr>
                      <m:e>
                        <m:r>
                          <m:rPr>
                            <m:sty m:val="p"/>
                          </m:rPr>
                          <a:rPr lang="en-US" altLang="ja-JP" b="0" i="0" dirty="0" smtClean="0">
                            <a:latin typeface="Cambria Math"/>
                            <a:ea typeface="Cambria Math" panose="02040503050406030204" pitchFamily="18" charset="0"/>
                          </a:rPr>
                          <m:t>m</m:t>
                        </m:r>
                      </m:e>
                      <m:sup>
                        <m:r>
                          <a:rPr lang="en-US" altLang="ja-JP" b="0" i="1" dirty="0" smtClean="0">
                            <a:latin typeface="Cambria Math"/>
                            <a:ea typeface="Cambria Math" panose="02040503050406030204" pitchFamily="18" charset="0"/>
                          </a:rPr>
                          <m:t>3</m:t>
                        </m:r>
                      </m:sup>
                    </m:sSup>
                  </m:oMath>
                </a14:m>
                <a:r>
                  <a:rPr lang="ja-JP" altLang="en-US" dirty="0"/>
                  <a:t>の乾燥空気を水の蒸発熱で冷却。</a:t>
                </a:r>
                <a:endParaRPr lang="en-US" altLang="ja-JP" dirty="0"/>
              </a:p>
              <a:p>
                <a:r>
                  <a:rPr lang="ja-JP" altLang="en-US" dirty="0">
                    <a:latin typeface="Cambria Math" panose="02040503050406030204" pitchFamily="18" charset="0"/>
                  </a:rPr>
                  <a:t>水を最大限蒸発させる。</a:t>
                </a:r>
              </a:p>
            </p:txBody>
          </p:sp>
        </mc:Choice>
        <mc:Fallback xmlns="">
          <p:sp>
            <p:nvSpPr>
              <p:cNvPr id="22" name="正方形/長方形 21"/>
              <p:cNvSpPr>
                <a:spLocks noRot="1" noChangeAspect="1" noMove="1" noResize="1" noEditPoints="1" noAdjustHandles="1" noChangeArrowheads="1" noChangeShapeType="1" noTextEdit="1"/>
              </p:cNvSpPr>
              <p:nvPr/>
            </p:nvSpPr>
            <p:spPr>
              <a:xfrm>
                <a:off x="634683" y="764704"/>
                <a:ext cx="8064896" cy="669992"/>
              </a:xfrm>
              <a:prstGeom prst="rect">
                <a:avLst/>
              </a:prstGeom>
              <a:blipFill rotWithShape="1">
                <a:blip r:embed="rId2"/>
                <a:stretch>
                  <a:fillRect l="-605" t="-7273" b="-8182"/>
                </a:stretch>
              </a:blipFill>
            </p:spPr>
            <p:txBody>
              <a:bodyPr/>
              <a:lstStyle/>
              <a:p>
                <a:r>
                  <a:rPr lang="ja-JP" altLang="en-US">
                    <a:noFill/>
                  </a:rPr>
                  <a:t> </a:t>
                </a:r>
              </a:p>
            </p:txBody>
          </p:sp>
        </mc:Fallback>
      </mc:AlternateContent>
      <p:grpSp>
        <p:nvGrpSpPr>
          <p:cNvPr id="24" name="グループ化 23"/>
          <p:cNvGrpSpPr/>
          <p:nvPr/>
        </p:nvGrpSpPr>
        <p:grpSpPr>
          <a:xfrm>
            <a:off x="2699792" y="1811194"/>
            <a:ext cx="3888432" cy="3778046"/>
            <a:chOff x="2699792" y="1811194"/>
            <a:chExt cx="3888432" cy="3778046"/>
          </a:xfrm>
        </p:grpSpPr>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2834073" y="1942341"/>
              <a:ext cx="775367" cy="746720"/>
              <a:chOff x="2834073" y="1942341"/>
              <a:chExt cx="775367" cy="746720"/>
            </a:xfrm>
          </p:grpSpPr>
          <p:grpSp>
            <p:nvGrpSpPr>
              <p:cNvPr id="6" name="グループ化 5"/>
              <p:cNvGrpSpPr>
                <a:grpSpLocks noChangeAspect="1"/>
              </p:cNvGrpSpPr>
              <p:nvPr/>
            </p:nvGrpSpPr>
            <p:grpSpPr>
              <a:xfrm rot="1338023">
                <a:off x="2834073" y="2248051"/>
                <a:ext cx="774086" cy="108012"/>
                <a:chOff x="3851920" y="1988840"/>
                <a:chExt cx="3096344" cy="432048"/>
              </a:xfrm>
            </p:grpSpPr>
            <p:sp>
              <p:nvSpPr>
                <p:cNvPr id="14" name="円/楕円 4"/>
                <p:cNvSpPr>
                  <a:spLocks noChangeAspect="1"/>
                </p:cNvSpPr>
                <p:nvPr/>
              </p:nvSpPr>
              <p:spPr>
                <a:xfrm>
                  <a:off x="5796136" y="2132856"/>
                  <a:ext cx="1152128" cy="288032"/>
                </a:xfrm>
                <a:custGeom>
                  <a:avLst/>
                  <a:gdLst/>
                  <a:ahLst/>
                  <a:cxnLst/>
                  <a:rect l="l" t="t" r="r" b="b"/>
                  <a:pathLst>
                    <a:path w="1152128" h="288032">
                      <a:moveTo>
                        <a:pt x="0" y="0"/>
                      </a:moveTo>
                      <a:lnTo>
                        <a:pt x="1152128" y="0"/>
                      </a:lnTo>
                      <a:cubicBezTo>
                        <a:pt x="1152128" y="159076"/>
                        <a:pt x="894215" y="288032"/>
                        <a:pt x="576064" y="288032"/>
                      </a:cubicBezTo>
                      <a:cubicBezTo>
                        <a:pt x="257913" y="288032"/>
                        <a:pt x="0" y="159076"/>
                        <a:pt x="0" y="0"/>
                      </a:cubicBezTo>
                      <a:close/>
                    </a:path>
                  </a:pathLst>
                </a:cu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角丸四角形 14"/>
                <p:cNvSpPr/>
                <p:nvPr/>
              </p:nvSpPr>
              <p:spPr>
                <a:xfrm>
                  <a:off x="3851920" y="2101308"/>
                  <a:ext cx="1973632" cy="72008"/>
                </a:xfrm>
                <a:prstGeom prst="round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a:spLocks noChangeAspect="1"/>
                </p:cNvSpPr>
                <p:nvPr/>
              </p:nvSpPr>
              <p:spPr>
                <a:xfrm>
                  <a:off x="5796136" y="1988840"/>
                  <a:ext cx="1152128" cy="288032"/>
                </a:xfrm>
                <a:prstGeom prst="ellipse">
                  <a:avLst/>
                </a:prstGeom>
                <a:gradFill flip="none" rotWithShape="1">
                  <a:gsLst>
                    <a:gs pos="0">
                      <a:srgbClr val="7DB6D9"/>
                    </a:gs>
                    <a:gs pos="100000">
                      <a:srgbClr val="D9E1F7"/>
                    </a:gs>
                  </a:gsLst>
                  <a:lin ang="14400000" scaled="0"/>
                  <a:tileRect/>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a:grpSpLocks noChangeAspect="1"/>
              </p:cNvGrpSpPr>
              <p:nvPr/>
            </p:nvGrpSpPr>
            <p:grpSpPr>
              <a:xfrm rot="1338023">
                <a:off x="2835354" y="1942341"/>
                <a:ext cx="774086" cy="108012"/>
                <a:chOff x="3851920" y="1988840"/>
                <a:chExt cx="3096344" cy="432048"/>
              </a:xfrm>
            </p:grpSpPr>
            <p:sp>
              <p:nvSpPr>
                <p:cNvPr id="11" name="円/楕円 4"/>
                <p:cNvSpPr>
                  <a:spLocks noChangeAspect="1"/>
                </p:cNvSpPr>
                <p:nvPr/>
              </p:nvSpPr>
              <p:spPr>
                <a:xfrm>
                  <a:off x="5796136" y="2132856"/>
                  <a:ext cx="1152128" cy="288032"/>
                </a:xfrm>
                <a:custGeom>
                  <a:avLst/>
                  <a:gdLst/>
                  <a:ahLst/>
                  <a:cxnLst/>
                  <a:rect l="l" t="t" r="r" b="b"/>
                  <a:pathLst>
                    <a:path w="1152128" h="288032">
                      <a:moveTo>
                        <a:pt x="0" y="0"/>
                      </a:moveTo>
                      <a:lnTo>
                        <a:pt x="1152128" y="0"/>
                      </a:lnTo>
                      <a:cubicBezTo>
                        <a:pt x="1152128" y="159076"/>
                        <a:pt x="894215" y="288032"/>
                        <a:pt x="576064" y="288032"/>
                      </a:cubicBezTo>
                      <a:cubicBezTo>
                        <a:pt x="257913" y="288032"/>
                        <a:pt x="0" y="159076"/>
                        <a:pt x="0" y="0"/>
                      </a:cubicBezTo>
                      <a:close/>
                    </a:path>
                  </a:pathLst>
                </a:cu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角丸四角形 11"/>
                <p:cNvSpPr/>
                <p:nvPr/>
              </p:nvSpPr>
              <p:spPr>
                <a:xfrm>
                  <a:off x="3851920" y="2101308"/>
                  <a:ext cx="1973632" cy="72008"/>
                </a:xfrm>
                <a:prstGeom prst="round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a:spLocks noChangeAspect="1"/>
                </p:cNvSpPr>
                <p:nvPr/>
              </p:nvSpPr>
              <p:spPr>
                <a:xfrm>
                  <a:off x="5796136" y="1988840"/>
                  <a:ext cx="1152128" cy="288032"/>
                </a:xfrm>
                <a:prstGeom prst="ellipse">
                  <a:avLst/>
                </a:prstGeom>
                <a:gradFill flip="none" rotWithShape="1">
                  <a:gsLst>
                    <a:gs pos="0">
                      <a:srgbClr val="7DB6D9"/>
                    </a:gs>
                    <a:gs pos="100000">
                      <a:srgbClr val="D9E1F7"/>
                    </a:gs>
                  </a:gsLst>
                  <a:lin ang="14400000" scaled="0"/>
                  <a:tileRect/>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涙形 7"/>
              <p:cNvSpPr>
                <a:spLocks noChangeAspect="1"/>
              </p:cNvSpPr>
              <p:nvPr/>
            </p:nvSpPr>
            <p:spPr>
              <a:xfrm rot="18900000">
                <a:off x="3564284" y="2202130"/>
                <a:ext cx="43205" cy="43200"/>
              </a:xfrm>
              <a:prstGeom prst="teardrop">
                <a:avLst>
                  <a:gd name="adj" fmla="val 149984"/>
                </a:avLst>
              </a:prstGeom>
              <a:blipFill>
                <a:blip r:embed="rId3"/>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涙形 8"/>
              <p:cNvSpPr>
                <a:spLocks noChangeAspect="1"/>
              </p:cNvSpPr>
              <p:nvPr/>
            </p:nvSpPr>
            <p:spPr>
              <a:xfrm rot="18900000">
                <a:off x="3565723" y="2507842"/>
                <a:ext cx="43205" cy="43200"/>
              </a:xfrm>
              <a:prstGeom prst="teardrop">
                <a:avLst>
                  <a:gd name="adj" fmla="val 149984"/>
                </a:avLst>
              </a:prstGeom>
              <a:blipFill>
                <a:blip r:embed="rId3"/>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涙形 9"/>
              <p:cNvSpPr>
                <a:spLocks noChangeAspect="1"/>
              </p:cNvSpPr>
              <p:nvPr/>
            </p:nvSpPr>
            <p:spPr>
              <a:xfrm rot="18900000">
                <a:off x="3565723" y="2645861"/>
                <a:ext cx="43205" cy="43200"/>
              </a:xfrm>
              <a:prstGeom prst="teardrop">
                <a:avLst>
                  <a:gd name="adj" fmla="val 149984"/>
                </a:avLst>
              </a:prstGeom>
              <a:blipFill>
                <a:blip r:embed="rId3"/>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3995936" y="5210578"/>
              <a:ext cx="1508746"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乾燥空気 </a:t>
              </a:r>
              <a:r>
                <a:rPr kumimoji="1" lang="en-US" altLang="ja-JP" dirty="0">
                  <a:solidFill>
                    <a:schemeClr val="tx1">
                      <a:lumMod val="75000"/>
                      <a:lumOff val="25000"/>
                    </a:schemeClr>
                  </a:solidFill>
                  <a:effectLst>
                    <a:glow rad="228600">
                      <a:schemeClr val="bg1">
                        <a:alpha val="40000"/>
                      </a:schemeClr>
                    </a:glow>
                  </a:effectLst>
                </a:rPr>
                <a:t>1</a:t>
              </a:r>
              <a:r>
                <a:rPr kumimoji="1" lang="ja-JP" altLang="en-US" dirty="0">
                  <a:solidFill>
                    <a:schemeClr val="tx1">
                      <a:lumMod val="75000"/>
                      <a:lumOff val="25000"/>
                    </a:schemeClr>
                  </a:solidFill>
                  <a:effectLst>
                    <a:glow rad="228600">
                      <a:schemeClr val="bg1">
                        <a:alpha val="40000"/>
                      </a:schemeClr>
                    </a:glow>
                  </a:effectLst>
                </a:rPr>
                <a:t>㎥</a:t>
              </a:r>
            </a:p>
          </p:txBody>
        </p:sp>
        <p:sp>
          <p:nvSpPr>
            <p:cNvPr id="18" name="テキスト ボックス 17"/>
            <p:cNvSpPr txBox="1"/>
            <p:nvPr/>
          </p:nvSpPr>
          <p:spPr>
            <a:xfrm>
              <a:off x="3734785" y="2017262"/>
              <a:ext cx="811441"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水 </a:t>
              </a:r>
              <a:r>
                <a:rPr lang="en-US" altLang="ja-JP" dirty="0">
                  <a:solidFill>
                    <a:schemeClr val="tx1">
                      <a:lumMod val="75000"/>
                      <a:lumOff val="25000"/>
                    </a:schemeClr>
                  </a:solidFill>
                  <a:effectLst>
                    <a:glow rad="228600">
                      <a:schemeClr val="bg1">
                        <a:alpha val="40000"/>
                      </a:schemeClr>
                    </a:glow>
                  </a:effectLst>
                </a:rPr>
                <a:t>30g</a:t>
              </a:r>
              <a:endParaRPr kumimoji="1" lang="ja-JP" altLang="en-US" dirty="0">
                <a:solidFill>
                  <a:schemeClr val="tx1">
                    <a:lumMod val="75000"/>
                    <a:lumOff val="25000"/>
                  </a:schemeClr>
                </a:solidFill>
                <a:effectLst>
                  <a:glow rad="228600">
                    <a:schemeClr val="bg1">
                      <a:alpha val="40000"/>
                    </a:schemeClr>
                  </a:glow>
                </a:effectLst>
              </a:endParaRPr>
            </a:p>
          </p:txBody>
        </p:sp>
        <p:sp>
          <p:nvSpPr>
            <p:cNvPr id="23" name="テキスト ボックス 22"/>
            <p:cNvSpPr txBox="1"/>
            <p:nvPr/>
          </p:nvSpPr>
          <p:spPr>
            <a:xfrm>
              <a:off x="4667131" y="3238552"/>
              <a:ext cx="981359" cy="923330"/>
            </a:xfrm>
            <a:prstGeom prst="rect">
              <a:avLst/>
            </a:prstGeom>
            <a:noFill/>
          </p:spPr>
          <p:txBody>
            <a:bodyPr wrap="none" rtlCol="0" anchor="ctr" anchorCtr="0">
              <a:spAutoFit/>
            </a:bodyPr>
            <a:lstStyle/>
            <a:p>
              <a:r>
                <a:rPr kumimoji="1" lang="en-US" altLang="ja-JP" dirty="0">
                  <a:solidFill>
                    <a:schemeClr val="tx1">
                      <a:lumMod val="75000"/>
                      <a:lumOff val="25000"/>
                    </a:schemeClr>
                  </a:solidFill>
                  <a:effectLst>
                    <a:glow rad="228600">
                      <a:schemeClr val="bg1">
                        <a:alpha val="40000"/>
                      </a:schemeClr>
                    </a:glow>
                  </a:effectLst>
                </a:rPr>
                <a:t>30℃</a:t>
              </a:r>
            </a:p>
            <a:p>
              <a:r>
                <a:rPr lang="en-US" altLang="ja-JP" dirty="0">
                  <a:solidFill>
                    <a:schemeClr val="tx1">
                      <a:lumMod val="75000"/>
                      <a:lumOff val="25000"/>
                    </a:schemeClr>
                  </a:solidFill>
                  <a:effectLst>
                    <a:glow rad="228600">
                      <a:schemeClr val="bg1">
                        <a:alpha val="40000"/>
                      </a:schemeClr>
                    </a:glow>
                  </a:effectLst>
                </a:rPr>
                <a:t>1</a:t>
              </a:r>
              <a:r>
                <a:rPr lang="ja-JP" altLang="en-US" dirty="0">
                  <a:solidFill>
                    <a:schemeClr val="tx1">
                      <a:lumMod val="75000"/>
                      <a:lumOff val="25000"/>
                    </a:schemeClr>
                  </a:solidFill>
                  <a:effectLst>
                    <a:glow rad="228600">
                      <a:schemeClr val="bg1">
                        <a:alpha val="40000"/>
                      </a:schemeClr>
                    </a:glow>
                  </a:effectLst>
                </a:rPr>
                <a:t>気圧</a:t>
              </a:r>
              <a:endParaRPr lang="en-US" altLang="ja-JP" dirty="0">
                <a:solidFill>
                  <a:schemeClr val="tx1">
                    <a:lumMod val="75000"/>
                    <a:lumOff val="25000"/>
                  </a:schemeClr>
                </a:solidFill>
                <a:effectLst>
                  <a:glow rad="228600">
                    <a:schemeClr val="bg1">
                      <a:alpha val="40000"/>
                    </a:schemeClr>
                  </a:glow>
                </a:effectLst>
              </a:endParaRPr>
            </a:p>
            <a:p>
              <a:r>
                <a:rPr kumimoji="1" lang="ja-JP" altLang="en-US" dirty="0">
                  <a:solidFill>
                    <a:schemeClr val="tx1">
                      <a:lumMod val="75000"/>
                      <a:lumOff val="25000"/>
                    </a:schemeClr>
                  </a:solidFill>
                  <a:effectLst>
                    <a:glow rad="228600">
                      <a:schemeClr val="bg1">
                        <a:alpha val="40000"/>
                      </a:schemeClr>
                    </a:glow>
                  </a:effectLst>
                </a:rPr>
                <a:t>湿度 </a:t>
              </a:r>
              <a:r>
                <a:rPr kumimoji="1" lang="en-US" altLang="ja-JP" dirty="0">
                  <a:solidFill>
                    <a:schemeClr val="tx1">
                      <a:lumMod val="75000"/>
                      <a:lumOff val="25000"/>
                    </a:schemeClr>
                  </a:solidFill>
                  <a:effectLst>
                    <a:glow rad="228600">
                      <a:schemeClr val="bg1">
                        <a:alpha val="40000"/>
                      </a:schemeClr>
                    </a:glow>
                  </a:effectLst>
                </a:rPr>
                <a:t>0%</a:t>
              </a:r>
              <a:endParaRPr kumimoji="1" lang="ja-JP" altLang="en-US" dirty="0">
                <a:solidFill>
                  <a:schemeClr val="tx1">
                    <a:lumMod val="75000"/>
                    <a:lumOff val="25000"/>
                  </a:schemeClr>
                </a:solidFill>
                <a:effectLst>
                  <a:glow rad="228600">
                    <a:schemeClr val="bg1">
                      <a:alpha val="40000"/>
                    </a:schemeClr>
                  </a:glow>
                </a:effectLst>
              </a:endParaRPr>
            </a:p>
          </p:txBody>
        </p:sp>
      </p:grpSp>
    </p:spTree>
    <p:extLst>
      <p:ext uri="{BB962C8B-B14F-4D97-AF65-F5344CB8AC3E}">
        <p14:creationId xmlns:p14="http://schemas.microsoft.com/office/powerpoint/2010/main" val="281805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人間と空気を</a:t>
            </a:r>
            <a:r>
              <a:rPr lang="en-US" altLang="ja-JP" dirty="0"/>
              <a:t>1℃</a:t>
            </a:r>
            <a:r>
              <a:rPr lang="ja-JP" altLang="en-US" dirty="0"/>
              <a:t>冷やす</a:t>
            </a:r>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a:t>モデル２</a:t>
            </a:r>
          </a:p>
        </p:txBody>
      </p:sp>
      <p:sp>
        <p:nvSpPr>
          <p:cNvPr id="23" name="正方形/長方形 22"/>
          <p:cNvSpPr/>
          <p:nvPr/>
        </p:nvSpPr>
        <p:spPr>
          <a:xfrm>
            <a:off x="634683" y="764704"/>
            <a:ext cx="8064896" cy="923330"/>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50kg</a:t>
            </a:r>
            <a:r>
              <a:rPr lang="ja-JP" altLang="en-US" dirty="0"/>
              <a:t>の水を、水の蒸発熱で</a:t>
            </a:r>
            <a:r>
              <a:rPr lang="en-US" altLang="ja-JP" dirty="0">
                <a:latin typeface="Cambria Math" panose="02040503050406030204" pitchFamily="18" charset="0"/>
                <a:ea typeface="Cambria Math" panose="02040503050406030204" pitchFamily="18" charset="0"/>
              </a:rPr>
              <a:t>1℃</a:t>
            </a:r>
            <a:r>
              <a:rPr lang="ja-JP" altLang="en-US" dirty="0"/>
              <a:t>冷却。</a:t>
            </a:r>
            <a:endParaRPr lang="en-US" altLang="ja-JP" dirty="0"/>
          </a:p>
          <a:p>
            <a:r>
              <a:rPr lang="ja-JP" altLang="en-US" dirty="0"/>
              <a:t>周辺空気も冷やす。</a:t>
            </a:r>
            <a:endParaRPr lang="en-US" altLang="ja-JP" dirty="0"/>
          </a:p>
          <a:p>
            <a:r>
              <a:rPr lang="en-US" altLang="ja-JP" dirty="0"/>
              <a:t>4</a:t>
            </a:r>
            <a:r>
              <a:rPr lang="ja-JP" altLang="en-US" dirty="0"/>
              <a:t>畳半くらいの小部屋を想定。</a:t>
            </a:r>
            <a:endParaRPr lang="en-US" altLang="ja-JP" dirty="0"/>
          </a:p>
        </p:txBody>
      </p:sp>
      <p:grpSp>
        <p:nvGrpSpPr>
          <p:cNvPr id="37" name="グループ化 36"/>
          <p:cNvGrpSpPr>
            <a:grpSpLocks noChangeAspect="1"/>
          </p:cNvGrpSpPr>
          <p:nvPr/>
        </p:nvGrpSpPr>
        <p:grpSpPr>
          <a:xfrm>
            <a:off x="2735913" y="1177314"/>
            <a:ext cx="5652511" cy="5492046"/>
            <a:chOff x="2699792" y="1811194"/>
            <a:chExt cx="3888432" cy="3778046"/>
          </a:xfrm>
        </p:grpSpPr>
        <p:sp>
          <p:nvSpPr>
            <p:cNvPr id="59" name="直方体 58"/>
            <p:cNvSpPr/>
            <p:nvPr/>
          </p:nvSpPr>
          <p:spPr>
            <a:xfrm rot="10800000">
              <a:off x="2699792" y="1811194"/>
              <a:ext cx="3888432" cy="3778046"/>
            </a:xfrm>
            <a:prstGeom prst="cub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直方体 59"/>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a:grpSpLocks noChangeAspect="1"/>
          </p:cNvGrpSpPr>
          <p:nvPr/>
        </p:nvGrpSpPr>
        <p:grpSpPr>
          <a:xfrm>
            <a:off x="3967938" y="2754173"/>
            <a:ext cx="3593256" cy="3278327"/>
            <a:chOff x="3664148" y="1323513"/>
            <a:chExt cx="5777481" cy="5271118"/>
          </a:xfrm>
        </p:grpSpPr>
        <mc:AlternateContent xmlns:mc="http://schemas.openxmlformats.org/markup-compatibility/2006" xmlns:a14="http://schemas.microsoft.com/office/drawing/2010/main">
          <mc:Choice Requires="a14">
            <p:sp>
              <p:nvSpPr>
                <p:cNvPr id="17" name="テキスト ボックス 16"/>
                <p:cNvSpPr txBox="1"/>
                <p:nvPr/>
              </p:nvSpPr>
              <p:spPr>
                <a:xfrm>
                  <a:off x="5405035" y="4690738"/>
                  <a:ext cx="4036594" cy="593837"/>
                </a:xfrm>
                <a:prstGeom prst="rect">
                  <a:avLst/>
                </a:prstGeom>
                <a:noFill/>
              </p:spPr>
              <p:txBody>
                <a:bodyPr wrap="square" rtlCol="0" anchor="ctr" anchorCtr="0">
                  <a:spAutoFit/>
                </a:bodyPr>
                <a:lstStyle/>
                <a:p>
                  <a:r>
                    <a:rPr kumimoji="1" lang="ja-JP" altLang="en-US" dirty="0">
                      <a:effectLst>
                        <a:glow rad="228600">
                          <a:schemeClr val="bg1">
                            <a:alpha val="40000"/>
                          </a:schemeClr>
                        </a:glow>
                      </a:effectLst>
                    </a:rPr>
                    <a:t>人間</a:t>
                  </a:r>
                  <a14:m>
                    <m:oMath xmlns:m="http://schemas.openxmlformats.org/officeDocument/2006/math">
                      <m:r>
                        <a:rPr lang="en-US" altLang="ja-JP" i="1">
                          <a:effectLst>
                            <a:glow rad="228600">
                              <a:schemeClr val="bg1">
                                <a:alpha val="40000"/>
                              </a:schemeClr>
                            </a:glow>
                          </a:effectLst>
                          <a:latin typeface="Cambria Math"/>
                        </a:rPr>
                        <m:t>50</m:t>
                      </m:r>
                      <m:r>
                        <m:rPr>
                          <m:nor/>
                        </m:rPr>
                        <a:rPr lang="en-US" altLang="ja-JP">
                          <a:effectLst>
                            <a:glow rad="228600">
                              <a:schemeClr val="bg1">
                                <a:alpha val="40000"/>
                              </a:schemeClr>
                            </a:glow>
                          </a:effectLst>
                          <a:latin typeface="Cambria Math"/>
                        </a:rPr>
                        <m:t>[</m:t>
                      </m:r>
                      <m:r>
                        <m:rPr>
                          <m:nor/>
                        </m:rPr>
                        <a:rPr lang="en-US" altLang="ja-JP">
                          <a:effectLst>
                            <a:glow rad="228600">
                              <a:schemeClr val="bg1">
                                <a:alpha val="40000"/>
                              </a:schemeClr>
                            </a:glow>
                          </a:effectLst>
                          <a:latin typeface="Cambria Math"/>
                        </a:rPr>
                        <m:t>k</m:t>
                      </m:r>
                      <m:r>
                        <m:rPr>
                          <m:sty m:val="p"/>
                        </m:rPr>
                        <a:rPr lang="en-US" altLang="ja-JP">
                          <a:effectLst>
                            <a:glow rad="228600">
                              <a:schemeClr val="bg1">
                                <a:alpha val="40000"/>
                              </a:schemeClr>
                            </a:glow>
                          </a:effectLst>
                          <a:latin typeface="Cambria Math"/>
                        </a:rPr>
                        <m:t>g</m:t>
                      </m:r>
                      <m:r>
                        <m:rPr>
                          <m:nor/>
                        </m:rPr>
                        <a:rPr lang="en-US" altLang="ja-JP">
                          <a:effectLst>
                            <a:glow rad="228600">
                              <a:schemeClr val="bg1">
                                <a:alpha val="40000"/>
                              </a:schemeClr>
                            </a:glow>
                          </a:effectLst>
                          <a:latin typeface="Cambria Math"/>
                        </a:rPr>
                        <m:t>]</m:t>
                      </m:r>
                      <m:r>
                        <a:rPr kumimoji="1" lang="en-US" altLang="ja-JP" b="0" i="0" smtClean="0">
                          <a:effectLst>
                            <a:glow rad="228600">
                              <a:schemeClr val="bg1">
                                <a:alpha val="40000"/>
                              </a:schemeClr>
                            </a:glow>
                          </a:effectLst>
                          <a:latin typeface="Cambria Math"/>
                        </a:rPr>
                        <m:t> </m:t>
                      </m:r>
                      <m:r>
                        <a:rPr kumimoji="1" lang="ja-JP" altLang="en-US" i="1" smtClean="0">
                          <a:effectLst>
                            <a:glow rad="228600">
                              <a:schemeClr val="bg1">
                                <a:alpha val="40000"/>
                              </a:schemeClr>
                            </a:glow>
                          </a:effectLst>
                          <a:latin typeface="Cambria Math"/>
                        </a:rPr>
                        <m:t>≈</m:t>
                      </m:r>
                      <m:r>
                        <a:rPr kumimoji="1" lang="ja-JP" altLang="en-US" b="0" i="1" smtClean="0">
                          <a:effectLst>
                            <a:glow rad="228600">
                              <a:schemeClr val="bg1">
                                <a:alpha val="40000"/>
                              </a:schemeClr>
                            </a:glow>
                          </a:effectLst>
                          <a:latin typeface="Cambria Math"/>
                        </a:rPr>
                        <m:t>水</m:t>
                      </m:r>
                      <m:r>
                        <a:rPr kumimoji="1" lang="en-US" altLang="ja-JP" b="0" i="1" smtClean="0">
                          <a:effectLst>
                            <a:glow rad="228600">
                              <a:schemeClr val="bg1">
                                <a:alpha val="40000"/>
                              </a:schemeClr>
                            </a:glow>
                          </a:effectLst>
                          <a:latin typeface="Cambria Math"/>
                        </a:rPr>
                        <m:t>50</m:t>
                      </m:r>
                      <m:r>
                        <m:rPr>
                          <m:nor/>
                        </m:rPr>
                        <a:rPr kumimoji="1" lang="en-US" altLang="ja-JP" b="0" i="0" smtClean="0">
                          <a:effectLst>
                            <a:glow rad="228600">
                              <a:schemeClr val="bg1">
                                <a:alpha val="40000"/>
                              </a:schemeClr>
                            </a:glow>
                          </a:effectLst>
                          <a:latin typeface="Cambria Math"/>
                        </a:rPr>
                        <m:t>[</m:t>
                      </m:r>
                      <m:r>
                        <m:rPr>
                          <m:nor/>
                        </m:rPr>
                        <a:rPr kumimoji="1" lang="en-US" altLang="ja-JP" b="0" i="0" smtClean="0">
                          <a:effectLst>
                            <a:glow rad="228600">
                              <a:schemeClr val="bg1">
                                <a:alpha val="40000"/>
                              </a:schemeClr>
                            </a:glow>
                          </a:effectLst>
                          <a:latin typeface="Cambria Math"/>
                        </a:rPr>
                        <m:t>k</m:t>
                      </m:r>
                      <m:r>
                        <m:rPr>
                          <m:sty m:val="p"/>
                        </m:rPr>
                        <a:rPr kumimoji="1" lang="en-US" altLang="ja-JP" b="0" i="0" smtClean="0">
                          <a:effectLst>
                            <a:glow rad="228600">
                              <a:schemeClr val="bg1">
                                <a:alpha val="40000"/>
                              </a:schemeClr>
                            </a:glow>
                          </a:effectLst>
                          <a:latin typeface="Cambria Math"/>
                        </a:rPr>
                        <m:t>g</m:t>
                      </m:r>
                      <m:r>
                        <m:rPr>
                          <m:nor/>
                        </m:rPr>
                        <a:rPr kumimoji="1" lang="en-US" altLang="ja-JP" b="0" i="0" smtClean="0">
                          <a:effectLst>
                            <a:glow rad="228600">
                              <a:schemeClr val="bg1">
                                <a:alpha val="40000"/>
                              </a:schemeClr>
                            </a:glow>
                          </a:effectLst>
                          <a:latin typeface="Cambria Math"/>
                        </a:rPr>
                        <m:t>]</m:t>
                      </m:r>
                    </m:oMath>
                  </a14:m>
                  <a:endParaRPr kumimoji="1" lang="ja-JP" altLang="en-US" dirty="0">
                    <a:effectLst>
                      <a:glow rad="228600">
                        <a:schemeClr val="bg1">
                          <a:alpha val="40000"/>
                        </a:schemeClr>
                      </a:glow>
                    </a:effectLst>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405035" y="4690738"/>
                  <a:ext cx="4036594" cy="593837"/>
                </a:xfrm>
                <a:prstGeom prst="rect">
                  <a:avLst/>
                </a:prstGeom>
                <a:blipFill rotWithShape="1">
                  <a:blip r:embed="rId2"/>
                  <a:stretch>
                    <a:fillRect l="-5596" t="-34426" r="-4623" b="-442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4714753" y="1323513"/>
                  <a:ext cx="2970399" cy="593837"/>
                </a:xfrm>
                <a:prstGeom prst="rect">
                  <a:avLst/>
                </a:prstGeom>
                <a:noFill/>
              </p:spPr>
              <p:txBody>
                <a:bodyPr wrap="none" rtlCol="0" anchor="ctr" anchorCtr="0">
                  <a:spAutoFit/>
                </a:bodyPr>
                <a:lstStyle/>
                <a:p>
                  <a:r>
                    <a:rPr lang="ja-JP" altLang="en-US" dirty="0">
                      <a:effectLst>
                        <a:glow rad="228600">
                          <a:schemeClr val="bg1">
                            <a:alpha val="40000"/>
                          </a:schemeClr>
                        </a:glow>
                      </a:effectLst>
                    </a:rPr>
                    <a:t>冷却用の</a:t>
                  </a:r>
                  <a:r>
                    <a:rPr kumimoji="1" lang="ja-JP" altLang="en-US" dirty="0">
                      <a:effectLst>
                        <a:glow rad="228600">
                          <a:schemeClr val="bg1">
                            <a:alpha val="40000"/>
                          </a:schemeClr>
                        </a:glow>
                      </a:effectLst>
                    </a:rPr>
                    <a:t>水 </a:t>
                  </a:r>
                  <a14:m>
                    <m:oMath xmlns:m="http://schemas.openxmlformats.org/officeDocument/2006/math">
                      <m:r>
                        <a:rPr lang="en-US" altLang="ja-JP" i="1" dirty="0">
                          <a:effectLst>
                            <a:glow rad="228600">
                              <a:schemeClr val="bg1">
                                <a:alpha val="40000"/>
                              </a:schemeClr>
                            </a:glow>
                          </a:effectLst>
                          <a:latin typeface="Cambria Math"/>
                        </a:rPr>
                        <m:t>𝑥</m:t>
                      </m:r>
                      <m:r>
                        <m:rPr>
                          <m:nor/>
                        </m:rPr>
                        <a:rPr kumimoji="1" lang="en-US" altLang="ja-JP" i="0" dirty="0" smtClean="0">
                          <a:effectLst>
                            <a:glow rad="228600">
                              <a:schemeClr val="bg1">
                                <a:alpha val="40000"/>
                              </a:schemeClr>
                            </a:glow>
                          </a:effectLst>
                          <a:latin typeface="Cambria Math"/>
                        </a:rPr>
                        <m:t>[</m:t>
                      </m:r>
                      <m:r>
                        <m:rPr>
                          <m:sty m:val="p"/>
                        </m:rPr>
                        <a:rPr lang="en-US" altLang="ja-JP" i="0" dirty="0">
                          <a:effectLst>
                            <a:glow rad="228600">
                              <a:schemeClr val="bg1">
                                <a:alpha val="40000"/>
                              </a:schemeClr>
                            </a:glow>
                          </a:effectLst>
                          <a:latin typeface="Cambria Math"/>
                        </a:rPr>
                        <m:t>g</m:t>
                      </m:r>
                      <m:r>
                        <m:rPr>
                          <m:nor/>
                        </m:rPr>
                        <a:rPr kumimoji="1" lang="en-US" altLang="ja-JP" i="0" dirty="0" smtClean="0">
                          <a:effectLst>
                            <a:glow rad="228600">
                              <a:schemeClr val="bg1">
                                <a:alpha val="40000"/>
                              </a:schemeClr>
                            </a:glow>
                          </a:effectLst>
                          <a:latin typeface="Cambria Math"/>
                        </a:rPr>
                        <m:t>]</m:t>
                      </m:r>
                    </m:oMath>
                  </a14:m>
                  <a:endParaRPr kumimoji="1" lang="ja-JP" altLang="en-US" dirty="0">
                    <a:effectLst>
                      <a:glow rad="228600">
                        <a:schemeClr val="bg1">
                          <a:alpha val="40000"/>
                        </a:schemeClr>
                      </a:glow>
                    </a:effectLst>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4714753" y="1323513"/>
                  <a:ext cx="2970399" cy="593837"/>
                </a:xfrm>
                <a:prstGeom prst="rect">
                  <a:avLst/>
                </a:prstGeom>
                <a:blipFill rotWithShape="1">
                  <a:blip r:embed="rId3"/>
                  <a:stretch>
                    <a:fillRect l="-7261" t="-36667" r="-1980" b="-45000"/>
                  </a:stretch>
                </a:blipFill>
              </p:spPr>
              <p:txBody>
                <a:bodyPr/>
                <a:lstStyle/>
                <a:p>
                  <a:r>
                    <a:rPr lang="ja-JP" altLang="en-US">
                      <a:noFill/>
                    </a:rPr>
                    <a:t> </a:t>
                  </a:r>
                </a:p>
              </p:txBody>
            </p:sp>
          </mc:Fallback>
        </mc:AlternateContent>
        <p:grpSp>
          <p:nvGrpSpPr>
            <p:cNvPr id="29" name="グループ化 28"/>
            <p:cNvGrpSpPr>
              <a:grpSpLocks noChangeAspect="1"/>
            </p:cNvGrpSpPr>
            <p:nvPr/>
          </p:nvGrpSpPr>
          <p:grpSpPr>
            <a:xfrm>
              <a:off x="3891032" y="2122123"/>
              <a:ext cx="1333325" cy="4472508"/>
              <a:chOff x="1964952" y="1918139"/>
              <a:chExt cx="969267" cy="3251311"/>
            </a:xfrm>
          </p:grpSpPr>
          <p:sp>
            <p:nvSpPr>
              <p:cNvPr id="25" name="角丸四角形 24"/>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角丸四角形 25"/>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角丸四角形 26"/>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角丸四角形 27"/>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角丸四角形 23"/>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スマイル 21"/>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3664148" y="1514906"/>
              <a:ext cx="588125" cy="608835"/>
              <a:chOff x="3028311" y="1930213"/>
              <a:chExt cx="588125" cy="608835"/>
            </a:xfrm>
          </p:grpSpPr>
          <p:grpSp>
            <p:nvGrpSpPr>
              <p:cNvPr id="41" name="グループ化 40"/>
              <p:cNvGrpSpPr>
                <a:grpSpLocks noChangeAspect="1"/>
              </p:cNvGrpSpPr>
              <p:nvPr/>
            </p:nvGrpSpPr>
            <p:grpSpPr>
              <a:xfrm>
                <a:off x="3028311" y="1930213"/>
                <a:ext cx="588125" cy="383820"/>
                <a:chOff x="1796261" y="2221860"/>
                <a:chExt cx="2352499" cy="1535281"/>
              </a:xfrm>
            </p:grpSpPr>
            <p:sp>
              <p:nvSpPr>
                <p:cNvPr id="30" name="円/楕円 29"/>
                <p:cNvSpPr>
                  <a:spLocks noChangeAspect="1"/>
                </p:cNvSpPr>
                <p:nvPr/>
              </p:nvSpPr>
              <p:spPr>
                <a:xfrm rot="1907981">
                  <a:off x="2132536" y="2221860"/>
                  <a:ext cx="2016224" cy="795188"/>
                </a:xfrm>
                <a:prstGeom prst="ellipse">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6" name="円/楕円 35"/>
                <p:cNvSpPr>
                  <a:spLocks noChangeAspect="1"/>
                </p:cNvSpPr>
                <p:nvPr/>
              </p:nvSpPr>
              <p:spPr>
                <a:xfrm>
                  <a:off x="2662869" y="2742824"/>
                  <a:ext cx="1330247" cy="506300"/>
                </a:xfrm>
                <a:custGeom>
                  <a:avLst/>
                  <a:gdLst/>
                  <a:ahLst/>
                  <a:cxnLst/>
                  <a:rect l="l" t="t" r="r" b="b"/>
                  <a:pathLst>
                    <a:path w="1330248" h="506302">
                      <a:moveTo>
                        <a:pt x="461046" y="0"/>
                      </a:moveTo>
                      <a:cubicBezTo>
                        <a:pt x="811177" y="0"/>
                        <a:pt x="1119618" y="70399"/>
                        <a:pt x="1299406" y="178701"/>
                      </a:cubicBezTo>
                      <a:cubicBezTo>
                        <a:pt x="1337424" y="269064"/>
                        <a:pt x="1341528" y="348651"/>
                        <a:pt x="1304819" y="407857"/>
                      </a:cubicBezTo>
                      <a:cubicBezTo>
                        <a:pt x="1189109" y="594481"/>
                        <a:pt x="711709" y="507932"/>
                        <a:pt x="238517" y="214544"/>
                      </a:cubicBezTo>
                      <a:cubicBezTo>
                        <a:pt x="152012" y="160910"/>
                        <a:pt x="71637" y="104076"/>
                        <a:pt x="0" y="44298"/>
                      </a:cubicBezTo>
                      <a:cubicBezTo>
                        <a:pt x="138018" y="15864"/>
                        <a:pt x="294835" y="0"/>
                        <a:pt x="461046" y="0"/>
                      </a:cubicBezTo>
                      <a:close/>
                    </a:path>
                  </a:pathLst>
                </a:custGeom>
                <a:gradFill flip="none" rotWithShape="1">
                  <a:gsLst>
                    <a:gs pos="0">
                      <a:srgbClr val="7DB6D9"/>
                    </a:gs>
                    <a:gs pos="100000">
                      <a:srgbClr val="D9E1F7"/>
                    </a:gs>
                  </a:gsLst>
                  <a:lin ang="14400000" scaled="0"/>
                  <a:tileRect/>
                </a:gra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1907981">
                  <a:off x="1796261" y="2523697"/>
                  <a:ext cx="2028544" cy="1233444"/>
                </a:xfrm>
                <a:custGeom>
                  <a:avLst/>
                  <a:gdLst>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136" h="308361">
                      <a:moveTo>
                        <a:pt x="241" y="0"/>
                      </a:moveTo>
                      <a:lnTo>
                        <a:pt x="3050" y="0"/>
                      </a:lnTo>
                      <a:lnTo>
                        <a:pt x="3050" y="1"/>
                      </a:lnTo>
                      <a:cubicBezTo>
                        <a:pt x="3050" y="54898"/>
                        <a:pt x="115887" y="99400"/>
                        <a:pt x="255078" y="99400"/>
                      </a:cubicBezTo>
                      <a:cubicBezTo>
                        <a:pt x="393397" y="99400"/>
                        <a:pt x="505690" y="55454"/>
                        <a:pt x="506844" y="1026"/>
                      </a:cubicBezTo>
                      <a:cubicBezTo>
                        <a:pt x="508251" y="29085"/>
                        <a:pt x="504570" y="66709"/>
                        <a:pt x="495944" y="107283"/>
                      </a:cubicBezTo>
                      <a:cubicBezTo>
                        <a:pt x="480487" y="180011"/>
                        <a:pt x="456758" y="223332"/>
                        <a:pt x="433453" y="243803"/>
                      </a:cubicBezTo>
                      <a:cubicBezTo>
                        <a:pt x="425825" y="280104"/>
                        <a:pt x="348818" y="308361"/>
                        <a:pt x="255079" y="308361"/>
                      </a:cubicBezTo>
                      <a:cubicBezTo>
                        <a:pt x="163007" y="308361"/>
                        <a:pt x="87079" y="281101"/>
                        <a:pt x="77183" y="245675"/>
                      </a:cubicBezTo>
                      <a:cubicBezTo>
                        <a:pt x="61463" y="224945"/>
                        <a:pt x="27799" y="185560"/>
                        <a:pt x="11269" y="107239"/>
                      </a:cubicBezTo>
                      <a:cubicBezTo>
                        <a:pt x="2605" y="66192"/>
                        <a:pt x="-1008" y="28170"/>
                        <a:pt x="241" y="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フリーフォーム 37"/>
                <p:cNvSpPr/>
                <p:nvPr/>
              </p:nvSpPr>
              <p:spPr>
                <a:xfrm rot="1907981">
                  <a:off x="1841918" y="2485659"/>
                  <a:ext cx="737384" cy="785844"/>
                </a:xfrm>
                <a:custGeom>
                  <a:avLst/>
                  <a:gdLst>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200444"/>
                    <a:gd name="connsiteY0" fmla="*/ 86335 h 224611"/>
                    <a:gd name="connsiteX1" fmla="*/ 138140 w 200444"/>
                    <a:gd name="connsiteY1" fmla="*/ 33948 h 224611"/>
                    <a:gd name="connsiteX2" fmla="*/ 59559 w 200444"/>
                    <a:gd name="connsiteY2" fmla="*/ 610 h 224611"/>
                    <a:gd name="connsiteX3" fmla="*/ 27 w 200444"/>
                    <a:gd name="connsiteY3" fmla="*/ 57760 h 224611"/>
                    <a:gd name="connsiteX4" fmla="*/ 66702 w 200444"/>
                    <a:gd name="connsiteY4" fmla="*/ 155392 h 224611"/>
                    <a:gd name="connsiteX5" fmla="*/ 152427 w 200444"/>
                    <a:gd name="connsiteY5" fmla="*/ 198254 h 224611"/>
                    <a:gd name="connsiteX6" fmla="*/ 200052 w 200444"/>
                    <a:gd name="connsiteY6" fmla="*/ 224449 h 224611"/>
                    <a:gd name="connsiteX7" fmla="*/ 171477 w 200444"/>
                    <a:gd name="connsiteY7" fmla="*/ 186348 h 224611"/>
                    <a:gd name="connsiteX8" fmla="*/ 100040 w 200444"/>
                    <a:gd name="connsiteY8" fmla="*/ 157773 h 224611"/>
                    <a:gd name="connsiteX9" fmla="*/ 19077 w 200444"/>
                    <a:gd name="connsiteY9" fmla="*/ 64904 h 224611"/>
                    <a:gd name="connsiteX10" fmla="*/ 64321 w 200444"/>
                    <a:gd name="connsiteY10" fmla="*/ 24423 h 224611"/>
                    <a:gd name="connsiteX11" fmla="*/ 145284 w 200444"/>
                    <a:gd name="connsiteY11" fmla="*/ 86335 h 224611"/>
                    <a:gd name="connsiteX0" fmla="*/ 145284 w 200444"/>
                    <a:gd name="connsiteY0" fmla="*/ 86335 h 249213"/>
                    <a:gd name="connsiteX1" fmla="*/ 138140 w 200444"/>
                    <a:gd name="connsiteY1" fmla="*/ 33948 h 249213"/>
                    <a:gd name="connsiteX2" fmla="*/ 59559 w 200444"/>
                    <a:gd name="connsiteY2" fmla="*/ 610 h 249213"/>
                    <a:gd name="connsiteX3" fmla="*/ 27 w 200444"/>
                    <a:gd name="connsiteY3" fmla="*/ 57760 h 249213"/>
                    <a:gd name="connsiteX4" fmla="*/ 66702 w 200444"/>
                    <a:gd name="connsiteY4" fmla="*/ 155392 h 249213"/>
                    <a:gd name="connsiteX5" fmla="*/ 152427 w 200444"/>
                    <a:gd name="connsiteY5" fmla="*/ 198254 h 249213"/>
                    <a:gd name="connsiteX6" fmla="*/ 200052 w 200444"/>
                    <a:gd name="connsiteY6" fmla="*/ 224449 h 249213"/>
                    <a:gd name="connsiteX7" fmla="*/ 171477 w 200444"/>
                    <a:gd name="connsiteY7" fmla="*/ 186348 h 249213"/>
                    <a:gd name="connsiteX8" fmla="*/ 100040 w 200444"/>
                    <a:gd name="connsiteY8" fmla="*/ 157773 h 249213"/>
                    <a:gd name="connsiteX9" fmla="*/ 19077 w 200444"/>
                    <a:gd name="connsiteY9" fmla="*/ 64904 h 249213"/>
                    <a:gd name="connsiteX10" fmla="*/ 64321 w 200444"/>
                    <a:gd name="connsiteY10" fmla="*/ 24423 h 249213"/>
                    <a:gd name="connsiteX11" fmla="*/ 145284 w 200444"/>
                    <a:gd name="connsiteY11" fmla="*/ 86335 h 249213"/>
                    <a:gd name="connsiteX0" fmla="*/ 145284 w 219300"/>
                    <a:gd name="connsiteY0" fmla="*/ 86335 h 221311"/>
                    <a:gd name="connsiteX1" fmla="*/ 138140 w 219300"/>
                    <a:gd name="connsiteY1" fmla="*/ 33948 h 221311"/>
                    <a:gd name="connsiteX2" fmla="*/ 59559 w 219300"/>
                    <a:gd name="connsiteY2" fmla="*/ 610 h 221311"/>
                    <a:gd name="connsiteX3" fmla="*/ 27 w 219300"/>
                    <a:gd name="connsiteY3" fmla="*/ 57760 h 221311"/>
                    <a:gd name="connsiteX4" fmla="*/ 66702 w 219300"/>
                    <a:gd name="connsiteY4" fmla="*/ 155392 h 221311"/>
                    <a:gd name="connsiteX5" fmla="*/ 152427 w 219300"/>
                    <a:gd name="connsiteY5" fmla="*/ 198254 h 221311"/>
                    <a:gd name="connsiteX6" fmla="*/ 219102 w 219300"/>
                    <a:gd name="connsiteY6" fmla="*/ 188730 h 221311"/>
                    <a:gd name="connsiteX7" fmla="*/ 171477 w 219300"/>
                    <a:gd name="connsiteY7" fmla="*/ 186348 h 221311"/>
                    <a:gd name="connsiteX8" fmla="*/ 100040 w 219300"/>
                    <a:gd name="connsiteY8" fmla="*/ 157773 h 221311"/>
                    <a:gd name="connsiteX9" fmla="*/ 19077 w 219300"/>
                    <a:gd name="connsiteY9" fmla="*/ 64904 h 221311"/>
                    <a:gd name="connsiteX10" fmla="*/ 64321 w 219300"/>
                    <a:gd name="connsiteY10" fmla="*/ 24423 h 221311"/>
                    <a:gd name="connsiteX11" fmla="*/ 145284 w 219300"/>
                    <a:gd name="connsiteY11" fmla="*/ 86335 h 221311"/>
                    <a:gd name="connsiteX0" fmla="*/ 145284 w 226029"/>
                    <a:gd name="connsiteY0" fmla="*/ 86335 h 221311"/>
                    <a:gd name="connsiteX1" fmla="*/ 138140 w 226029"/>
                    <a:gd name="connsiteY1" fmla="*/ 33948 h 221311"/>
                    <a:gd name="connsiteX2" fmla="*/ 59559 w 226029"/>
                    <a:gd name="connsiteY2" fmla="*/ 610 h 221311"/>
                    <a:gd name="connsiteX3" fmla="*/ 27 w 226029"/>
                    <a:gd name="connsiteY3" fmla="*/ 57760 h 221311"/>
                    <a:gd name="connsiteX4" fmla="*/ 66702 w 226029"/>
                    <a:gd name="connsiteY4" fmla="*/ 155392 h 221311"/>
                    <a:gd name="connsiteX5" fmla="*/ 152427 w 226029"/>
                    <a:gd name="connsiteY5" fmla="*/ 198254 h 221311"/>
                    <a:gd name="connsiteX6" fmla="*/ 219102 w 226029"/>
                    <a:gd name="connsiteY6" fmla="*/ 188730 h 221311"/>
                    <a:gd name="connsiteX7" fmla="*/ 171477 w 226029"/>
                    <a:gd name="connsiteY7" fmla="*/ 186348 h 221311"/>
                    <a:gd name="connsiteX8" fmla="*/ 100040 w 226029"/>
                    <a:gd name="connsiteY8" fmla="*/ 157773 h 221311"/>
                    <a:gd name="connsiteX9" fmla="*/ 19077 w 226029"/>
                    <a:gd name="connsiteY9" fmla="*/ 64904 h 221311"/>
                    <a:gd name="connsiteX10" fmla="*/ 64321 w 226029"/>
                    <a:gd name="connsiteY10" fmla="*/ 24423 h 221311"/>
                    <a:gd name="connsiteX11" fmla="*/ 145284 w 226029"/>
                    <a:gd name="connsiteY11" fmla="*/ 86335 h 221311"/>
                    <a:gd name="connsiteX0" fmla="*/ 145284 w 211157"/>
                    <a:gd name="connsiteY0" fmla="*/ 86335 h 253207"/>
                    <a:gd name="connsiteX1" fmla="*/ 138140 w 211157"/>
                    <a:gd name="connsiteY1" fmla="*/ 33948 h 253207"/>
                    <a:gd name="connsiteX2" fmla="*/ 59559 w 211157"/>
                    <a:gd name="connsiteY2" fmla="*/ 610 h 253207"/>
                    <a:gd name="connsiteX3" fmla="*/ 27 w 211157"/>
                    <a:gd name="connsiteY3" fmla="*/ 57760 h 253207"/>
                    <a:gd name="connsiteX4" fmla="*/ 66702 w 211157"/>
                    <a:gd name="connsiteY4" fmla="*/ 155392 h 253207"/>
                    <a:gd name="connsiteX5" fmla="*/ 152427 w 211157"/>
                    <a:gd name="connsiteY5" fmla="*/ 198254 h 253207"/>
                    <a:gd name="connsiteX6" fmla="*/ 202433 w 211157"/>
                    <a:gd name="connsiteY6" fmla="*/ 229211 h 253207"/>
                    <a:gd name="connsiteX7" fmla="*/ 171477 w 211157"/>
                    <a:gd name="connsiteY7" fmla="*/ 186348 h 253207"/>
                    <a:gd name="connsiteX8" fmla="*/ 100040 w 211157"/>
                    <a:gd name="connsiteY8" fmla="*/ 157773 h 253207"/>
                    <a:gd name="connsiteX9" fmla="*/ 19077 w 211157"/>
                    <a:gd name="connsiteY9" fmla="*/ 64904 h 253207"/>
                    <a:gd name="connsiteX10" fmla="*/ 64321 w 211157"/>
                    <a:gd name="connsiteY10" fmla="*/ 24423 h 253207"/>
                    <a:gd name="connsiteX11" fmla="*/ 145284 w 211157"/>
                    <a:gd name="connsiteY11" fmla="*/ 86335 h 253207"/>
                    <a:gd name="connsiteX0" fmla="*/ 145284 w 202433"/>
                    <a:gd name="connsiteY0" fmla="*/ 86335 h 253207"/>
                    <a:gd name="connsiteX1" fmla="*/ 138140 w 202433"/>
                    <a:gd name="connsiteY1" fmla="*/ 33948 h 253207"/>
                    <a:gd name="connsiteX2" fmla="*/ 59559 w 202433"/>
                    <a:gd name="connsiteY2" fmla="*/ 610 h 253207"/>
                    <a:gd name="connsiteX3" fmla="*/ 27 w 202433"/>
                    <a:gd name="connsiteY3" fmla="*/ 57760 h 253207"/>
                    <a:gd name="connsiteX4" fmla="*/ 66702 w 202433"/>
                    <a:gd name="connsiteY4" fmla="*/ 155392 h 253207"/>
                    <a:gd name="connsiteX5" fmla="*/ 152427 w 202433"/>
                    <a:gd name="connsiteY5" fmla="*/ 198254 h 253207"/>
                    <a:gd name="connsiteX6" fmla="*/ 202433 w 202433"/>
                    <a:gd name="connsiteY6" fmla="*/ 229211 h 253207"/>
                    <a:gd name="connsiteX7" fmla="*/ 171477 w 202433"/>
                    <a:gd name="connsiteY7" fmla="*/ 186348 h 253207"/>
                    <a:gd name="connsiteX8" fmla="*/ 100040 w 202433"/>
                    <a:gd name="connsiteY8" fmla="*/ 157773 h 253207"/>
                    <a:gd name="connsiteX9" fmla="*/ 19077 w 202433"/>
                    <a:gd name="connsiteY9" fmla="*/ 64904 h 253207"/>
                    <a:gd name="connsiteX10" fmla="*/ 64321 w 202433"/>
                    <a:gd name="connsiteY10" fmla="*/ 24423 h 253207"/>
                    <a:gd name="connsiteX11" fmla="*/ 145284 w 202433"/>
                    <a:gd name="connsiteY11" fmla="*/ 86335 h 253207"/>
                    <a:gd name="connsiteX0" fmla="*/ 145284 w 197670"/>
                    <a:gd name="connsiteY0" fmla="*/ 86335 h 253207"/>
                    <a:gd name="connsiteX1" fmla="*/ 138140 w 197670"/>
                    <a:gd name="connsiteY1" fmla="*/ 33948 h 253207"/>
                    <a:gd name="connsiteX2" fmla="*/ 59559 w 197670"/>
                    <a:gd name="connsiteY2" fmla="*/ 610 h 253207"/>
                    <a:gd name="connsiteX3" fmla="*/ 27 w 197670"/>
                    <a:gd name="connsiteY3" fmla="*/ 57760 h 253207"/>
                    <a:gd name="connsiteX4" fmla="*/ 66702 w 197670"/>
                    <a:gd name="connsiteY4" fmla="*/ 155392 h 253207"/>
                    <a:gd name="connsiteX5" fmla="*/ 152427 w 197670"/>
                    <a:gd name="connsiteY5" fmla="*/ 198254 h 253207"/>
                    <a:gd name="connsiteX6" fmla="*/ 197670 w 197670"/>
                    <a:gd name="connsiteY6" fmla="*/ 229211 h 253207"/>
                    <a:gd name="connsiteX7" fmla="*/ 171477 w 197670"/>
                    <a:gd name="connsiteY7" fmla="*/ 186348 h 253207"/>
                    <a:gd name="connsiteX8" fmla="*/ 100040 w 197670"/>
                    <a:gd name="connsiteY8" fmla="*/ 157773 h 253207"/>
                    <a:gd name="connsiteX9" fmla="*/ 19077 w 197670"/>
                    <a:gd name="connsiteY9" fmla="*/ 64904 h 253207"/>
                    <a:gd name="connsiteX10" fmla="*/ 64321 w 197670"/>
                    <a:gd name="connsiteY10" fmla="*/ 24423 h 253207"/>
                    <a:gd name="connsiteX11" fmla="*/ 145284 w 197670"/>
                    <a:gd name="connsiteY11" fmla="*/ 86335 h 253207"/>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52427 w 197670"/>
                    <a:gd name="connsiteY5" fmla="*/ 198254 h 229211"/>
                    <a:gd name="connsiteX6" fmla="*/ 197670 w 197670"/>
                    <a:gd name="connsiteY6" fmla="*/ 229211 h 229211"/>
                    <a:gd name="connsiteX7" fmla="*/ 171477 w 197670"/>
                    <a:gd name="connsiteY7" fmla="*/ 186348 h 229211"/>
                    <a:gd name="connsiteX8" fmla="*/ 100040 w 197670"/>
                    <a:gd name="connsiteY8" fmla="*/ 157773 h 229211"/>
                    <a:gd name="connsiteX9" fmla="*/ 19077 w 197670"/>
                    <a:gd name="connsiteY9" fmla="*/ 64904 h 229211"/>
                    <a:gd name="connsiteX10" fmla="*/ 64321 w 197670"/>
                    <a:gd name="connsiteY10" fmla="*/ 24423 h 229211"/>
                    <a:gd name="connsiteX11" fmla="*/ 145284 w 197670"/>
                    <a:gd name="connsiteY11" fmla="*/ 86335 h 229211"/>
                    <a:gd name="connsiteX0" fmla="*/ 145284 w 203144"/>
                    <a:gd name="connsiteY0" fmla="*/ 86335 h 229680"/>
                    <a:gd name="connsiteX1" fmla="*/ 138140 w 203144"/>
                    <a:gd name="connsiteY1" fmla="*/ 33948 h 229680"/>
                    <a:gd name="connsiteX2" fmla="*/ 59559 w 203144"/>
                    <a:gd name="connsiteY2" fmla="*/ 610 h 229680"/>
                    <a:gd name="connsiteX3" fmla="*/ 27 w 203144"/>
                    <a:gd name="connsiteY3" fmla="*/ 57760 h 229680"/>
                    <a:gd name="connsiteX4" fmla="*/ 66702 w 203144"/>
                    <a:gd name="connsiteY4" fmla="*/ 155392 h 229680"/>
                    <a:gd name="connsiteX5" fmla="*/ 197670 w 203144"/>
                    <a:gd name="connsiteY5" fmla="*/ 229211 h 229680"/>
                    <a:gd name="connsiteX6" fmla="*/ 171477 w 203144"/>
                    <a:gd name="connsiteY6" fmla="*/ 186348 h 229680"/>
                    <a:gd name="connsiteX7" fmla="*/ 100040 w 203144"/>
                    <a:gd name="connsiteY7" fmla="*/ 157773 h 229680"/>
                    <a:gd name="connsiteX8" fmla="*/ 19077 w 203144"/>
                    <a:gd name="connsiteY8" fmla="*/ 64904 h 229680"/>
                    <a:gd name="connsiteX9" fmla="*/ 64321 w 203144"/>
                    <a:gd name="connsiteY9" fmla="*/ 24423 h 229680"/>
                    <a:gd name="connsiteX10" fmla="*/ 145284 w 203144"/>
                    <a:gd name="connsiteY10" fmla="*/ 86335 h 229680"/>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2421 w 197670"/>
                    <a:gd name="connsiteY7" fmla="*/ 145867 h 229211"/>
                    <a:gd name="connsiteX8" fmla="*/ 19077 w 197670"/>
                    <a:gd name="connsiteY8" fmla="*/ 64904 h 229211"/>
                    <a:gd name="connsiteX9" fmla="*/ 64321 w 197670"/>
                    <a:gd name="connsiteY9" fmla="*/ 24423 h 229211"/>
                    <a:gd name="connsiteX10" fmla="*/ 145284 w 197670"/>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4398 w 197747"/>
                    <a:gd name="connsiteY9" fmla="*/ 24423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36329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26804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28679 w 197747"/>
                    <a:gd name="connsiteY8" fmla="*/ 79192 h 229211"/>
                    <a:gd name="connsiteX9" fmla="*/ 66779 w 197747"/>
                    <a:gd name="connsiteY9" fmla="*/ 26804 h 229211"/>
                    <a:gd name="connsiteX10" fmla="*/ 145361 w 197747"/>
                    <a:gd name="connsiteY10" fmla="*/ 86335 h 229211"/>
                    <a:gd name="connsiteX0" fmla="*/ 133489 w 185875"/>
                    <a:gd name="connsiteY0" fmla="*/ 87777 h 230653"/>
                    <a:gd name="connsiteX1" fmla="*/ 126345 w 185875"/>
                    <a:gd name="connsiteY1" fmla="*/ 35390 h 230653"/>
                    <a:gd name="connsiteX2" fmla="*/ 47764 w 185875"/>
                    <a:gd name="connsiteY2" fmla="*/ 2052 h 230653"/>
                    <a:gd name="connsiteX3" fmla="*/ 138 w 185875"/>
                    <a:gd name="connsiteY3" fmla="*/ 87777 h 230653"/>
                    <a:gd name="connsiteX4" fmla="*/ 62051 w 185875"/>
                    <a:gd name="connsiteY4" fmla="*/ 156834 h 230653"/>
                    <a:gd name="connsiteX5" fmla="*/ 185875 w 185875"/>
                    <a:gd name="connsiteY5" fmla="*/ 230653 h 230653"/>
                    <a:gd name="connsiteX6" fmla="*/ 159682 w 185875"/>
                    <a:gd name="connsiteY6" fmla="*/ 187790 h 230653"/>
                    <a:gd name="connsiteX7" fmla="*/ 90626 w 185875"/>
                    <a:gd name="connsiteY7" fmla="*/ 147309 h 230653"/>
                    <a:gd name="connsiteX8" fmla="*/ 16807 w 185875"/>
                    <a:gd name="connsiteY8" fmla="*/ 80634 h 230653"/>
                    <a:gd name="connsiteX9" fmla="*/ 54907 w 185875"/>
                    <a:gd name="connsiteY9" fmla="*/ 28246 h 230653"/>
                    <a:gd name="connsiteX10" fmla="*/ 133489 w 185875"/>
                    <a:gd name="connsiteY10" fmla="*/ 87777 h 230653"/>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3143 w 195529"/>
                    <a:gd name="connsiteY0" fmla="*/ 87511 h 230387"/>
                    <a:gd name="connsiteX1" fmla="*/ 135999 w 195529"/>
                    <a:gd name="connsiteY1" fmla="*/ 35124 h 230387"/>
                    <a:gd name="connsiteX2" fmla="*/ 57418 w 195529"/>
                    <a:gd name="connsiteY2" fmla="*/ 1786 h 230387"/>
                    <a:gd name="connsiteX3" fmla="*/ 267 w 195529"/>
                    <a:gd name="connsiteY3" fmla="*/ 82748 h 230387"/>
                    <a:gd name="connsiteX4" fmla="*/ 71705 w 195529"/>
                    <a:gd name="connsiteY4" fmla="*/ 156568 h 230387"/>
                    <a:gd name="connsiteX5" fmla="*/ 195529 w 195529"/>
                    <a:gd name="connsiteY5" fmla="*/ 230387 h 230387"/>
                    <a:gd name="connsiteX6" fmla="*/ 169336 w 195529"/>
                    <a:gd name="connsiteY6" fmla="*/ 187524 h 230387"/>
                    <a:gd name="connsiteX7" fmla="*/ 100280 w 195529"/>
                    <a:gd name="connsiteY7" fmla="*/ 147043 h 230387"/>
                    <a:gd name="connsiteX8" fmla="*/ 26461 w 195529"/>
                    <a:gd name="connsiteY8" fmla="*/ 80368 h 230387"/>
                    <a:gd name="connsiteX9" fmla="*/ 64561 w 195529"/>
                    <a:gd name="connsiteY9" fmla="*/ 27980 h 230387"/>
                    <a:gd name="connsiteX10" fmla="*/ 143143 w 195529"/>
                    <a:gd name="connsiteY10" fmla="*/ 87511 h 230387"/>
                    <a:gd name="connsiteX0" fmla="*/ 142987 w 195373"/>
                    <a:gd name="connsiteY0" fmla="*/ 86497 h 229373"/>
                    <a:gd name="connsiteX1" fmla="*/ 138224 w 195373"/>
                    <a:gd name="connsiteY1" fmla="*/ 46016 h 229373"/>
                    <a:gd name="connsiteX2" fmla="*/ 57262 w 195373"/>
                    <a:gd name="connsiteY2" fmla="*/ 772 h 229373"/>
                    <a:gd name="connsiteX3" fmla="*/ 111 w 195373"/>
                    <a:gd name="connsiteY3" fmla="*/ 81734 h 229373"/>
                    <a:gd name="connsiteX4" fmla="*/ 71549 w 195373"/>
                    <a:gd name="connsiteY4" fmla="*/ 155554 h 229373"/>
                    <a:gd name="connsiteX5" fmla="*/ 195373 w 195373"/>
                    <a:gd name="connsiteY5" fmla="*/ 229373 h 229373"/>
                    <a:gd name="connsiteX6" fmla="*/ 169180 w 195373"/>
                    <a:gd name="connsiteY6" fmla="*/ 186510 h 229373"/>
                    <a:gd name="connsiteX7" fmla="*/ 100124 w 195373"/>
                    <a:gd name="connsiteY7" fmla="*/ 146029 h 229373"/>
                    <a:gd name="connsiteX8" fmla="*/ 26305 w 195373"/>
                    <a:gd name="connsiteY8" fmla="*/ 79354 h 229373"/>
                    <a:gd name="connsiteX9" fmla="*/ 64405 w 195373"/>
                    <a:gd name="connsiteY9" fmla="*/ 26966 h 229373"/>
                    <a:gd name="connsiteX10" fmla="*/ 142987 w 195373"/>
                    <a:gd name="connsiteY10" fmla="*/ 86497 h 229373"/>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26511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7347 w 195453"/>
                    <a:gd name="connsiteY7" fmla="*/ 138430 h 228918"/>
                    <a:gd name="connsiteX8" fmla="*/ 26385 w 195453"/>
                    <a:gd name="connsiteY8" fmla="*/ 78899 h 228918"/>
                    <a:gd name="connsiteX9" fmla="*/ 64485 w 195453"/>
                    <a:gd name="connsiteY9" fmla="*/ 33655 h 228918"/>
                    <a:gd name="connsiteX10" fmla="*/ 143067 w 1954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5725 h 228601"/>
                    <a:gd name="connsiteX1" fmla="*/ 138113 w 195262"/>
                    <a:gd name="connsiteY1" fmla="*/ 45244 h 228601"/>
                    <a:gd name="connsiteX2" fmla="*/ 57151 w 195262"/>
                    <a:gd name="connsiteY2" fmla="*/ 0 h 228601"/>
                    <a:gd name="connsiteX3" fmla="*/ 0 w 195262"/>
                    <a:gd name="connsiteY3" fmla="*/ 80962 h 228601"/>
                    <a:gd name="connsiteX4" fmla="*/ 78582 w 195262"/>
                    <a:gd name="connsiteY4" fmla="*/ 147638 h 228601"/>
                    <a:gd name="connsiteX5" fmla="*/ 195262 w 195262"/>
                    <a:gd name="connsiteY5" fmla="*/ 228601 h 228601"/>
                    <a:gd name="connsiteX6" fmla="*/ 169069 w 195262"/>
                    <a:gd name="connsiteY6" fmla="*/ 185738 h 228601"/>
                    <a:gd name="connsiteX7" fmla="*/ 107156 w 195262"/>
                    <a:gd name="connsiteY7" fmla="*/ 138113 h 228601"/>
                    <a:gd name="connsiteX8" fmla="*/ 26194 w 195262"/>
                    <a:gd name="connsiteY8" fmla="*/ 78582 h 228601"/>
                    <a:gd name="connsiteX9" fmla="*/ 64294 w 195262"/>
                    <a:gd name="connsiteY9" fmla="*/ 33338 h 228601"/>
                    <a:gd name="connsiteX10" fmla="*/ 142876 w 195262"/>
                    <a:gd name="connsiteY10" fmla="*/ 85725 h 228601"/>
                    <a:gd name="connsiteX0" fmla="*/ 142876 w 195262"/>
                    <a:gd name="connsiteY0" fmla="*/ 86337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2876 w 195262"/>
                    <a:gd name="connsiteY10" fmla="*/ 86337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1090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51210 w 195262"/>
                    <a:gd name="connsiteY0" fmla="*/ 74543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51210 w 195262"/>
                    <a:gd name="connsiteY10" fmla="*/ 74543 h 229325"/>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7164 w 195262"/>
                    <a:gd name="connsiteY0" fmla="*/ 73465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7164 w 195262"/>
                    <a:gd name="connsiteY10" fmla="*/ 73465 h 229438"/>
                    <a:gd name="connsiteX0" fmla="*/ 157164 w 195262"/>
                    <a:gd name="connsiteY0" fmla="*/ 73638 h 229611"/>
                    <a:gd name="connsiteX1" fmla="*/ 135137 w 195262"/>
                    <a:gd name="connsiteY1" fmla="*/ 45064 h 229611"/>
                    <a:gd name="connsiteX2" fmla="*/ 57151 w 195262"/>
                    <a:gd name="connsiteY2" fmla="*/ 1010 h 229611"/>
                    <a:gd name="connsiteX3" fmla="*/ 0 w 195262"/>
                    <a:gd name="connsiteY3" fmla="*/ 81972 h 229611"/>
                    <a:gd name="connsiteX4" fmla="*/ 78582 w 195262"/>
                    <a:gd name="connsiteY4" fmla="*/ 148648 h 229611"/>
                    <a:gd name="connsiteX5" fmla="*/ 195262 w 195262"/>
                    <a:gd name="connsiteY5" fmla="*/ 229611 h 229611"/>
                    <a:gd name="connsiteX6" fmla="*/ 169069 w 195262"/>
                    <a:gd name="connsiteY6" fmla="*/ 186748 h 229611"/>
                    <a:gd name="connsiteX7" fmla="*/ 107156 w 195262"/>
                    <a:gd name="connsiteY7" fmla="*/ 139123 h 229611"/>
                    <a:gd name="connsiteX8" fmla="*/ 26194 w 195262"/>
                    <a:gd name="connsiteY8" fmla="*/ 79592 h 229611"/>
                    <a:gd name="connsiteX9" fmla="*/ 64294 w 195262"/>
                    <a:gd name="connsiteY9" fmla="*/ 34348 h 229611"/>
                    <a:gd name="connsiteX10" fmla="*/ 157164 w 195262"/>
                    <a:gd name="connsiteY10" fmla="*/ 73638 h 229611"/>
                    <a:gd name="connsiteX0" fmla="*/ 157164 w 195262"/>
                    <a:gd name="connsiteY0" fmla="*/ 73638 h 229611"/>
                    <a:gd name="connsiteX1" fmla="*/ 147345 w 195262"/>
                    <a:gd name="connsiteY1" fmla="*/ 60211 h 229611"/>
                    <a:gd name="connsiteX2" fmla="*/ 135137 w 195262"/>
                    <a:gd name="connsiteY2" fmla="*/ 45064 h 229611"/>
                    <a:gd name="connsiteX3" fmla="*/ 57151 w 195262"/>
                    <a:gd name="connsiteY3" fmla="*/ 1010 h 229611"/>
                    <a:gd name="connsiteX4" fmla="*/ 0 w 195262"/>
                    <a:gd name="connsiteY4" fmla="*/ 81972 h 229611"/>
                    <a:gd name="connsiteX5" fmla="*/ 78582 w 195262"/>
                    <a:gd name="connsiteY5" fmla="*/ 148648 h 229611"/>
                    <a:gd name="connsiteX6" fmla="*/ 195262 w 195262"/>
                    <a:gd name="connsiteY6" fmla="*/ 229611 h 229611"/>
                    <a:gd name="connsiteX7" fmla="*/ 169069 w 195262"/>
                    <a:gd name="connsiteY7" fmla="*/ 186748 h 229611"/>
                    <a:gd name="connsiteX8" fmla="*/ 107156 w 195262"/>
                    <a:gd name="connsiteY8" fmla="*/ 139123 h 229611"/>
                    <a:gd name="connsiteX9" fmla="*/ 26194 w 195262"/>
                    <a:gd name="connsiteY9" fmla="*/ 79592 h 229611"/>
                    <a:gd name="connsiteX10" fmla="*/ 64294 w 195262"/>
                    <a:gd name="connsiteY10" fmla="*/ 34348 h 229611"/>
                    <a:gd name="connsiteX11" fmla="*/ 157164 w 195262"/>
                    <a:gd name="connsiteY11" fmla="*/ 73638 h 229611"/>
                    <a:gd name="connsiteX0" fmla="*/ 157164 w 195262"/>
                    <a:gd name="connsiteY0" fmla="*/ 73549 h 229522"/>
                    <a:gd name="connsiteX1" fmla="*/ 147345 w 195262"/>
                    <a:gd name="connsiteY1" fmla="*/ 60122 h 229522"/>
                    <a:gd name="connsiteX2" fmla="*/ 133351 w 195262"/>
                    <a:gd name="connsiteY2" fmla="*/ 46166 h 229522"/>
                    <a:gd name="connsiteX3" fmla="*/ 57151 w 195262"/>
                    <a:gd name="connsiteY3" fmla="*/ 921 h 229522"/>
                    <a:gd name="connsiteX4" fmla="*/ 0 w 195262"/>
                    <a:gd name="connsiteY4" fmla="*/ 81883 h 229522"/>
                    <a:gd name="connsiteX5" fmla="*/ 78582 w 195262"/>
                    <a:gd name="connsiteY5" fmla="*/ 148559 h 229522"/>
                    <a:gd name="connsiteX6" fmla="*/ 195262 w 195262"/>
                    <a:gd name="connsiteY6" fmla="*/ 229522 h 229522"/>
                    <a:gd name="connsiteX7" fmla="*/ 169069 w 195262"/>
                    <a:gd name="connsiteY7" fmla="*/ 186659 h 229522"/>
                    <a:gd name="connsiteX8" fmla="*/ 107156 w 195262"/>
                    <a:gd name="connsiteY8" fmla="*/ 139034 h 229522"/>
                    <a:gd name="connsiteX9" fmla="*/ 26194 w 195262"/>
                    <a:gd name="connsiteY9" fmla="*/ 79503 h 229522"/>
                    <a:gd name="connsiteX10" fmla="*/ 64294 w 195262"/>
                    <a:gd name="connsiteY10" fmla="*/ 34259 h 229522"/>
                    <a:gd name="connsiteX11" fmla="*/ 157164 w 195262"/>
                    <a:gd name="connsiteY11" fmla="*/ 73549 h 229522"/>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57164 w 198834"/>
                    <a:gd name="connsiteY10" fmla="*/ 73241 h 207188"/>
                    <a:gd name="connsiteX0" fmla="*/ 166689 w 198834"/>
                    <a:gd name="connsiteY0" fmla="*/ 79194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66689 w 198834"/>
                    <a:gd name="connsiteY10" fmla="*/ 79194 h 207188"/>
                    <a:gd name="connsiteX0" fmla="*/ 166689 w 217289"/>
                    <a:gd name="connsiteY0" fmla="*/ 79194 h 219094"/>
                    <a:gd name="connsiteX1" fmla="*/ 133351 w 217289"/>
                    <a:gd name="connsiteY1" fmla="*/ 45858 h 219094"/>
                    <a:gd name="connsiteX2" fmla="*/ 57151 w 217289"/>
                    <a:gd name="connsiteY2" fmla="*/ 613 h 219094"/>
                    <a:gd name="connsiteX3" fmla="*/ 0 w 217289"/>
                    <a:gd name="connsiteY3" fmla="*/ 81575 h 219094"/>
                    <a:gd name="connsiteX4" fmla="*/ 78582 w 217289"/>
                    <a:gd name="connsiteY4" fmla="*/ 148251 h 219094"/>
                    <a:gd name="connsiteX5" fmla="*/ 217289 w 217289"/>
                    <a:gd name="connsiteY5" fmla="*/ 219094 h 219094"/>
                    <a:gd name="connsiteX6" fmla="*/ 170260 w 217289"/>
                    <a:gd name="connsiteY6" fmla="*/ 184565 h 219094"/>
                    <a:gd name="connsiteX7" fmla="*/ 102394 w 217289"/>
                    <a:gd name="connsiteY7" fmla="*/ 142893 h 219094"/>
                    <a:gd name="connsiteX8" fmla="*/ 10121 w 217289"/>
                    <a:gd name="connsiteY8" fmla="*/ 81576 h 219094"/>
                    <a:gd name="connsiteX9" fmla="*/ 62508 w 217289"/>
                    <a:gd name="connsiteY9" fmla="*/ 26212 h 219094"/>
                    <a:gd name="connsiteX10" fmla="*/ 166689 w 217289"/>
                    <a:gd name="connsiteY10" fmla="*/ 79194 h 219094"/>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0260 w 217289"/>
                    <a:gd name="connsiteY6" fmla="*/ 184619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2641 w 217289"/>
                    <a:gd name="connsiteY6" fmla="*/ 184280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0855 w 217289"/>
                    <a:gd name="connsiteY6" fmla="*/ 188447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10121 w 219075"/>
                    <a:gd name="connsiteY8" fmla="*/ 81886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5485 w 219075"/>
                    <a:gd name="connsiteY9" fmla="*/ 34857 h 217023"/>
                    <a:gd name="connsiteX10" fmla="*/ 176809 w 219075"/>
                    <a:gd name="connsiteY10" fmla="*/ 64026 h 217023"/>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41672 w 219075"/>
                    <a:gd name="connsiteY8" fmla="*/ 90050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114609 w 219075"/>
                    <a:gd name="connsiteY9" fmla="*/ 57225 h 217448"/>
                    <a:gd name="connsiteX10" fmla="*/ 176809 w 219075"/>
                    <a:gd name="connsiteY10" fmla="*/ 64451 h 217448"/>
                    <a:gd name="connsiteX0" fmla="*/ 176985 w 219251"/>
                    <a:gd name="connsiteY0" fmla="*/ 44710 h 197707"/>
                    <a:gd name="connsiteX1" fmla="*/ 127575 w 219251"/>
                    <a:gd name="connsiteY1" fmla="*/ 14947 h 197707"/>
                    <a:gd name="connsiteX2" fmla="*/ 59494 w 219251"/>
                    <a:gd name="connsiteY2" fmla="*/ 3275 h 197707"/>
                    <a:gd name="connsiteX3" fmla="*/ 176 w 219251"/>
                    <a:gd name="connsiteY3" fmla="*/ 62569 h 197707"/>
                    <a:gd name="connsiteX4" fmla="*/ 78758 w 219251"/>
                    <a:gd name="connsiteY4" fmla="*/ 129245 h 197707"/>
                    <a:gd name="connsiteX5" fmla="*/ 219251 w 219251"/>
                    <a:gd name="connsiteY5" fmla="*/ 197707 h 197707"/>
                    <a:gd name="connsiteX6" fmla="*/ 171031 w 219251"/>
                    <a:gd name="connsiteY6" fmla="*/ 169131 h 197707"/>
                    <a:gd name="connsiteX7" fmla="*/ 102570 w 219251"/>
                    <a:gd name="connsiteY7" fmla="*/ 123887 h 197707"/>
                    <a:gd name="connsiteX8" fmla="*/ 80851 w 219251"/>
                    <a:gd name="connsiteY8" fmla="*/ 84394 h 197707"/>
                    <a:gd name="connsiteX9" fmla="*/ 114785 w 219251"/>
                    <a:gd name="connsiteY9" fmla="*/ 37484 h 197707"/>
                    <a:gd name="connsiteX10" fmla="*/ 176985 w 219251"/>
                    <a:gd name="connsiteY10" fmla="*/ 44710 h 197707"/>
                    <a:gd name="connsiteX0" fmla="*/ 176976 w 219242"/>
                    <a:gd name="connsiteY0" fmla="*/ 453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6976 w 219242"/>
                    <a:gd name="connsiteY10" fmla="*/ 45351 h 198348"/>
                    <a:gd name="connsiteX0" fmla="*/ 179143 w 219242"/>
                    <a:gd name="connsiteY0" fmla="*/ 388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9143 w 219242"/>
                    <a:gd name="connsiteY10" fmla="*/ 38851 h 198348"/>
                    <a:gd name="connsiteX0" fmla="*/ 179143 w 179143"/>
                    <a:gd name="connsiteY0" fmla="*/ 38851 h 188597"/>
                    <a:gd name="connsiteX1" fmla="*/ 111315 w 179143"/>
                    <a:gd name="connsiteY1" fmla="*/ 13421 h 188597"/>
                    <a:gd name="connsiteX2" fmla="*/ 59485 w 179143"/>
                    <a:gd name="connsiteY2" fmla="*/ 3916 h 188597"/>
                    <a:gd name="connsiteX3" fmla="*/ 167 w 179143"/>
                    <a:gd name="connsiteY3" fmla="*/ 63210 h 188597"/>
                    <a:gd name="connsiteX4" fmla="*/ 78749 w 179143"/>
                    <a:gd name="connsiteY4" fmla="*/ 129886 h 188597"/>
                    <a:gd name="connsiteX5" fmla="*/ 158571 w 179143"/>
                    <a:gd name="connsiteY5" fmla="*/ 188597 h 188597"/>
                    <a:gd name="connsiteX6" fmla="*/ 171022 w 179143"/>
                    <a:gd name="connsiteY6" fmla="*/ 169772 h 188597"/>
                    <a:gd name="connsiteX7" fmla="*/ 102561 w 179143"/>
                    <a:gd name="connsiteY7" fmla="*/ 124528 h 188597"/>
                    <a:gd name="connsiteX8" fmla="*/ 80842 w 179143"/>
                    <a:gd name="connsiteY8" fmla="*/ 85035 h 188597"/>
                    <a:gd name="connsiteX9" fmla="*/ 114776 w 179143"/>
                    <a:gd name="connsiteY9" fmla="*/ 38125 h 188597"/>
                    <a:gd name="connsiteX10" fmla="*/ 179143 w 179143"/>
                    <a:gd name="connsiteY10" fmla="*/ 38851 h 188597"/>
                    <a:gd name="connsiteX0" fmla="*/ 179143 w 221806"/>
                    <a:gd name="connsiteY0" fmla="*/ 38851 h 207072"/>
                    <a:gd name="connsiteX1" fmla="*/ 111315 w 221806"/>
                    <a:gd name="connsiteY1" fmla="*/ 13421 h 207072"/>
                    <a:gd name="connsiteX2" fmla="*/ 59485 w 221806"/>
                    <a:gd name="connsiteY2" fmla="*/ 3916 h 207072"/>
                    <a:gd name="connsiteX3" fmla="*/ 167 w 221806"/>
                    <a:gd name="connsiteY3" fmla="*/ 63210 h 207072"/>
                    <a:gd name="connsiteX4" fmla="*/ 78749 w 221806"/>
                    <a:gd name="connsiteY4" fmla="*/ 129886 h 207072"/>
                    <a:gd name="connsiteX5" fmla="*/ 158571 w 221806"/>
                    <a:gd name="connsiteY5" fmla="*/ 188597 h 207072"/>
                    <a:gd name="connsiteX6" fmla="*/ 220859 w 221806"/>
                    <a:gd name="connsiteY6" fmla="*/ 205525 h 207072"/>
                    <a:gd name="connsiteX7" fmla="*/ 102561 w 221806"/>
                    <a:gd name="connsiteY7" fmla="*/ 124528 h 207072"/>
                    <a:gd name="connsiteX8" fmla="*/ 80842 w 221806"/>
                    <a:gd name="connsiteY8" fmla="*/ 85035 h 207072"/>
                    <a:gd name="connsiteX9" fmla="*/ 114776 w 221806"/>
                    <a:gd name="connsiteY9" fmla="*/ 38125 h 207072"/>
                    <a:gd name="connsiteX10" fmla="*/ 179143 w 221806"/>
                    <a:gd name="connsiteY10" fmla="*/ 38851 h 207072"/>
                    <a:gd name="connsiteX0" fmla="*/ 145807 w 188470"/>
                    <a:gd name="connsiteY0" fmla="*/ 39573 h 207794"/>
                    <a:gd name="connsiteX1" fmla="*/ 77979 w 188470"/>
                    <a:gd name="connsiteY1" fmla="*/ 14143 h 207794"/>
                    <a:gd name="connsiteX2" fmla="*/ 26149 w 188470"/>
                    <a:gd name="connsiteY2" fmla="*/ 4638 h 207794"/>
                    <a:gd name="connsiteX3" fmla="*/ 417 w 188470"/>
                    <a:gd name="connsiteY3" fmla="*/ 73683 h 207794"/>
                    <a:gd name="connsiteX4" fmla="*/ 45413 w 188470"/>
                    <a:gd name="connsiteY4" fmla="*/ 130608 h 207794"/>
                    <a:gd name="connsiteX5" fmla="*/ 125235 w 188470"/>
                    <a:gd name="connsiteY5" fmla="*/ 189319 h 207794"/>
                    <a:gd name="connsiteX6" fmla="*/ 187523 w 188470"/>
                    <a:gd name="connsiteY6" fmla="*/ 206247 h 207794"/>
                    <a:gd name="connsiteX7" fmla="*/ 69225 w 188470"/>
                    <a:gd name="connsiteY7" fmla="*/ 125250 h 207794"/>
                    <a:gd name="connsiteX8" fmla="*/ 47506 w 188470"/>
                    <a:gd name="connsiteY8" fmla="*/ 85757 h 207794"/>
                    <a:gd name="connsiteX9" fmla="*/ 81440 w 188470"/>
                    <a:gd name="connsiteY9" fmla="*/ 38847 h 207794"/>
                    <a:gd name="connsiteX10" fmla="*/ 145807 w 188470"/>
                    <a:gd name="connsiteY10" fmla="*/ 39573 h 207794"/>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47393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60394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87530 w 188357"/>
                    <a:gd name="connsiteY7" fmla="*/ 119047 h 200508"/>
                    <a:gd name="connsiteX8" fmla="*/ 60394 w 188357"/>
                    <a:gd name="connsiteY8" fmla="*/ 78471 h 200508"/>
                    <a:gd name="connsiteX9" fmla="*/ 81327 w 188357"/>
                    <a:gd name="connsiteY9" fmla="*/ 31561 h 200508"/>
                    <a:gd name="connsiteX10" fmla="*/ 145694 w 188357"/>
                    <a:gd name="connsiteY10" fmla="*/ 32287 h 200508"/>
                    <a:gd name="connsiteX0" fmla="*/ 146180 w 188843"/>
                    <a:gd name="connsiteY0" fmla="*/ 32287 h 200508"/>
                    <a:gd name="connsiteX1" fmla="*/ 78352 w 188843"/>
                    <a:gd name="connsiteY1" fmla="*/ 6857 h 200508"/>
                    <a:gd name="connsiteX2" fmla="*/ 28689 w 188843"/>
                    <a:gd name="connsiteY2" fmla="*/ 10353 h 200508"/>
                    <a:gd name="connsiteX3" fmla="*/ 790 w 188843"/>
                    <a:gd name="connsiteY3" fmla="*/ 66397 h 200508"/>
                    <a:gd name="connsiteX4" fmla="*/ 58787 w 188843"/>
                    <a:gd name="connsiteY4" fmla="*/ 128739 h 200508"/>
                    <a:gd name="connsiteX5" fmla="*/ 125608 w 188843"/>
                    <a:gd name="connsiteY5" fmla="*/ 182033 h 200508"/>
                    <a:gd name="connsiteX6" fmla="*/ 187896 w 188843"/>
                    <a:gd name="connsiteY6" fmla="*/ 198961 h 200508"/>
                    <a:gd name="connsiteX7" fmla="*/ 88016 w 188843"/>
                    <a:gd name="connsiteY7" fmla="*/ 119047 h 200508"/>
                    <a:gd name="connsiteX8" fmla="*/ 60880 w 188843"/>
                    <a:gd name="connsiteY8" fmla="*/ 78471 h 200508"/>
                    <a:gd name="connsiteX9" fmla="*/ 81813 w 188843"/>
                    <a:gd name="connsiteY9" fmla="*/ 31561 h 200508"/>
                    <a:gd name="connsiteX10" fmla="*/ 146180 w 188843"/>
                    <a:gd name="connsiteY10" fmla="*/ 32287 h 200508"/>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44 w 187860"/>
                    <a:gd name="connsiteY0" fmla="*/ 33050 h 199724"/>
                    <a:gd name="connsiteX1" fmla="*/ 70732 w 187860"/>
                    <a:gd name="connsiteY1" fmla="*/ 6537 h 199724"/>
                    <a:gd name="connsiteX2" fmla="*/ 28653 w 187860"/>
                    <a:gd name="connsiteY2" fmla="*/ 11116 h 199724"/>
                    <a:gd name="connsiteX3" fmla="*/ 754 w 187860"/>
                    <a:gd name="connsiteY3" fmla="*/ 67160 h 199724"/>
                    <a:gd name="connsiteX4" fmla="*/ 58751 w 187860"/>
                    <a:gd name="connsiteY4" fmla="*/ 129502 h 199724"/>
                    <a:gd name="connsiteX5" fmla="*/ 125572 w 187860"/>
                    <a:gd name="connsiteY5" fmla="*/ 182796 h 199724"/>
                    <a:gd name="connsiteX6" fmla="*/ 187860 w 187860"/>
                    <a:gd name="connsiteY6" fmla="*/ 199724 h 199724"/>
                    <a:gd name="connsiteX7" fmla="*/ 87980 w 187860"/>
                    <a:gd name="connsiteY7" fmla="*/ 119810 h 199724"/>
                    <a:gd name="connsiteX8" fmla="*/ 60844 w 187860"/>
                    <a:gd name="connsiteY8" fmla="*/ 79234 h 199724"/>
                    <a:gd name="connsiteX9" fmla="*/ 81777 w 187860"/>
                    <a:gd name="connsiteY9" fmla="*/ 32324 h 199724"/>
                    <a:gd name="connsiteX10" fmla="*/ 146144 w 187860"/>
                    <a:gd name="connsiteY10" fmla="*/ 33050 h 199724"/>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28766 h 195440"/>
                    <a:gd name="connsiteX1" fmla="*/ 70732 w 187860"/>
                    <a:gd name="connsiteY1" fmla="*/ 2253 h 195440"/>
                    <a:gd name="connsiteX2" fmla="*/ 28653 w 187860"/>
                    <a:gd name="connsiteY2" fmla="*/ 6832 h 195440"/>
                    <a:gd name="connsiteX3" fmla="*/ 754 w 187860"/>
                    <a:gd name="connsiteY3" fmla="*/ 62876 h 195440"/>
                    <a:gd name="connsiteX4" fmla="*/ 58751 w 187860"/>
                    <a:gd name="connsiteY4" fmla="*/ 125218 h 195440"/>
                    <a:gd name="connsiteX5" fmla="*/ 125572 w 187860"/>
                    <a:gd name="connsiteY5" fmla="*/ 178512 h 195440"/>
                    <a:gd name="connsiteX6" fmla="*/ 187860 w 187860"/>
                    <a:gd name="connsiteY6" fmla="*/ 195440 h 195440"/>
                    <a:gd name="connsiteX7" fmla="*/ 87980 w 187860"/>
                    <a:gd name="connsiteY7" fmla="*/ 115526 h 195440"/>
                    <a:gd name="connsiteX8" fmla="*/ 60844 w 187860"/>
                    <a:gd name="connsiteY8" fmla="*/ 74950 h 195440"/>
                    <a:gd name="connsiteX9" fmla="*/ 81777 w 187860"/>
                    <a:gd name="connsiteY9" fmla="*/ 28040 h 195440"/>
                    <a:gd name="connsiteX10" fmla="*/ 146144 w 187860"/>
                    <a:gd name="connsiteY10" fmla="*/ 28766 h 195440"/>
                    <a:gd name="connsiteX0" fmla="*/ 146748 w 188464"/>
                    <a:gd name="connsiteY0" fmla="*/ 26993 h 193667"/>
                    <a:gd name="connsiteX1" fmla="*/ 71336 w 188464"/>
                    <a:gd name="connsiteY1" fmla="*/ 480 h 193667"/>
                    <a:gd name="connsiteX2" fmla="*/ 22709 w 188464"/>
                    <a:gd name="connsiteY2" fmla="*/ 12798 h 193667"/>
                    <a:gd name="connsiteX3" fmla="*/ 1358 w 188464"/>
                    <a:gd name="connsiteY3" fmla="*/ 61103 h 193667"/>
                    <a:gd name="connsiteX4" fmla="*/ 59355 w 188464"/>
                    <a:gd name="connsiteY4" fmla="*/ 123445 h 193667"/>
                    <a:gd name="connsiteX5" fmla="*/ 126176 w 188464"/>
                    <a:gd name="connsiteY5" fmla="*/ 176739 h 193667"/>
                    <a:gd name="connsiteX6" fmla="*/ 188464 w 188464"/>
                    <a:gd name="connsiteY6" fmla="*/ 193667 h 193667"/>
                    <a:gd name="connsiteX7" fmla="*/ 88584 w 188464"/>
                    <a:gd name="connsiteY7" fmla="*/ 113753 h 193667"/>
                    <a:gd name="connsiteX8" fmla="*/ 61448 w 188464"/>
                    <a:gd name="connsiteY8" fmla="*/ 73177 h 193667"/>
                    <a:gd name="connsiteX9" fmla="*/ 82381 w 188464"/>
                    <a:gd name="connsiteY9" fmla="*/ 26267 h 193667"/>
                    <a:gd name="connsiteX10" fmla="*/ 146748 w 188464"/>
                    <a:gd name="connsiteY10" fmla="*/ 26993 h 193667"/>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1177 w 178193"/>
                    <a:gd name="connsiteY8" fmla="*/ 73265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86648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733 w 178449"/>
                    <a:gd name="connsiteY0" fmla="*/ 27081 h 193755"/>
                    <a:gd name="connsiteX1" fmla="*/ 61321 w 178449"/>
                    <a:gd name="connsiteY1" fmla="*/ 568 h 193755"/>
                    <a:gd name="connsiteX2" fmla="*/ 12694 w 178449"/>
                    <a:gd name="connsiteY2" fmla="*/ 12886 h 193755"/>
                    <a:gd name="connsiteX3" fmla="*/ 2654 w 178449"/>
                    <a:gd name="connsiteY3" fmla="*/ 68335 h 193755"/>
                    <a:gd name="connsiteX4" fmla="*/ 52912 w 178449"/>
                    <a:gd name="connsiteY4" fmla="*/ 124724 h 193755"/>
                    <a:gd name="connsiteX5" fmla="*/ 116161 w 178449"/>
                    <a:gd name="connsiteY5" fmla="*/ 176827 h 193755"/>
                    <a:gd name="connsiteX6" fmla="*/ 178449 w 178449"/>
                    <a:gd name="connsiteY6" fmla="*/ 193755 h 193755"/>
                    <a:gd name="connsiteX7" fmla="*/ 86904 w 178449"/>
                    <a:gd name="connsiteY7" fmla="*/ 113841 h 193755"/>
                    <a:gd name="connsiteX8" fmla="*/ 57982 w 178449"/>
                    <a:gd name="connsiteY8" fmla="*/ 76242 h 193755"/>
                    <a:gd name="connsiteX9" fmla="*/ 72366 w 178449"/>
                    <a:gd name="connsiteY9" fmla="*/ 26355 h 193755"/>
                    <a:gd name="connsiteX10" fmla="*/ 136733 w 178449"/>
                    <a:gd name="connsiteY10" fmla="*/ 27081 h 193755"/>
                    <a:gd name="connsiteX0" fmla="*/ 132532 w 174248"/>
                    <a:gd name="connsiteY0" fmla="*/ 27165 h 193839"/>
                    <a:gd name="connsiteX1" fmla="*/ 57120 w 174248"/>
                    <a:gd name="connsiteY1" fmla="*/ 652 h 193839"/>
                    <a:gd name="connsiteX2" fmla="*/ 8493 w 174248"/>
                    <a:gd name="connsiteY2" fmla="*/ 12970 h 193839"/>
                    <a:gd name="connsiteX3" fmla="*/ 3811 w 174248"/>
                    <a:gd name="connsiteY3" fmla="*/ 73777 h 193839"/>
                    <a:gd name="connsiteX4" fmla="*/ 48711 w 174248"/>
                    <a:gd name="connsiteY4" fmla="*/ 124808 h 193839"/>
                    <a:gd name="connsiteX5" fmla="*/ 111960 w 174248"/>
                    <a:gd name="connsiteY5" fmla="*/ 176911 h 193839"/>
                    <a:gd name="connsiteX6" fmla="*/ 174248 w 174248"/>
                    <a:gd name="connsiteY6" fmla="*/ 193839 h 193839"/>
                    <a:gd name="connsiteX7" fmla="*/ 82703 w 174248"/>
                    <a:gd name="connsiteY7" fmla="*/ 113925 h 193839"/>
                    <a:gd name="connsiteX8" fmla="*/ 53781 w 174248"/>
                    <a:gd name="connsiteY8" fmla="*/ 76326 h 193839"/>
                    <a:gd name="connsiteX9" fmla="*/ 68165 w 174248"/>
                    <a:gd name="connsiteY9" fmla="*/ 26439 h 193839"/>
                    <a:gd name="connsiteX10" fmla="*/ 132532 w 174248"/>
                    <a:gd name="connsiteY10" fmla="*/ 27165 h 193839"/>
                    <a:gd name="connsiteX0" fmla="*/ 130997 w 172713"/>
                    <a:gd name="connsiteY0" fmla="*/ 26875 h 193549"/>
                    <a:gd name="connsiteX1" fmla="*/ 55585 w 172713"/>
                    <a:gd name="connsiteY1" fmla="*/ 362 h 193549"/>
                    <a:gd name="connsiteX2" fmla="*/ 11721 w 172713"/>
                    <a:gd name="connsiteY2" fmla="*/ 16847 h 193549"/>
                    <a:gd name="connsiteX3" fmla="*/ 2276 w 172713"/>
                    <a:gd name="connsiteY3" fmla="*/ 73487 h 193549"/>
                    <a:gd name="connsiteX4" fmla="*/ 47176 w 172713"/>
                    <a:gd name="connsiteY4" fmla="*/ 124518 h 193549"/>
                    <a:gd name="connsiteX5" fmla="*/ 110425 w 172713"/>
                    <a:gd name="connsiteY5" fmla="*/ 176621 h 193549"/>
                    <a:gd name="connsiteX6" fmla="*/ 172713 w 172713"/>
                    <a:gd name="connsiteY6" fmla="*/ 193549 h 193549"/>
                    <a:gd name="connsiteX7" fmla="*/ 81168 w 172713"/>
                    <a:gd name="connsiteY7" fmla="*/ 113635 h 193549"/>
                    <a:gd name="connsiteX8" fmla="*/ 52246 w 172713"/>
                    <a:gd name="connsiteY8" fmla="*/ 76036 h 193549"/>
                    <a:gd name="connsiteX9" fmla="*/ 66630 w 172713"/>
                    <a:gd name="connsiteY9" fmla="*/ 26149 h 193549"/>
                    <a:gd name="connsiteX10" fmla="*/ 130997 w 172713"/>
                    <a:gd name="connsiteY10" fmla="*/ 26875 h 193549"/>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90098 w 182238"/>
                    <a:gd name="connsiteY7" fmla="*/ 117207 h 196526"/>
                    <a:gd name="connsiteX8" fmla="*/ 52246 w 182238"/>
                    <a:gd name="connsiteY8" fmla="*/ 76036 h 196526"/>
                    <a:gd name="connsiteX9" fmla="*/ 66630 w 182238"/>
                    <a:gd name="connsiteY9" fmla="*/ 26149 h 196526"/>
                    <a:gd name="connsiteX10" fmla="*/ 130997 w 182238"/>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6672 w 182280"/>
                    <a:gd name="connsiteY9" fmla="*/ 2614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1910 w 182280"/>
                    <a:gd name="connsiteY9" fmla="*/ 3626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8837 w 182280"/>
                    <a:gd name="connsiteY8" fmla="*/ 86752 h 196526"/>
                    <a:gd name="connsiteX9" fmla="*/ 61910 w 182280"/>
                    <a:gd name="connsiteY9" fmla="*/ 36269 h 196526"/>
                    <a:gd name="connsiteX10" fmla="*/ 131039 w 182280"/>
                    <a:gd name="connsiteY10" fmla="*/ 26875 h 196526"/>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6687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1329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111256 w 184346"/>
                    <a:gd name="connsiteY7" fmla="*/ 132620 h 196461"/>
                    <a:gd name="connsiteX8" fmla="*/ 60903 w 184346"/>
                    <a:gd name="connsiteY8" fmla="*/ 81329 h 196461"/>
                    <a:gd name="connsiteX9" fmla="*/ 63976 w 184346"/>
                    <a:gd name="connsiteY9" fmla="*/ 36204 h 196461"/>
                    <a:gd name="connsiteX10" fmla="*/ 133105 w 184346"/>
                    <a:gd name="connsiteY10" fmla="*/ 26810 h 1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46" h="196461">
                      <a:moveTo>
                        <a:pt x="133105" y="26810"/>
                      </a:moveTo>
                      <a:cubicBezTo>
                        <a:pt x="113063" y="19269"/>
                        <a:pt x="71981" y="8235"/>
                        <a:pt x="57693" y="297"/>
                      </a:cubicBezTo>
                      <a:cubicBezTo>
                        <a:pt x="33285" y="-1688"/>
                        <a:pt x="23111" y="6579"/>
                        <a:pt x="13829" y="16782"/>
                      </a:cubicBezTo>
                      <a:cubicBezTo>
                        <a:pt x="4547" y="26985"/>
                        <a:pt x="-4005" y="44365"/>
                        <a:pt x="2003" y="61516"/>
                      </a:cubicBezTo>
                      <a:cubicBezTo>
                        <a:pt x="8011" y="78667"/>
                        <a:pt x="31457" y="100518"/>
                        <a:pt x="49879" y="119691"/>
                      </a:cubicBezTo>
                      <a:cubicBezTo>
                        <a:pt x="68301" y="138864"/>
                        <a:pt x="104512" y="160027"/>
                        <a:pt x="112533" y="176556"/>
                      </a:cubicBezTo>
                      <a:cubicBezTo>
                        <a:pt x="134198" y="182107"/>
                        <a:pt x="156257" y="188255"/>
                        <a:pt x="184346" y="196461"/>
                      </a:cubicBezTo>
                      <a:cubicBezTo>
                        <a:pt x="177589" y="178119"/>
                        <a:pt x="131830" y="151809"/>
                        <a:pt x="111256" y="132620"/>
                      </a:cubicBezTo>
                      <a:cubicBezTo>
                        <a:pt x="90682" y="113431"/>
                        <a:pt x="68783" y="97398"/>
                        <a:pt x="60903" y="81329"/>
                      </a:cubicBezTo>
                      <a:cubicBezTo>
                        <a:pt x="53023" y="65260"/>
                        <a:pt x="51942" y="45290"/>
                        <a:pt x="63976" y="36204"/>
                      </a:cubicBezTo>
                      <a:cubicBezTo>
                        <a:pt x="76010" y="27118"/>
                        <a:pt x="92227" y="15103"/>
                        <a:pt x="133105" y="2681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涙形 44"/>
              <p:cNvSpPr>
                <a:spLocks noChangeAspect="1"/>
              </p:cNvSpPr>
              <p:nvPr/>
            </p:nvSpPr>
            <p:spPr>
              <a:xfrm rot="18900000">
                <a:off x="3564284" y="2202130"/>
                <a:ext cx="43205" cy="43200"/>
              </a:xfrm>
              <a:prstGeom prst="teardrop">
                <a:avLst>
                  <a:gd name="adj" fmla="val 149984"/>
                </a:avLst>
              </a:prstGeom>
              <a:blipFill>
                <a:blip r:embed="rId4"/>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涙形 45"/>
              <p:cNvSpPr>
                <a:spLocks noChangeAspect="1"/>
              </p:cNvSpPr>
              <p:nvPr/>
            </p:nvSpPr>
            <p:spPr>
              <a:xfrm rot="18900000">
                <a:off x="3565723" y="2357829"/>
                <a:ext cx="43205" cy="43200"/>
              </a:xfrm>
              <a:prstGeom prst="teardrop">
                <a:avLst>
                  <a:gd name="adj" fmla="val 149984"/>
                </a:avLst>
              </a:prstGeom>
              <a:blipFill>
                <a:blip r:embed="rId4"/>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涙形 46"/>
              <p:cNvSpPr>
                <a:spLocks noChangeAspect="1"/>
              </p:cNvSpPr>
              <p:nvPr/>
            </p:nvSpPr>
            <p:spPr>
              <a:xfrm rot="18900000">
                <a:off x="3565723" y="2495848"/>
                <a:ext cx="43205" cy="43200"/>
              </a:xfrm>
              <a:prstGeom prst="teardrop">
                <a:avLst>
                  <a:gd name="adj" fmla="val 149984"/>
                </a:avLst>
              </a:prstGeom>
              <a:blipFill>
                <a:blip r:embed="rId4"/>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2" name="角丸四角形吹き出し 31"/>
          <p:cNvSpPr/>
          <p:nvPr/>
        </p:nvSpPr>
        <p:spPr>
          <a:xfrm>
            <a:off x="440313" y="3501008"/>
            <a:ext cx="2295600" cy="1274040"/>
          </a:xfrm>
          <a:prstGeom prst="wedgeRoundRectCallout">
            <a:avLst>
              <a:gd name="adj1" fmla="val 83129"/>
              <a:gd name="adj2" fmla="val -5405"/>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spcBef>
                <a:spcPct val="20000"/>
              </a:spcBef>
            </a:pPr>
            <a:r>
              <a:rPr lang="ja-JP" altLang="en-US" sz="2000" dirty="0">
                <a:solidFill>
                  <a:srgbClr val="EEECE1">
                    <a:lumMod val="10000"/>
                  </a:srgbClr>
                </a:solidFill>
              </a:rPr>
              <a:t>水の気化熱で</a:t>
            </a:r>
            <a:endParaRPr lang="en-US" altLang="ja-JP" sz="2000" dirty="0">
              <a:solidFill>
                <a:srgbClr val="EEECE1">
                  <a:lumMod val="10000"/>
                </a:srgbClr>
              </a:solidFill>
            </a:endParaRPr>
          </a:p>
          <a:p>
            <a:pPr lvl="0" algn="ctr">
              <a:spcBef>
                <a:spcPct val="20000"/>
              </a:spcBef>
            </a:pPr>
            <a:r>
              <a:rPr lang="en-US" altLang="ja-JP" sz="2000" dirty="0">
                <a:solidFill>
                  <a:srgbClr val="EEECE1">
                    <a:lumMod val="10000"/>
                  </a:srgbClr>
                </a:solidFill>
              </a:rPr>
              <a:t>1℃</a:t>
            </a:r>
            <a:r>
              <a:rPr lang="ja-JP" altLang="en-US" sz="2000" dirty="0">
                <a:solidFill>
                  <a:srgbClr val="EEECE1">
                    <a:lumMod val="10000"/>
                  </a:srgbClr>
                </a:solidFill>
              </a:rPr>
              <a:t>冷やすには？</a:t>
            </a:r>
          </a:p>
        </p:txBody>
      </p:sp>
      <p:sp>
        <p:nvSpPr>
          <p:cNvPr id="40" name="テキスト ボックス 39"/>
          <p:cNvSpPr txBox="1"/>
          <p:nvPr/>
        </p:nvSpPr>
        <p:spPr>
          <a:xfrm>
            <a:off x="5389140" y="6263073"/>
            <a:ext cx="1625766"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乾燥空気 </a:t>
            </a:r>
            <a:r>
              <a:rPr lang="en-US" altLang="ja-JP" dirty="0">
                <a:solidFill>
                  <a:schemeClr val="tx1">
                    <a:lumMod val="75000"/>
                    <a:lumOff val="25000"/>
                  </a:schemeClr>
                </a:solidFill>
                <a:effectLst>
                  <a:glow rad="228600">
                    <a:schemeClr val="bg1">
                      <a:alpha val="40000"/>
                    </a:schemeClr>
                  </a:glow>
                </a:effectLst>
              </a:rPr>
              <a:t>27</a:t>
            </a:r>
            <a:r>
              <a:rPr kumimoji="1" lang="ja-JP" altLang="en-US" dirty="0">
                <a:solidFill>
                  <a:schemeClr val="tx1">
                    <a:lumMod val="75000"/>
                    <a:lumOff val="25000"/>
                  </a:schemeClr>
                </a:solidFill>
                <a:effectLst>
                  <a:glow rad="228600">
                    <a:schemeClr val="bg1">
                      <a:alpha val="40000"/>
                    </a:schemeClr>
                  </a:glow>
                </a:effectLst>
              </a:rPr>
              <a:t>㎥</a:t>
            </a:r>
          </a:p>
        </p:txBody>
      </p:sp>
      <p:sp>
        <p:nvSpPr>
          <p:cNvPr id="43" name="テキスト ボックス 42"/>
          <p:cNvSpPr txBox="1"/>
          <p:nvPr/>
        </p:nvSpPr>
        <p:spPr>
          <a:xfrm>
            <a:off x="7239335" y="3359690"/>
            <a:ext cx="981359" cy="923330"/>
          </a:xfrm>
          <a:prstGeom prst="rect">
            <a:avLst/>
          </a:prstGeom>
          <a:noFill/>
        </p:spPr>
        <p:txBody>
          <a:bodyPr wrap="none" rtlCol="0" anchor="ctr" anchorCtr="0">
            <a:spAutoFit/>
          </a:bodyPr>
          <a:lstStyle/>
          <a:p>
            <a:r>
              <a:rPr kumimoji="1" lang="en-US" altLang="ja-JP" dirty="0">
                <a:solidFill>
                  <a:schemeClr val="tx1">
                    <a:lumMod val="75000"/>
                    <a:lumOff val="25000"/>
                  </a:schemeClr>
                </a:solidFill>
                <a:effectLst>
                  <a:glow rad="228600">
                    <a:schemeClr val="bg1">
                      <a:alpha val="40000"/>
                    </a:schemeClr>
                  </a:glow>
                </a:effectLst>
              </a:rPr>
              <a:t>37℃</a:t>
            </a:r>
          </a:p>
          <a:p>
            <a:r>
              <a:rPr lang="en-US" altLang="ja-JP" dirty="0">
                <a:solidFill>
                  <a:schemeClr val="tx1">
                    <a:lumMod val="75000"/>
                    <a:lumOff val="25000"/>
                  </a:schemeClr>
                </a:solidFill>
                <a:effectLst>
                  <a:glow rad="228600">
                    <a:schemeClr val="bg1">
                      <a:alpha val="40000"/>
                    </a:schemeClr>
                  </a:glow>
                </a:effectLst>
              </a:rPr>
              <a:t>1</a:t>
            </a:r>
            <a:r>
              <a:rPr lang="ja-JP" altLang="en-US" dirty="0">
                <a:solidFill>
                  <a:schemeClr val="tx1">
                    <a:lumMod val="75000"/>
                    <a:lumOff val="25000"/>
                  </a:schemeClr>
                </a:solidFill>
                <a:effectLst>
                  <a:glow rad="228600">
                    <a:schemeClr val="bg1">
                      <a:alpha val="40000"/>
                    </a:schemeClr>
                  </a:glow>
                </a:effectLst>
              </a:rPr>
              <a:t>気圧</a:t>
            </a:r>
            <a:endParaRPr lang="en-US" altLang="ja-JP" dirty="0">
              <a:solidFill>
                <a:schemeClr val="tx1">
                  <a:lumMod val="75000"/>
                  <a:lumOff val="25000"/>
                </a:schemeClr>
              </a:solidFill>
              <a:effectLst>
                <a:glow rad="228600">
                  <a:schemeClr val="bg1">
                    <a:alpha val="40000"/>
                  </a:schemeClr>
                </a:glow>
              </a:effectLst>
            </a:endParaRPr>
          </a:p>
          <a:p>
            <a:r>
              <a:rPr kumimoji="1" lang="ja-JP" altLang="en-US" dirty="0">
                <a:solidFill>
                  <a:schemeClr val="tx1">
                    <a:lumMod val="75000"/>
                    <a:lumOff val="25000"/>
                  </a:schemeClr>
                </a:solidFill>
                <a:effectLst>
                  <a:glow rad="228600">
                    <a:schemeClr val="bg1">
                      <a:alpha val="40000"/>
                    </a:schemeClr>
                  </a:glow>
                </a:effectLst>
              </a:rPr>
              <a:t>湿度 </a:t>
            </a:r>
            <a:r>
              <a:rPr kumimoji="1" lang="en-US" altLang="ja-JP" dirty="0">
                <a:solidFill>
                  <a:schemeClr val="tx1">
                    <a:lumMod val="75000"/>
                    <a:lumOff val="25000"/>
                  </a:schemeClr>
                </a:solidFill>
                <a:effectLst>
                  <a:glow rad="228600">
                    <a:schemeClr val="bg1">
                      <a:alpha val="40000"/>
                    </a:schemeClr>
                  </a:glow>
                </a:effectLst>
              </a:rPr>
              <a:t>0%</a:t>
            </a:r>
            <a:endParaRPr kumimoji="1" lang="ja-JP" altLang="en-US" dirty="0">
              <a:solidFill>
                <a:schemeClr val="tx1">
                  <a:lumMod val="75000"/>
                  <a:lumOff val="25000"/>
                </a:schemeClr>
              </a:solidFill>
              <a:effectLst>
                <a:glow rad="228600">
                  <a:schemeClr val="bg1">
                    <a:alpha val="40000"/>
                  </a:schemeClr>
                </a:glow>
              </a:effectLst>
            </a:endParaRPr>
          </a:p>
        </p:txBody>
      </p:sp>
    </p:spTree>
    <p:extLst>
      <p:ext uri="{BB962C8B-B14F-4D97-AF65-F5344CB8AC3E}">
        <p14:creationId xmlns:p14="http://schemas.microsoft.com/office/powerpoint/2010/main" val="245580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吹き出し 38"/>
          <p:cNvSpPr>
            <a:spLocks/>
          </p:cNvSpPr>
          <p:nvPr/>
        </p:nvSpPr>
        <p:spPr>
          <a:xfrm>
            <a:off x="906123" y="3394586"/>
            <a:ext cx="2277913" cy="1261300"/>
          </a:xfrm>
          <a:prstGeom prst="wedgeRoundRectCallout">
            <a:avLst>
              <a:gd name="adj1" fmla="val 77387"/>
              <a:gd name="adj2" fmla="val -39304"/>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水の気化熱で</a:t>
            </a:r>
            <a:endParaRPr lang="en-US" altLang="ja-JP" sz="2000" dirty="0">
              <a:solidFill>
                <a:srgbClr val="EEECE1">
                  <a:lumMod val="10000"/>
                </a:srgbClr>
              </a:solidFill>
            </a:endParaRPr>
          </a:p>
          <a:p>
            <a:pPr algn="ctr">
              <a:spcBef>
                <a:spcPct val="20000"/>
              </a:spcBef>
            </a:pPr>
            <a:r>
              <a:rPr lang="en-US" altLang="ja-JP" sz="2000" dirty="0">
                <a:solidFill>
                  <a:srgbClr val="EEECE1">
                    <a:lumMod val="10000"/>
                  </a:srgbClr>
                </a:solidFill>
              </a:rPr>
              <a:t>1℃</a:t>
            </a:r>
            <a:r>
              <a:rPr lang="ja-JP" altLang="en-US" sz="2000" dirty="0">
                <a:solidFill>
                  <a:srgbClr val="EEECE1">
                    <a:lumMod val="10000"/>
                  </a:srgbClr>
                </a:solidFill>
              </a:rPr>
              <a:t>冷やすには？</a:t>
            </a:r>
          </a:p>
        </p:txBody>
      </p:sp>
      <p:sp>
        <p:nvSpPr>
          <p:cNvPr id="2" name="タイトル 1"/>
          <p:cNvSpPr>
            <a:spLocks noGrp="1"/>
          </p:cNvSpPr>
          <p:nvPr>
            <p:ph type="title"/>
          </p:nvPr>
        </p:nvSpPr>
        <p:spPr/>
        <p:txBody>
          <a:bodyPr/>
          <a:lstStyle/>
          <a:p>
            <a:r>
              <a:rPr lang="ja-JP" altLang="en-US" dirty="0"/>
              <a:t>人間を</a:t>
            </a:r>
            <a:r>
              <a:rPr lang="en-US" altLang="ja-JP" dirty="0"/>
              <a:t>1℃</a:t>
            </a:r>
            <a:r>
              <a:rPr lang="ja-JP" altLang="en-US" dirty="0"/>
              <a:t>冷やす</a:t>
            </a:r>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a:t>モデル１</a:t>
            </a:r>
          </a:p>
        </p:txBody>
      </p:sp>
      <mc:AlternateContent xmlns:mc="http://schemas.openxmlformats.org/markup-compatibility/2006" xmlns:a14="http://schemas.microsoft.com/office/drawing/2010/main">
        <mc:Choice Requires="a14">
          <p:sp>
            <p:nvSpPr>
              <p:cNvPr id="17" name="テキスト ボックス 16"/>
              <p:cNvSpPr txBox="1"/>
              <p:nvPr/>
            </p:nvSpPr>
            <p:spPr>
              <a:xfrm>
                <a:off x="5385249" y="3025256"/>
                <a:ext cx="2531462"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人間</a:t>
                </a:r>
                <a14:m>
                  <m:oMath xmlns:m="http://schemas.openxmlformats.org/officeDocument/2006/math">
                    <m:r>
                      <a:rPr lang="en-US" altLang="ja-JP" i="1">
                        <a:effectLst>
                          <a:glow rad="228600">
                            <a:schemeClr val="bg1">
                              <a:alpha val="40000"/>
                            </a:schemeClr>
                          </a:glow>
                        </a:effectLst>
                        <a:latin typeface="Cambria Math"/>
                      </a:rPr>
                      <m:t>50</m:t>
                    </m:r>
                    <m:r>
                      <m:rPr>
                        <m:nor/>
                      </m:rPr>
                      <a:rPr lang="en-US" altLang="ja-JP">
                        <a:effectLst>
                          <a:glow rad="228600">
                            <a:schemeClr val="bg1">
                              <a:alpha val="40000"/>
                            </a:schemeClr>
                          </a:glow>
                        </a:effectLst>
                        <a:latin typeface="Cambria Math"/>
                      </a:rPr>
                      <m:t>[</m:t>
                    </m:r>
                    <m:r>
                      <m:rPr>
                        <m:nor/>
                      </m:rPr>
                      <a:rPr lang="en-US" altLang="ja-JP">
                        <a:effectLst>
                          <a:glow rad="228600">
                            <a:schemeClr val="bg1">
                              <a:alpha val="40000"/>
                            </a:schemeClr>
                          </a:glow>
                        </a:effectLst>
                        <a:latin typeface="Cambria Math"/>
                      </a:rPr>
                      <m:t>k</m:t>
                    </m:r>
                    <m:r>
                      <m:rPr>
                        <m:sty m:val="p"/>
                      </m:rPr>
                      <a:rPr lang="en-US" altLang="ja-JP">
                        <a:effectLst>
                          <a:glow rad="228600">
                            <a:schemeClr val="bg1">
                              <a:alpha val="40000"/>
                            </a:schemeClr>
                          </a:glow>
                        </a:effectLst>
                        <a:latin typeface="Cambria Math"/>
                      </a:rPr>
                      <m:t>g</m:t>
                    </m:r>
                    <m:r>
                      <m:rPr>
                        <m:nor/>
                      </m:rPr>
                      <a:rPr lang="en-US" altLang="ja-JP">
                        <a:effectLst>
                          <a:glow rad="228600">
                            <a:schemeClr val="bg1">
                              <a:alpha val="40000"/>
                            </a:schemeClr>
                          </a:glow>
                        </a:effectLst>
                        <a:latin typeface="Cambria Math"/>
                      </a:rPr>
                      <m:t>]</m:t>
                    </m:r>
                    <m:r>
                      <a:rPr kumimoji="1" lang="en-US" altLang="ja-JP" b="0" i="0" smtClean="0">
                        <a:effectLst>
                          <a:glow rad="228600">
                            <a:schemeClr val="bg1">
                              <a:alpha val="40000"/>
                            </a:schemeClr>
                          </a:glow>
                        </a:effectLst>
                        <a:latin typeface="Cambria Math"/>
                      </a:rPr>
                      <m:t> </m:t>
                    </m:r>
                    <m:r>
                      <a:rPr kumimoji="1" lang="ja-JP" altLang="en-US" i="1" smtClean="0">
                        <a:effectLst>
                          <a:glow rad="228600">
                            <a:schemeClr val="bg1">
                              <a:alpha val="40000"/>
                            </a:schemeClr>
                          </a:glow>
                        </a:effectLst>
                        <a:latin typeface="Cambria Math"/>
                      </a:rPr>
                      <m:t>≈</m:t>
                    </m:r>
                    <m:r>
                      <a:rPr kumimoji="1" lang="ja-JP" altLang="en-US" b="0" i="1" smtClean="0">
                        <a:effectLst>
                          <a:glow rad="228600">
                            <a:schemeClr val="bg1">
                              <a:alpha val="40000"/>
                            </a:schemeClr>
                          </a:glow>
                        </a:effectLst>
                        <a:latin typeface="Cambria Math"/>
                      </a:rPr>
                      <m:t>水</m:t>
                    </m:r>
                    <m:r>
                      <a:rPr kumimoji="1" lang="en-US" altLang="ja-JP" b="0" i="1" smtClean="0">
                        <a:effectLst>
                          <a:glow rad="228600">
                            <a:schemeClr val="bg1">
                              <a:alpha val="40000"/>
                            </a:schemeClr>
                          </a:glow>
                        </a:effectLst>
                        <a:latin typeface="Cambria Math"/>
                      </a:rPr>
                      <m:t>50</m:t>
                    </m:r>
                    <m:r>
                      <m:rPr>
                        <m:nor/>
                      </m:rPr>
                      <a:rPr kumimoji="1" lang="en-US" altLang="ja-JP" b="0" i="0" smtClean="0">
                        <a:effectLst>
                          <a:glow rad="228600">
                            <a:schemeClr val="bg1">
                              <a:alpha val="40000"/>
                            </a:schemeClr>
                          </a:glow>
                        </a:effectLst>
                        <a:latin typeface="Cambria Math"/>
                      </a:rPr>
                      <m:t>[</m:t>
                    </m:r>
                    <m:r>
                      <m:rPr>
                        <m:nor/>
                      </m:rPr>
                      <a:rPr kumimoji="1" lang="en-US" altLang="ja-JP" b="0" i="0" smtClean="0">
                        <a:effectLst>
                          <a:glow rad="228600">
                            <a:schemeClr val="bg1">
                              <a:alpha val="40000"/>
                            </a:schemeClr>
                          </a:glow>
                        </a:effectLst>
                        <a:latin typeface="Cambria Math"/>
                      </a:rPr>
                      <m:t>k</m:t>
                    </m:r>
                    <m:r>
                      <m:rPr>
                        <m:sty m:val="p"/>
                      </m:rPr>
                      <a:rPr kumimoji="1" lang="en-US" altLang="ja-JP" b="0" i="0" smtClean="0">
                        <a:effectLst>
                          <a:glow rad="228600">
                            <a:schemeClr val="bg1">
                              <a:alpha val="40000"/>
                            </a:schemeClr>
                          </a:glow>
                        </a:effectLst>
                        <a:latin typeface="Cambria Math"/>
                      </a:rPr>
                      <m:t>g</m:t>
                    </m:r>
                    <m:r>
                      <m:rPr>
                        <m:nor/>
                      </m:rPr>
                      <a:rPr kumimoji="1" lang="en-US" altLang="ja-JP" b="0" i="0" smtClean="0">
                        <a:effectLst>
                          <a:glow rad="228600">
                            <a:schemeClr val="bg1">
                              <a:alpha val="40000"/>
                            </a:schemeClr>
                          </a:glow>
                        </a:effectLst>
                        <a:latin typeface="Cambria Math"/>
                      </a:rPr>
                      <m:t>]</m:t>
                    </m:r>
                  </m:oMath>
                </a14:m>
                <a:endParaRPr kumimoji="1" lang="ja-JP" altLang="en-US" dirty="0">
                  <a:effectLst>
                    <a:glow rad="228600">
                      <a:schemeClr val="bg1">
                        <a:alpha val="40000"/>
                      </a:schemeClr>
                    </a:glow>
                  </a:effectLst>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385249" y="3025256"/>
                <a:ext cx="2531462" cy="369332"/>
              </a:xfrm>
              <a:prstGeom prst="rect">
                <a:avLst/>
              </a:prstGeom>
              <a:blipFill rotWithShape="1">
                <a:blip r:embed="rId2"/>
                <a:stretch>
                  <a:fillRect l="-5288" t="-36066" r="-3606" b="-442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5292080" y="1639869"/>
                <a:ext cx="1816523" cy="369332"/>
              </a:xfrm>
              <a:prstGeom prst="rect">
                <a:avLst/>
              </a:prstGeom>
              <a:noFill/>
            </p:spPr>
            <p:txBody>
              <a:bodyPr wrap="none" rtlCol="0" anchor="ctr" anchorCtr="0">
                <a:spAutoFit/>
              </a:bodyPr>
              <a:lstStyle/>
              <a:p>
                <a:r>
                  <a:rPr lang="ja-JP" altLang="en-US" dirty="0">
                    <a:effectLst>
                      <a:glow rad="228600">
                        <a:schemeClr val="bg1">
                          <a:alpha val="40000"/>
                        </a:schemeClr>
                      </a:glow>
                    </a:effectLst>
                  </a:rPr>
                  <a:t>冷却用の</a:t>
                </a:r>
                <a:r>
                  <a:rPr kumimoji="1" lang="ja-JP" altLang="en-US" dirty="0">
                    <a:effectLst>
                      <a:glow rad="228600">
                        <a:schemeClr val="bg1">
                          <a:alpha val="40000"/>
                        </a:schemeClr>
                      </a:glow>
                    </a:effectLst>
                  </a:rPr>
                  <a:t>水 </a:t>
                </a:r>
                <a14:m>
                  <m:oMath xmlns:m="http://schemas.openxmlformats.org/officeDocument/2006/math">
                    <m:r>
                      <a:rPr lang="en-US" altLang="ja-JP" i="1" dirty="0">
                        <a:effectLst>
                          <a:glow rad="228600">
                            <a:schemeClr val="bg1">
                              <a:alpha val="40000"/>
                            </a:schemeClr>
                          </a:glow>
                        </a:effectLst>
                        <a:latin typeface="Cambria Math"/>
                      </a:rPr>
                      <m:t>𝑥</m:t>
                    </m:r>
                    <m:r>
                      <m:rPr>
                        <m:nor/>
                      </m:rPr>
                      <a:rPr kumimoji="1" lang="en-US" altLang="ja-JP" i="0" dirty="0" smtClean="0">
                        <a:effectLst>
                          <a:glow rad="228600">
                            <a:schemeClr val="bg1">
                              <a:alpha val="40000"/>
                            </a:schemeClr>
                          </a:glow>
                        </a:effectLst>
                        <a:latin typeface="Cambria Math"/>
                      </a:rPr>
                      <m:t>[</m:t>
                    </m:r>
                    <m:r>
                      <m:rPr>
                        <m:sty m:val="p"/>
                      </m:rPr>
                      <a:rPr lang="en-US" altLang="ja-JP" i="0" dirty="0">
                        <a:effectLst>
                          <a:glow rad="228600">
                            <a:schemeClr val="bg1">
                              <a:alpha val="40000"/>
                            </a:schemeClr>
                          </a:glow>
                        </a:effectLst>
                        <a:latin typeface="Cambria Math"/>
                      </a:rPr>
                      <m:t>g</m:t>
                    </m:r>
                    <m:r>
                      <m:rPr>
                        <m:nor/>
                      </m:rPr>
                      <a:rPr kumimoji="1" lang="en-US" altLang="ja-JP" i="0" dirty="0" smtClean="0">
                        <a:effectLst>
                          <a:glow rad="228600">
                            <a:schemeClr val="bg1">
                              <a:alpha val="40000"/>
                            </a:schemeClr>
                          </a:glow>
                        </a:effectLst>
                        <a:latin typeface="Cambria Math"/>
                      </a:rPr>
                      <m:t>]</m:t>
                    </m:r>
                  </m:oMath>
                </a14:m>
                <a:endParaRPr kumimoji="1" lang="ja-JP" altLang="en-US" dirty="0">
                  <a:effectLst>
                    <a:glow rad="228600">
                      <a:schemeClr val="bg1">
                        <a:alpha val="40000"/>
                      </a:schemeClr>
                    </a:glow>
                  </a:effectLst>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5292080" y="1639869"/>
                <a:ext cx="1816523" cy="369332"/>
              </a:xfrm>
              <a:prstGeom prst="rect">
                <a:avLst/>
              </a:prstGeom>
              <a:blipFill rotWithShape="1">
                <a:blip r:embed="rId3"/>
                <a:stretch>
                  <a:fillRect l="-7383" t="-36066" r="-3691" b="-42623"/>
                </a:stretch>
              </a:blipFill>
            </p:spPr>
            <p:txBody>
              <a:bodyPr/>
              <a:lstStyle/>
              <a:p>
                <a:r>
                  <a:rPr lang="ja-JP" altLang="en-US">
                    <a:noFill/>
                  </a:rPr>
                  <a:t> </a:t>
                </a:r>
              </a:p>
            </p:txBody>
          </p:sp>
        </mc:Fallback>
      </mc:AlternateContent>
      <p:grpSp>
        <p:nvGrpSpPr>
          <p:cNvPr id="29" name="グループ化 28"/>
          <p:cNvGrpSpPr>
            <a:grpSpLocks noChangeAspect="1"/>
          </p:cNvGrpSpPr>
          <p:nvPr/>
        </p:nvGrpSpPr>
        <p:grpSpPr>
          <a:xfrm>
            <a:off x="3891032" y="2122123"/>
            <a:ext cx="1333325" cy="4472508"/>
            <a:chOff x="1964952" y="1918139"/>
            <a:chExt cx="969267" cy="3251311"/>
          </a:xfrm>
        </p:grpSpPr>
        <p:sp>
          <p:nvSpPr>
            <p:cNvPr id="25" name="角丸四角形 24"/>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角丸四角形 25"/>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角丸四角形 26"/>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角丸四角形 27"/>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角丸四角形 23"/>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スマイル 21"/>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3664148" y="1514906"/>
            <a:ext cx="588125" cy="608835"/>
            <a:chOff x="3028311" y="1930213"/>
            <a:chExt cx="588125" cy="608835"/>
          </a:xfrm>
        </p:grpSpPr>
        <p:grpSp>
          <p:nvGrpSpPr>
            <p:cNvPr id="41" name="グループ化 40"/>
            <p:cNvGrpSpPr>
              <a:grpSpLocks noChangeAspect="1"/>
            </p:cNvGrpSpPr>
            <p:nvPr/>
          </p:nvGrpSpPr>
          <p:grpSpPr>
            <a:xfrm>
              <a:off x="3028311" y="1930213"/>
              <a:ext cx="588125" cy="383820"/>
              <a:chOff x="1796261" y="2221860"/>
              <a:chExt cx="2352499" cy="1535281"/>
            </a:xfrm>
          </p:grpSpPr>
          <p:sp>
            <p:nvSpPr>
              <p:cNvPr id="30" name="円/楕円 29"/>
              <p:cNvSpPr>
                <a:spLocks noChangeAspect="1"/>
              </p:cNvSpPr>
              <p:nvPr/>
            </p:nvSpPr>
            <p:spPr>
              <a:xfrm rot="1907981">
                <a:off x="2132536" y="2221860"/>
                <a:ext cx="2016224" cy="795188"/>
              </a:xfrm>
              <a:prstGeom prst="ellipse">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6" name="円/楕円 35"/>
              <p:cNvSpPr>
                <a:spLocks noChangeAspect="1"/>
              </p:cNvSpPr>
              <p:nvPr/>
            </p:nvSpPr>
            <p:spPr>
              <a:xfrm>
                <a:off x="2662869" y="2742824"/>
                <a:ext cx="1330247" cy="506300"/>
              </a:xfrm>
              <a:custGeom>
                <a:avLst/>
                <a:gdLst/>
                <a:ahLst/>
                <a:cxnLst/>
                <a:rect l="l" t="t" r="r" b="b"/>
                <a:pathLst>
                  <a:path w="1330248" h="506302">
                    <a:moveTo>
                      <a:pt x="461046" y="0"/>
                    </a:moveTo>
                    <a:cubicBezTo>
                      <a:pt x="811177" y="0"/>
                      <a:pt x="1119618" y="70399"/>
                      <a:pt x="1299406" y="178701"/>
                    </a:cubicBezTo>
                    <a:cubicBezTo>
                      <a:pt x="1337424" y="269064"/>
                      <a:pt x="1341528" y="348651"/>
                      <a:pt x="1304819" y="407857"/>
                    </a:cubicBezTo>
                    <a:cubicBezTo>
                      <a:pt x="1189109" y="594481"/>
                      <a:pt x="711709" y="507932"/>
                      <a:pt x="238517" y="214544"/>
                    </a:cubicBezTo>
                    <a:cubicBezTo>
                      <a:pt x="152012" y="160910"/>
                      <a:pt x="71637" y="104076"/>
                      <a:pt x="0" y="44298"/>
                    </a:cubicBezTo>
                    <a:cubicBezTo>
                      <a:pt x="138018" y="15864"/>
                      <a:pt x="294835" y="0"/>
                      <a:pt x="461046" y="0"/>
                    </a:cubicBezTo>
                    <a:close/>
                  </a:path>
                </a:pathLst>
              </a:custGeom>
              <a:gradFill flip="none" rotWithShape="1">
                <a:gsLst>
                  <a:gs pos="0">
                    <a:srgbClr val="7DB6D9"/>
                  </a:gs>
                  <a:gs pos="100000">
                    <a:srgbClr val="D9E1F7"/>
                  </a:gs>
                </a:gsLst>
                <a:lin ang="14400000" scaled="0"/>
                <a:tileRect/>
              </a:gra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1907981">
                <a:off x="1796261" y="2523697"/>
                <a:ext cx="2028544" cy="1233444"/>
              </a:xfrm>
              <a:custGeom>
                <a:avLst/>
                <a:gdLst>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136" h="308361">
                    <a:moveTo>
                      <a:pt x="241" y="0"/>
                    </a:moveTo>
                    <a:lnTo>
                      <a:pt x="3050" y="0"/>
                    </a:lnTo>
                    <a:lnTo>
                      <a:pt x="3050" y="1"/>
                    </a:lnTo>
                    <a:cubicBezTo>
                      <a:pt x="3050" y="54898"/>
                      <a:pt x="115887" y="99400"/>
                      <a:pt x="255078" y="99400"/>
                    </a:cubicBezTo>
                    <a:cubicBezTo>
                      <a:pt x="393397" y="99400"/>
                      <a:pt x="505690" y="55454"/>
                      <a:pt x="506844" y="1026"/>
                    </a:cubicBezTo>
                    <a:cubicBezTo>
                      <a:pt x="508251" y="29085"/>
                      <a:pt x="504570" y="66709"/>
                      <a:pt x="495944" y="107283"/>
                    </a:cubicBezTo>
                    <a:cubicBezTo>
                      <a:pt x="480487" y="180011"/>
                      <a:pt x="456758" y="223332"/>
                      <a:pt x="433453" y="243803"/>
                    </a:cubicBezTo>
                    <a:cubicBezTo>
                      <a:pt x="425825" y="280104"/>
                      <a:pt x="348818" y="308361"/>
                      <a:pt x="255079" y="308361"/>
                    </a:cubicBezTo>
                    <a:cubicBezTo>
                      <a:pt x="163007" y="308361"/>
                      <a:pt x="87079" y="281101"/>
                      <a:pt x="77183" y="245675"/>
                    </a:cubicBezTo>
                    <a:cubicBezTo>
                      <a:pt x="61463" y="224945"/>
                      <a:pt x="27799" y="185560"/>
                      <a:pt x="11269" y="107239"/>
                    </a:cubicBezTo>
                    <a:cubicBezTo>
                      <a:pt x="2605" y="66192"/>
                      <a:pt x="-1008" y="28170"/>
                      <a:pt x="241" y="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フリーフォーム 37"/>
              <p:cNvSpPr/>
              <p:nvPr/>
            </p:nvSpPr>
            <p:spPr>
              <a:xfrm rot="1907981">
                <a:off x="1841918" y="2485659"/>
                <a:ext cx="737384" cy="785844"/>
              </a:xfrm>
              <a:custGeom>
                <a:avLst/>
                <a:gdLst>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200444"/>
                  <a:gd name="connsiteY0" fmla="*/ 86335 h 224611"/>
                  <a:gd name="connsiteX1" fmla="*/ 138140 w 200444"/>
                  <a:gd name="connsiteY1" fmla="*/ 33948 h 224611"/>
                  <a:gd name="connsiteX2" fmla="*/ 59559 w 200444"/>
                  <a:gd name="connsiteY2" fmla="*/ 610 h 224611"/>
                  <a:gd name="connsiteX3" fmla="*/ 27 w 200444"/>
                  <a:gd name="connsiteY3" fmla="*/ 57760 h 224611"/>
                  <a:gd name="connsiteX4" fmla="*/ 66702 w 200444"/>
                  <a:gd name="connsiteY4" fmla="*/ 155392 h 224611"/>
                  <a:gd name="connsiteX5" fmla="*/ 152427 w 200444"/>
                  <a:gd name="connsiteY5" fmla="*/ 198254 h 224611"/>
                  <a:gd name="connsiteX6" fmla="*/ 200052 w 200444"/>
                  <a:gd name="connsiteY6" fmla="*/ 224449 h 224611"/>
                  <a:gd name="connsiteX7" fmla="*/ 171477 w 200444"/>
                  <a:gd name="connsiteY7" fmla="*/ 186348 h 224611"/>
                  <a:gd name="connsiteX8" fmla="*/ 100040 w 200444"/>
                  <a:gd name="connsiteY8" fmla="*/ 157773 h 224611"/>
                  <a:gd name="connsiteX9" fmla="*/ 19077 w 200444"/>
                  <a:gd name="connsiteY9" fmla="*/ 64904 h 224611"/>
                  <a:gd name="connsiteX10" fmla="*/ 64321 w 200444"/>
                  <a:gd name="connsiteY10" fmla="*/ 24423 h 224611"/>
                  <a:gd name="connsiteX11" fmla="*/ 145284 w 200444"/>
                  <a:gd name="connsiteY11" fmla="*/ 86335 h 224611"/>
                  <a:gd name="connsiteX0" fmla="*/ 145284 w 200444"/>
                  <a:gd name="connsiteY0" fmla="*/ 86335 h 249213"/>
                  <a:gd name="connsiteX1" fmla="*/ 138140 w 200444"/>
                  <a:gd name="connsiteY1" fmla="*/ 33948 h 249213"/>
                  <a:gd name="connsiteX2" fmla="*/ 59559 w 200444"/>
                  <a:gd name="connsiteY2" fmla="*/ 610 h 249213"/>
                  <a:gd name="connsiteX3" fmla="*/ 27 w 200444"/>
                  <a:gd name="connsiteY3" fmla="*/ 57760 h 249213"/>
                  <a:gd name="connsiteX4" fmla="*/ 66702 w 200444"/>
                  <a:gd name="connsiteY4" fmla="*/ 155392 h 249213"/>
                  <a:gd name="connsiteX5" fmla="*/ 152427 w 200444"/>
                  <a:gd name="connsiteY5" fmla="*/ 198254 h 249213"/>
                  <a:gd name="connsiteX6" fmla="*/ 200052 w 200444"/>
                  <a:gd name="connsiteY6" fmla="*/ 224449 h 249213"/>
                  <a:gd name="connsiteX7" fmla="*/ 171477 w 200444"/>
                  <a:gd name="connsiteY7" fmla="*/ 186348 h 249213"/>
                  <a:gd name="connsiteX8" fmla="*/ 100040 w 200444"/>
                  <a:gd name="connsiteY8" fmla="*/ 157773 h 249213"/>
                  <a:gd name="connsiteX9" fmla="*/ 19077 w 200444"/>
                  <a:gd name="connsiteY9" fmla="*/ 64904 h 249213"/>
                  <a:gd name="connsiteX10" fmla="*/ 64321 w 200444"/>
                  <a:gd name="connsiteY10" fmla="*/ 24423 h 249213"/>
                  <a:gd name="connsiteX11" fmla="*/ 145284 w 200444"/>
                  <a:gd name="connsiteY11" fmla="*/ 86335 h 249213"/>
                  <a:gd name="connsiteX0" fmla="*/ 145284 w 219300"/>
                  <a:gd name="connsiteY0" fmla="*/ 86335 h 221311"/>
                  <a:gd name="connsiteX1" fmla="*/ 138140 w 219300"/>
                  <a:gd name="connsiteY1" fmla="*/ 33948 h 221311"/>
                  <a:gd name="connsiteX2" fmla="*/ 59559 w 219300"/>
                  <a:gd name="connsiteY2" fmla="*/ 610 h 221311"/>
                  <a:gd name="connsiteX3" fmla="*/ 27 w 219300"/>
                  <a:gd name="connsiteY3" fmla="*/ 57760 h 221311"/>
                  <a:gd name="connsiteX4" fmla="*/ 66702 w 219300"/>
                  <a:gd name="connsiteY4" fmla="*/ 155392 h 221311"/>
                  <a:gd name="connsiteX5" fmla="*/ 152427 w 219300"/>
                  <a:gd name="connsiteY5" fmla="*/ 198254 h 221311"/>
                  <a:gd name="connsiteX6" fmla="*/ 219102 w 219300"/>
                  <a:gd name="connsiteY6" fmla="*/ 188730 h 221311"/>
                  <a:gd name="connsiteX7" fmla="*/ 171477 w 219300"/>
                  <a:gd name="connsiteY7" fmla="*/ 186348 h 221311"/>
                  <a:gd name="connsiteX8" fmla="*/ 100040 w 219300"/>
                  <a:gd name="connsiteY8" fmla="*/ 157773 h 221311"/>
                  <a:gd name="connsiteX9" fmla="*/ 19077 w 219300"/>
                  <a:gd name="connsiteY9" fmla="*/ 64904 h 221311"/>
                  <a:gd name="connsiteX10" fmla="*/ 64321 w 219300"/>
                  <a:gd name="connsiteY10" fmla="*/ 24423 h 221311"/>
                  <a:gd name="connsiteX11" fmla="*/ 145284 w 219300"/>
                  <a:gd name="connsiteY11" fmla="*/ 86335 h 221311"/>
                  <a:gd name="connsiteX0" fmla="*/ 145284 w 226029"/>
                  <a:gd name="connsiteY0" fmla="*/ 86335 h 221311"/>
                  <a:gd name="connsiteX1" fmla="*/ 138140 w 226029"/>
                  <a:gd name="connsiteY1" fmla="*/ 33948 h 221311"/>
                  <a:gd name="connsiteX2" fmla="*/ 59559 w 226029"/>
                  <a:gd name="connsiteY2" fmla="*/ 610 h 221311"/>
                  <a:gd name="connsiteX3" fmla="*/ 27 w 226029"/>
                  <a:gd name="connsiteY3" fmla="*/ 57760 h 221311"/>
                  <a:gd name="connsiteX4" fmla="*/ 66702 w 226029"/>
                  <a:gd name="connsiteY4" fmla="*/ 155392 h 221311"/>
                  <a:gd name="connsiteX5" fmla="*/ 152427 w 226029"/>
                  <a:gd name="connsiteY5" fmla="*/ 198254 h 221311"/>
                  <a:gd name="connsiteX6" fmla="*/ 219102 w 226029"/>
                  <a:gd name="connsiteY6" fmla="*/ 188730 h 221311"/>
                  <a:gd name="connsiteX7" fmla="*/ 171477 w 226029"/>
                  <a:gd name="connsiteY7" fmla="*/ 186348 h 221311"/>
                  <a:gd name="connsiteX8" fmla="*/ 100040 w 226029"/>
                  <a:gd name="connsiteY8" fmla="*/ 157773 h 221311"/>
                  <a:gd name="connsiteX9" fmla="*/ 19077 w 226029"/>
                  <a:gd name="connsiteY9" fmla="*/ 64904 h 221311"/>
                  <a:gd name="connsiteX10" fmla="*/ 64321 w 226029"/>
                  <a:gd name="connsiteY10" fmla="*/ 24423 h 221311"/>
                  <a:gd name="connsiteX11" fmla="*/ 145284 w 226029"/>
                  <a:gd name="connsiteY11" fmla="*/ 86335 h 221311"/>
                  <a:gd name="connsiteX0" fmla="*/ 145284 w 211157"/>
                  <a:gd name="connsiteY0" fmla="*/ 86335 h 253207"/>
                  <a:gd name="connsiteX1" fmla="*/ 138140 w 211157"/>
                  <a:gd name="connsiteY1" fmla="*/ 33948 h 253207"/>
                  <a:gd name="connsiteX2" fmla="*/ 59559 w 211157"/>
                  <a:gd name="connsiteY2" fmla="*/ 610 h 253207"/>
                  <a:gd name="connsiteX3" fmla="*/ 27 w 211157"/>
                  <a:gd name="connsiteY3" fmla="*/ 57760 h 253207"/>
                  <a:gd name="connsiteX4" fmla="*/ 66702 w 211157"/>
                  <a:gd name="connsiteY4" fmla="*/ 155392 h 253207"/>
                  <a:gd name="connsiteX5" fmla="*/ 152427 w 211157"/>
                  <a:gd name="connsiteY5" fmla="*/ 198254 h 253207"/>
                  <a:gd name="connsiteX6" fmla="*/ 202433 w 211157"/>
                  <a:gd name="connsiteY6" fmla="*/ 229211 h 253207"/>
                  <a:gd name="connsiteX7" fmla="*/ 171477 w 211157"/>
                  <a:gd name="connsiteY7" fmla="*/ 186348 h 253207"/>
                  <a:gd name="connsiteX8" fmla="*/ 100040 w 211157"/>
                  <a:gd name="connsiteY8" fmla="*/ 157773 h 253207"/>
                  <a:gd name="connsiteX9" fmla="*/ 19077 w 211157"/>
                  <a:gd name="connsiteY9" fmla="*/ 64904 h 253207"/>
                  <a:gd name="connsiteX10" fmla="*/ 64321 w 211157"/>
                  <a:gd name="connsiteY10" fmla="*/ 24423 h 253207"/>
                  <a:gd name="connsiteX11" fmla="*/ 145284 w 211157"/>
                  <a:gd name="connsiteY11" fmla="*/ 86335 h 253207"/>
                  <a:gd name="connsiteX0" fmla="*/ 145284 w 202433"/>
                  <a:gd name="connsiteY0" fmla="*/ 86335 h 253207"/>
                  <a:gd name="connsiteX1" fmla="*/ 138140 w 202433"/>
                  <a:gd name="connsiteY1" fmla="*/ 33948 h 253207"/>
                  <a:gd name="connsiteX2" fmla="*/ 59559 w 202433"/>
                  <a:gd name="connsiteY2" fmla="*/ 610 h 253207"/>
                  <a:gd name="connsiteX3" fmla="*/ 27 w 202433"/>
                  <a:gd name="connsiteY3" fmla="*/ 57760 h 253207"/>
                  <a:gd name="connsiteX4" fmla="*/ 66702 w 202433"/>
                  <a:gd name="connsiteY4" fmla="*/ 155392 h 253207"/>
                  <a:gd name="connsiteX5" fmla="*/ 152427 w 202433"/>
                  <a:gd name="connsiteY5" fmla="*/ 198254 h 253207"/>
                  <a:gd name="connsiteX6" fmla="*/ 202433 w 202433"/>
                  <a:gd name="connsiteY6" fmla="*/ 229211 h 253207"/>
                  <a:gd name="connsiteX7" fmla="*/ 171477 w 202433"/>
                  <a:gd name="connsiteY7" fmla="*/ 186348 h 253207"/>
                  <a:gd name="connsiteX8" fmla="*/ 100040 w 202433"/>
                  <a:gd name="connsiteY8" fmla="*/ 157773 h 253207"/>
                  <a:gd name="connsiteX9" fmla="*/ 19077 w 202433"/>
                  <a:gd name="connsiteY9" fmla="*/ 64904 h 253207"/>
                  <a:gd name="connsiteX10" fmla="*/ 64321 w 202433"/>
                  <a:gd name="connsiteY10" fmla="*/ 24423 h 253207"/>
                  <a:gd name="connsiteX11" fmla="*/ 145284 w 202433"/>
                  <a:gd name="connsiteY11" fmla="*/ 86335 h 253207"/>
                  <a:gd name="connsiteX0" fmla="*/ 145284 w 197670"/>
                  <a:gd name="connsiteY0" fmla="*/ 86335 h 253207"/>
                  <a:gd name="connsiteX1" fmla="*/ 138140 w 197670"/>
                  <a:gd name="connsiteY1" fmla="*/ 33948 h 253207"/>
                  <a:gd name="connsiteX2" fmla="*/ 59559 w 197670"/>
                  <a:gd name="connsiteY2" fmla="*/ 610 h 253207"/>
                  <a:gd name="connsiteX3" fmla="*/ 27 w 197670"/>
                  <a:gd name="connsiteY3" fmla="*/ 57760 h 253207"/>
                  <a:gd name="connsiteX4" fmla="*/ 66702 w 197670"/>
                  <a:gd name="connsiteY4" fmla="*/ 155392 h 253207"/>
                  <a:gd name="connsiteX5" fmla="*/ 152427 w 197670"/>
                  <a:gd name="connsiteY5" fmla="*/ 198254 h 253207"/>
                  <a:gd name="connsiteX6" fmla="*/ 197670 w 197670"/>
                  <a:gd name="connsiteY6" fmla="*/ 229211 h 253207"/>
                  <a:gd name="connsiteX7" fmla="*/ 171477 w 197670"/>
                  <a:gd name="connsiteY7" fmla="*/ 186348 h 253207"/>
                  <a:gd name="connsiteX8" fmla="*/ 100040 w 197670"/>
                  <a:gd name="connsiteY8" fmla="*/ 157773 h 253207"/>
                  <a:gd name="connsiteX9" fmla="*/ 19077 w 197670"/>
                  <a:gd name="connsiteY9" fmla="*/ 64904 h 253207"/>
                  <a:gd name="connsiteX10" fmla="*/ 64321 w 197670"/>
                  <a:gd name="connsiteY10" fmla="*/ 24423 h 253207"/>
                  <a:gd name="connsiteX11" fmla="*/ 145284 w 197670"/>
                  <a:gd name="connsiteY11" fmla="*/ 86335 h 253207"/>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52427 w 197670"/>
                  <a:gd name="connsiteY5" fmla="*/ 198254 h 229211"/>
                  <a:gd name="connsiteX6" fmla="*/ 197670 w 197670"/>
                  <a:gd name="connsiteY6" fmla="*/ 229211 h 229211"/>
                  <a:gd name="connsiteX7" fmla="*/ 171477 w 197670"/>
                  <a:gd name="connsiteY7" fmla="*/ 186348 h 229211"/>
                  <a:gd name="connsiteX8" fmla="*/ 100040 w 197670"/>
                  <a:gd name="connsiteY8" fmla="*/ 157773 h 229211"/>
                  <a:gd name="connsiteX9" fmla="*/ 19077 w 197670"/>
                  <a:gd name="connsiteY9" fmla="*/ 64904 h 229211"/>
                  <a:gd name="connsiteX10" fmla="*/ 64321 w 197670"/>
                  <a:gd name="connsiteY10" fmla="*/ 24423 h 229211"/>
                  <a:gd name="connsiteX11" fmla="*/ 145284 w 197670"/>
                  <a:gd name="connsiteY11" fmla="*/ 86335 h 229211"/>
                  <a:gd name="connsiteX0" fmla="*/ 145284 w 203144"/>
                  <a:gd name="connsiteY0" fmla="*/ 86335 h 229680"/>
                  <a:gd name="connsiteX1" fmla="*/ 138140 w 203144"/>
                  <a:gd name="connsiteY1" fmla="*/ 33948 h 229680"/>
                  <a:gd name="connsiteX2" fmla="*/ 59559 w 203144"/>
                  <a:gd name="connsiteY2" fmla="*/ 610 h 229680"/>
                  <a:gd name="connsiteX3" fmla="*/ 27 w 203144"/>
                  <a:gd name="connsiteY3" fmla="*/ 57760 h 229680"/>
                  <a:gd name="connsiteX4" fmla="*/ 66702 w 203144"/>
                  <a:gd name="connsiteY4" fmla="*/ 155392 h 229680"/>
                  <a:gd name="connsiteX5" fmla="*/ 197670 w 203144"/>
                  <a:gd name="connsiteY5" fmla="*/ 229211 h 229680"/>
                  <a:gd name="connsiteX6" fmla="*/ 171477 w 203144"/>
                  <a:gd name="connsiteY6" fmla="*/ 186348 h 229680"/>
                  <a:gd name="connsiteX7" fmla="*/ 100040 w 203144"/>
                  <a:gd name="connsiteY7" fmla="*/ 157773 h 229680"/>
                  <a:gd name="connsiteX8" fmla="*/ 19077 w 203144"/>
                  <a:gd name="connsiteY8" fmla="*/ 64904 h 229680"/>
                  <a:gd name="connsiteX9" fmla="*/ 64321 w 203144"/>
                  <a:gd name="connsiteY9" fmla="*/ 24423 h 229680"/>
                  <a:gd name="connsiteX10" fmla="*/ 145284 w 203144"/>
                  <a:gd name="connsiteY10" fmla="*/ 86335 h 229680"/>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2421 w 197670"/>
                  <a:gd name="connsiteY7" fmla="*/ 145867 h 229211"/>
                  <a:gd name="connsiteX8" fmla="*/ 19077 w 197670"/>
                  <a:gd name="connsiteY8" fmla="*/ 64904 h 229211"/>
                  <a:gd name="connsiteX9" fmla="*/ 64321 w 197670"/>
                  <a:gd name="connsiteY9" fmla="*/ 24423 h 229211"/>
                  <a:gd name="connsiteX10" fmla="*/ 145284 w 197670"/>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4398 w 197747"/>
                  <a:gd name="connsiteY9" fmla="*/ 24423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36329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26804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28679 w 197747"/>
                  <a:gd name="connsiteY8" fmla="*/ 79192 h 229211"/>
                  <a:gd name="connsiteX9" fmla="*/ 66779 w 197747"/>
                  <a:gd name="connsiteY9" fmla="*/ 26804 h 229211"/>
                  <a:gd name="connsiteX10" fmla="*/ 145361 w 197747"/>
                  <a:gd name="connsiteY10" fmla="*/ 86335 h 229211"/>
                  <a:gd name="connsiteX0" fmla="*/ 133489 w 185875"/>
                  <a:gd name="connsiteY0" fmla="*/ 87777 h 230653"/>
                  <a:gd name="connsiteX1" fmla="*/ 126345 w 185875"/>
                  <a:gd name="connsiteY1" fmla="*/ 35390 h 230653"/>
                  <a:gd name="connsiteX2" fmla="*/ 47764 w 185875"/>
                  <a:gd name="connsiteY2" fmla="*/ 2052 h 230653"/>
                  <a:gd name="connsiteX3" fmla="*/ 138 w 185875"/>
                  <a:gd name="connsiteY3" fmla="*/ 87777 h 230653"/>
                  <a:gd name="connsiteX4" fmla="*/ 62051 w 185875"/>
                  <a:gd name="connsiteY4" fmla="*/ 156834 h 230653"/>
                  <a:gd name="connsiteX5" fmla="*/ 185875 w 185875"/>
                  <a:gd name="connsiteY5" fmla="*/ 230653 h 230653"/>
                  <a:gd name="connsiteX6" fmla="*/ 159682 w 185875"/>
                  <a:gd name="connsiteY6" fmla="*/ 187790 h 230653"/>
                  <a:gd name="connsiteX7" fmla="*/ 90626 w 185875"/>
                  <a:gd name="connsiteY7" fmla="*/ 147309 h 230653"/>
                  <a:gd name="connsiteX8" fmla="*/ 16807 w 185875"/>
                  <a:gd name="connsiteY8" fmla="*/ 80634 h 230653"/>
                  <a:gd name="connsiteX9" fmla="*/ 54907 w 185875"/>
                  <a:gd name="connsiteY9" fmla="*/ 28246 h 230653"/>
                  <a:gd name="connsiteX10" fmla="*/ 133489 w 185875"/>
                  <a:gd name="connsiteY10" fmla="*/ 87777 h 230653"/>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3143 w 195529"/>
                  <a:gd name="connsiteY0" fmla="*/ 87511 h 230387"/>
                  <a:gd name="connsiteX1" fmla="*/ 135999 w 195529"/>
                  <a:gd name="connsiteY1" fmla="*/ 35124 h 230387"/>
                  <a:gd name="connsiteX2" fmla="*/ 57418 w 195529"/>
                  <a:gd name="connsiteY2" fmla="*/ 1786 h 230387"/>
                  <a:gd name="connsiteX3" fmla="*/ 267 w 195529"/>
                  <a:gd name="connsiteY3" fmla="*/ 82748 h 230387"/>
                  <a:gd name="connsiteX4" fmla="*/ 71705 w 195529"/>
                  <a:gd name="connsiteY4" fmla="*/ 156568 h 230387"/>
                  <a:gd name="connsiteX5" fmla="*/ 195529 w 195529"/>
                  <a:gd name="connsiteY5" fmla="*/ 230387 h 230387"/>
                  <a:gd name="connsiteX6" fmla="*/ 169336 w 195529"/>
                  <a:gd name="connsiteY6" fmla="*/ 187524 h 230387"/>
                  <a:gd name="connsiteX7" fmla="*/ 100280 w 195529"/>
                  <a:gd name="connsiteY7" fmla="*/ 147043 h 230387"/>
                  <a:gd name="connsiteX8" fmla="*/ 26461 w 195529"/>
                  <a:gd name="connsiteY8" fmla="*/ 80368 h 230387"/>
                  <a:gd name="connsiteX9" fmla="*/ 64561 w 195529"/>
                  <a:gd name="connsiteY9" fmla="*/ 27980 h 230387"/>
                  <a:gd name="connsiteX10" fmla="*/ 143143 w 195529"/>
                  <a:gd name="connsiteY10" fmla="*/ 87511 h 230387"/>
                  <a:gd name="connsiteX0" fmla="*/ 142987 w 195373"/>
                  <a:gd name="connsiteY0" fmla="*/ 86497 h 229373"/>
                  <a:gd name="connsiteX1" fmla="*/ 138224 w 195373"/>
                  <a:gd name="connsiteY1" fmla="*/ 46016 h 229373"/>
                  <a:gd name="connsiteX2" fmla="*/ 57262 w 195373"/>
                  <a:gd name="connsiteY2" fmla="*/ 772 h 229373"/>
                  <a:gd name="connsiteX3" fmla="*/ 111 w 195373"/>
                  <a:gd name="connsiteY3" fmla="*/ 81734 h 229373"/>
                  <a:gd name="connsiteX4" fmla="*/ 71549 w 195373"/>
                  <a:gd name="connsiteY4" fmla="*/ 155554 h 229373"/>
                  <a:gd name="connsiteX5" fmla="*/ 195373 w 195373"/>
                  <a:gd name="connsiteY5" fmla="*/ 229373 h 229373"/>
                  <a:gd name="connsiteX6" fmla="*/ 169180 w 195373"/>
                  <a:gd name="connsiteY6" fmla="*/ 186510 h 229373"/>
                  <a:gd name="connsiteX7" fmla="*/ 100124 w 195373"/>
                  <a:gd name="connsiteY7" fmla="*/ 146029 h 229373"/>
                  <a:gd name="connsiteX8" fmla="*/ 26305 w 195373"/>
                  <a:gd name="connsiteY8" fmla="*/ 79354 h 229373"/>
                  <a:gd name="connsiteX9" fmla="*/ 64405 w 195373"/>
                  <a:gd name="connsiteY9" fmla="*/ 26966 h 229373"/>
                  <a:gd name="connsiteX10" fmla="*/ 142987 w 195373"/>
                  <a:gd name="connsiteY10" fmla="*/ 86497 h 229373"/>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26511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7347 w 195453"/>
                  <a:gd name="connsiteY7" fmla="*/ 138430 h 228918"/>
                  <a:gd name="connsiteX8" fmla="*/ 26385 w 195453"/>
                  <a:gd name="connsiteY8" fmla="*/ 78899 h 228918"/>
                  <a:gd name="connsiteX9" fmla="*/ 64485 w 195453"/>
                  <a:gd name="connsiteY9" fmla="*/ 33655 h 228918"/>
                  <a:gd name="connsiteX10" fmla="*/ 143067 w 1954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5725 h 228601"/>
                  <a:gd name="connsiteX1" fmla="*/ 138113 w 195262"/>
                  <a:gd name="connsiteY1" fmla="*/ 45244 h 228601"/>
                  <a:gd name="connsiteX2" fmla="*/ 57151 w 195262"/>
                  <a:gd name="connsiteY2" fmla="*/ 0 h 228601"/>
                  <a:gd name="connsiteX3" fmla="*/ 0 w 195262"/>
                  <a:gd name="connsiteY3" fmla="*/ 80962 h 228601"/>
                  <a:gd name="connsiteX4" fmla="*/ 78582 w 195262"/>
                  <a:gd name="connsiteY4" fmla="*/ 147638 h 228601"/>
                  <a:gd name="connsiteX5" fmla="*/ 195262 w 195262"/>
                  <a:gd name="connsiteY5" fmla="*/ 228601 h 228601"/>
                  <a:gd name="connsiteX6" fmla="*/ 169069 w 195262"/>
                  <a:gd name="connsiteY6" fmla="*/ 185738 h 228601"/>
                  <a:gd name="connsiteX7" fmla="*/ 107156 w 195262"/>
                  <a:gd name="connsiteY7" fmla="*/ 138113 h 228601"/>
                  <a:gd name="connsiteX8" fmla="*/ 26194 w 195262"/>
                  <a:gd name="connsiteY8" fmla="*/ 78582 h 228601"/>
                  <a:gd name="connsiteX9" fmla="*/ 64294 w 195262"/>
                  <a:gd name="connsiteY9" fmla="*/ 33338 h 228601"/>
                  <a:gd name="connsiteX10" fmla="*/ 142876 w 195262"/>
                  <a:gd name="connsiteY10" fmla="*/ 85725 h 228601"/>
                  <a:gd name="connsiteX0" fmla="*/ 142876 w 195262"/>
                  <a:gd name="connsiteY0" fmla="*/ 86337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2876 w 195262"/>
                  <a:gd name="connsiteY10" fmla="*/ 86337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1090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51210 w 195262"/>
                  <a:gd name="connsiteY0" fmla="*/ 74543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51210 w 195262"/>
                  <a:gd name="connsiteY10" fmla="*/ 74543 h 229325"/>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7164 w 195262"/>
                  <a:gd name="connsiteY0" fmla="*/ 73465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7164 w 195262"/>
                  <a:gd name="connsiteY10" fmla="*/ 73465 h 229438"/>
                  <a:gd name="connsiteX0" fmla="*/ 157164 w 195262"/>
                  <a:gd name="connsiteY0" fmla="*/ 73638 h 229611"/>
                  <a:gd name="connsiteX1" fmla="*/ 135137 w 195262"/>
                  <a:gd name="connsiteY1" fmla="*/ 45064 h 229611"/>
                  <a:gd name="connsiteX2" fmla="*/ 57151 w 195262"/>
                  <a:gd name="connsiteY2" fmla="*/ 1010 h 229611"/>
                  <a:gd name="connsiteX3" fmla="*/ 0 w 195262"/>
                  <a:gd name="connsiteY3" fmla="*/ 81972 h 229611"/>
                  <a:gd name="connsiteX4" fmla="*/ 78582 w 195262"/>
                  <a:gd name="connsiteY4" fmla="*/ 148648 h 229611"/>
                  <a:gd name="connsiteX5" fmla="*/ 195262 w 195262"/>
                  <a:gd name="connsiteY5" fmla="*/ 229611 h 229611"/>
                  <a:gd name="connsiteX6" fmla="*/ 169069 w 195262"/>
                  <a:gd name="connsiteY6" fmla="*/ 186748 h 229611"/>
                  <a:gd name="connsiteX7" fmla="*/ 107156 w 195262"/>
                  <a:gd name="connsiteY7" fmla="*/ 139123 h 229611"/>
                  <a:gd name="connsiteX8" fmla="*/ 26194 w 195262"/>
                  <a:gd name="connsiteY8" fmla="*/ 79592 h 229611"/>
                  <a:gd name="connsiteX9" fmla="*/ 64294 w 195262"/>
                  <a:gd name="connsiteY9" fmla="*/ 34348 h 229611"/>
                  <a:gd name="connsiteX10" fmla="*/ 157164 w 195262"/>
                  <a:gd name="connsiteY10" fmla="*/ 73638 h 229611"/>
                  <a:gd name="connsiteX0" fmla="*/ 157164 w 195262"/>
                  <a:gd name="connsiteY0" fmla="*/ 73638 h 229611"/>
                  <a:gd name="connsiteX1" fmla="*/ 147345 w 195262"/>
                  <a:gd name="connsiteY1" fmla="*/ 60211 h 229611"/>
                  <a:gd name="connsiteX2" fmla="*/ 135137 w 195262"/>
                  <a:gd name="connsiteY2" fmla="*/ 45064 h 229611"/>
                  <a:gd name="connsiteX3" fmla="*/ 57151 w 195262"/>
                  <a:gd name="connsiteY3" fmla="*/ 1010 h 229611"/>
                  <a:gd name="connsiteX4" fmla="*/ 0 w 195262"/>
                  <a:gd name="connsiteY4" fmla="*/ 81972 h 229611"/>
                  <a:gd name="connsiteX5" fmla="*/ 78582 w 195262"/>
                  <a:gd name="connsiteY5" fmla="*/ 148648 h 229611"/>
                  <a:gd name="connsiteX6" fmla="*/ 195262 w 195262"/>
                  <a:gd name="connsiteY6" fmla="*/ 229611 h 229611"/>
                  <a:gd name="connsiteX7" fmla="*/ 169069 w 195262"/>
                  <a:gd name="connsiteY7" fmla="*/ 186748 h 229611"/>
                  <a:gd name="connsiteX8" fmla="*/ 107156 w 195262"/>
                  <a:gd name="connsiteY8" fmla="*/ 139123 h 229611"/>
                  <a:gd name="connsiteX9" fmla="*/ 26194 w 195262"/>
                  <a:gd name="connsiteY9" fmla="*/ 79592 h 229611"/>
                  <a:gd name="connsiteX10" fmla="*/ 64294 w 195262"/>
                  <a:gd name="connsiteY10" fmla="*/ 34348 h 229611"/>
                  <a:gd name="connsiteX11" fmla="*/ 157164 w 195262"/>
                  <a:gd name="connsiteY11" fmla="*/ 73638 h 229611"/>
                  <a:gd name="connsiteX0" fmla="*/ 157164 w 195262"/>
                  <a:gd name="connsiteY0" fmla="*/ 73549 h 229522"/>
                  <a:gd name="connsiteX1" fmla="*/ 147345 w 195262"/>
                  <a:gd name="connsiteY1" fmla="*/ 60122 h 229522"/>
                  <a:gd name="connsiteX2" fmla="*/ 133351 w 195262"/>
                  <a:gd name="connsiteY2" fmla="*/ 46166 h 229522"/>
                  <a:gd name="connsiteX3" fmla="*/ 57151 w 195262"/>
                  <a:gd name="connsiteY3" fmla="*/ 921 h 229522"/>
                  <a:gd name="connsiteX4" fmla="*/ 0 w 195262"/>
                  <a:gd name="connsiteY4" fmla="*/ 81883 h 229522"/>
                  <a:gd name="connsiteX5" fmla="*/ 78582 w 195262"/>
                  <a:gd name="connsiteY5" fmla="*/ 148559 h 229522"/>
                  <a:gd name="connsiteX6" fmla="*/ 195262 w 195262"/>
                  <a:gd name="connsiteY6" fmla="*/ 229522 h 229522"/>
                  <a:gd name="connsiteX7" fmla="*/ 169069 w 195262"/>
                  <a:gd name="connsiteY7" fmla="*/ 186659 h 229522"/>
                  <a:gd name="connsiteX8" fmla="*/ 107156 w 195262"/>
                  <a:gd name="connsiteY8" fmla="*/ 139034 h 229522"/>
                  <a:gd name="connsiteX9" fmla="*/ 26194 w 195262"/>
                  <a:gd name="connsiteY9" fmla="*/ 79503 h 229522"/>
                  <a:gd name="connsiteX10" fmla="*/ 64294 w 195262"/>
                  <a:gd name="connsiteY10" fmla="*/ 34259 h 229522"/>
                  <a:gd name="connsiteX11" fmla="*/ 157164 w 195262"/>
                  <a:gd name="connsiteY11" fmla="*/ 73549 h 229522"/>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57164 w 198834"/>
                  <a:gd name="connsiteY10" fmla="*/ 73241 h 207188"/>
                  <a:gd name="connsiteX0" fmla="*/ 166689 w 198834"/>
                  <a:gd name="connsiteY0" fmla="*/ 79194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66689 w 198834"/>
                  <a:gd name="connsiteY10" fmla="*/ 79194 h 207188"/>
                  <a:gd name="connsiteX0" fmla="*/ 166689 w 217289"/>
                  <a:gd name="connsiteY0" fmla="*/ 79194 h 219094"/>
                  <a:gd name="connsiteX1" fmla="*/ 133351 w 217289"/>
                  <a:gd name="connsiteY1" fmla="*/ 45858 h 219094"/>
                  <a:gd name="connsiteX2" fmla="*/ 57151 w 217289"/>
                  <a:gd name="connsiteY2" fmla="*/ 613 h 219094"/>
                  <a:gd name="connsiteX3" fmla="*/ 0 w 217289"/>
                  <a:gd name="connsiteY3" fmla="*/ 81575 h 219094"/>
                  <a:gd name="connsiteX4" fmla="*/ 78582 w 217289"/>
                  <a:gd name="connsiteY4" fmla="*/ 148251 h 219094"/>
                  <a:gd name="connsiteX5" fmla="*/ 217289 w 217289"/>
                  <a:gd name="connsiteY5" fmla="*/ 219094 h 219094"/>
                  <a:gd name="connsiteX6" fmla="*/ 170260 w 217289"/>
                  <a:gd name="connsiteY6" fmla="*/ 184565 h 219094"/>
                  <a:gd name="connsiteX7" fmla="*/ 102394 w 217289"/>
                  <a:gd name="connsiteY7" fmla="*/ 142893 h 219094"/>
                  <a:gd name="connsiteX8" fmla="*/ 10121 w 217289"/>
                  <a:gd name="connsiteY8" fmla="*/ 81576 h 219094"/>
                  <a:gd name="connsiteX9" fmla="*/ 62508 w 217289"/>
                  <a:gd name="connsiteY9" fmla="*/ 26212 h 219094"/>
                  <a:gd name="connsiteX10" fmla="*/ 166689 w 217289"/>
                  <a:gd name="connsiteY10" fmla="*/ 79194 h 219094"/>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0260 w 217289"/>
                  <a:gd name="connsiteY6" fmla="*/ 184619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2641 w 217289"/>
                  <a:gd name="connsiteY6" fmla="*/ 184280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0855 w 217289"/>
                  <a:gd name="connsiteY6" fmla="*/ 188447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10121 w 219075"/>
                  <a:gd name="connsiteY8" fmla="*/ 81886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5485 w 219075"/>
                  <a:gd name="connsiteY9" fmla="*/ 34857 h 217023"/>
                  <a:gd name="connsiteX10" fmla="*/ 176809 w 219075"/>
                  <a:gd name="connsiteY10" fmla="*/ 64026 h 217023"/>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41672 w 219075"/>
                  <a:gd name="connsiteY8" fmla="*/ 90050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114609 w 219075"/>
                  <a:gd name="connsiteY9" fmla="*/ 57225 h 217448"/>
                  <a:gd name="connsiteX10" fmla="*/ 176809 w 219075"/>
                  <a:gd name="connsiteY10" fmla="*/ 64451 h 217448"/>
                  <a:gd name="connsiteX0" fmla="*/ 176985 w 219251"/>
                  <a:gd name="connsiteY0" fmla="*/ 44710 h 197707"/>
                  <a:gd name="connsiteX1" fmla="*/ 127575 w 219251"/>
                  <a:gd name="connsiteY1" fmla="*/ 14947 h 197707"/>
                  <a:gd name="connsiteX2" fmla="*/ 59494 w 219251"/>
                  <a:gd name="connsiteY2" fmla="*/ 3275 h 197707"/>
                  <a:gd name="connsiteX3" fmla="*/ 176 w 219251"/>
                  <a:gd name="connsiteY3" fmla="*/ 62569 h 197707"/>
                  <a:gd name="connsiteX4" fmla="*/ 78758 w 219251"/>
                  <a:gd name="connsiteY4" fmla="*/ 129245 h 197707"/>
                  <a:gd name="connsiteX5" fmla="*/ 219251 w 219251"/>
                  <a:gd name="connsiteY5" fmla="*/ 197707 h 197707"/>
                  <a:gd name="connsiteX6" fmla="*/ 171031 w 219251"/>
                  <a:gd name="connsiteY6" fmla="*/ 169131 h 197707"/>
                  <a:gd name="connsiteX7" fmla="*/ 102570 w 219251"/>
                  <a:gd name="connsiteY7" fmla="*/ 123887 h 197707"/>
                  <a:gd name="connsiteX8" fmla="*/ 80851 w 219251"/>
                  <a:gd name="connsiteY8" fmla="*/ 84394 h 197707"/>
                  <a:gd name="connsiteX9" fmla="*/ 114785 w 219251"/>
                  <a:gd name="connsiteY9" fmla="*/ 37484 h 197707"/>
                  <a:gd name="connsiteX10" fmla="*/ 176985 w 219251"/>
                  <a:gd name="connsiteY10" fmla="*/ 44710 h 197707"/>
                  <a:gd name="connsiteX0" fmla="*/ 176976 w 219242"/>
                  <a:gd name="connsiteY0" fmla="*/ 453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6976 w 219242"/>
                  <a:gd name="connsiteY10" fmla="*/ 45351 h 198348"/>
                  <a:gd name="connsiteX0" fmla="*/ 179143 w 219242"/>
                  <a:gd name="connsiteY0" fmla="*/ 388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9143 w 219242"/>
                  <a:gd name="connsiteY10" fmla="*/ 38851 h 198348"/>
                  <a:gd name="connsiteX0" fmla="*/ 179143 w 179143"/>
                  <a:gd name="connsiteY0" fmla="*/ 38851 h 188597"/>
                  <a:gd name="connsiteX1" fmla="*/ 111315 w 179143"/>
                  <a:gd name="connsiteY1" fmla="*/ 13421 h 188597"/>
                  <a:gd name="connsiteX2" fmla="*/ 59485 w 179143"/>
                  <a:gd name="connsiteY2" fmla="*/ 3916 h 188597"/>
                  <a:gd name="connsiteX3" fmla="*/ 167 w 179143"/>
                  <a:gd name="connsiteY3" fmla="*/ 63210 h 188597"/>
                  <a:gd name="connsiteX4" fmla="*/ 78749 w 179143"/>
                  <a:gd name="connsiteY4" fmla="*/ 129886 h 188597"/>
                  <a:gd name="connsiteX5" fmla="*/ 158571 w 179143"/>
                  <a:gd name="connsiteY5" fmla="*/ 188597 h 188597"/>
                  <a:gd name="connsiteX6" fmla="*/ 171022 w 179143"/>
                  <a:gd name="connsiteY6" fmla="*/ 169772 h 188597"/>
                  <a:gd name="connsiteX7" fmla="*/ 102561 w 179143"/>
                  <a:gd name="connsiteY7" fmla="*/ 124528 h 188597"/>
                  <a:gd name="connsiteX8" fmla="*/ 80842 w 179143"/>
                  <a:gd name="connsiteY8" fmla="*/ 85035 h 188597"/>
                  <a:gd name="connsiteX9" fmla="*/ 114776 w 179143"/>
                  <a:gd name="connsiteY9" fmla="*/ 38125 h 188597"/>
                  <a:gd name="connsiteX10" fmla="*/ 179143 w 179143"/>
                  <a:gd name="connsiteY10" fmla="*/ 38851 h 188597"/>
                  <a:gd name="connsiteX0" fmla="*/ 179143 w 221806"/>
                  <a:gd name="connsiteY0" fmla="*/ 38851 h 207072"/>
                  <a:gd name="connsiteX1" fmla="*/ 111315 w 221806"/>
                  <a:gd name="connsiteY1" fmla="*/ 13421 h 207072"/>
                  <a:gd name="connsiteX2" fmla="*/ 59485 w 221806"/>
                  <a:gd name="connsiteY2" fmla="*/ 3916 h 207072"/>
                  <a:gd name="connsiteX3" fmla="*/ 167 w 221806"/>
                  <a:gd name="connsiteY3" fmla="*/ 63210 h 207072"/>
                  <a:gd name="connsiteX4" fmla="*/ 78749 w 221806"/>
                  <a:gd name="connsiteY4" fmla="*/ 129886 h 207072"/>
                  <a:gd name="connsiteX5" fmla="*/ 158571 w 221806"/>
                  <a:gd name="connsiteY5" fmla="*/ 188597 h 207072"/>
                  <a:gd name="connsiteX6" fmla="*/ 220859 w 221806"/>
                  <a:gd name="connsiteY6" fmla="*/ 205525 h 207072"/>
                  <a:gd name="connsiteX7" fmla="*/ 102561 w 221806"/>
                  <a:gd name="connsiteY7" fmla="*/ 124528 h 207072"/>
                  <a:gd name="connsiteX8" fmla="*/ 80842 w 221806"/>
                  <a:gd name="connsiteY8" fmla="*/ 85035 h 207072"/>
                  <a:gd name="connsiteX9" fmla="*/ 114776 w 221806"/>
                  <a:gd name="connsiteY9" fmla="*/ 38125 h 207072"/>
                  <a:gd name="connsiteX10" fmla="*/ 179143 w 221806"/>
                  <a:gd name="connsiteY10" fmla="*/ 38851 h 207072"/>
                  <a:gd name="connsiteX0" fmla="*/ 145807 w 188470"/>
                  <a:gd name="connsiteY0" fmla="*/ 39573 h 207794"/>
                  <a:gd name="connsiteX1" fmla="*/ 77979 w 188470"/>
                  <a:gd name="connsiteY1" fmla="*/ 14143 h 207794"/>
                  <a:gd name="connsiteX2" fmla="*/ 26149 w 188470"/>
                  <a:gd name="connsiteY2" fmla="*/ 4638 h 207794"/>
                  <a:gd name="connsiteX3" fmla="*/ 417 w 188470"/>
                  <a:gd name="connsiteY3" fmla="*/ 73683 h 207794"/>
                  <a:gd name="connsiteX4" fmla="*/ 45413 w 188470"/>
                  <a:gd name="connsiteY4" fmla="*/ 130608 h 207794"/>
                  <a:gd name="connsiteX5" fmla="*/ 125235 w 188470"/>
                  <a:gd name="connsiteY5" fmla="*/ 189319 h 207794"/>
                  <a:gd name="connsiteX6" fmla="*/ 187523 w 188470"/>
                  <a:gd name="connsiteY6" fmla="*/ 206247 h 207794"/>
                  <a:gd name="connsiteX7" fmla="*/ 69225 w 188470"/>
                  <a:gd name="connsiteY7" fmla="*/ 125250 h 207794"/>
                  <a:gd name="connsiteX8" fmla="*/ 47506 w 188470"/>
                  <a:gd name="connsiteY8" fmla="*/ 85757 h 207794"/>
                  <a:gd name="connsiteX9" fmla="*/ 81440 w 188470"/>
                  <a:gd name="connsiteY9" fmla="*/ 38847 h 207794"/>
                  <a:gd name="connsiteX10" fmla="*/ 145807 w 188470"/>
                  <a:gd name="connsiteY10" fmla="*/ 39573 h 207794"/>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47393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60394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87530 w 188357"/>
                  <a:gd name="connsiteY7" fmla="*/ 119047 h 200508"/>
                  <a:gd name="connsiteX8" fmla="*/ 60394 w 188357"/>
                  <a:gd name="connsiteY8" fmla="*/ 78471 h 200508"/>
                  <a:gd name="connsiteX9" fmla="*/ 81327 w 188357"/>
                  <a:gd name="connsiteY9" fmla="*/ 31561 h 200508"/>
                  <a:gd name="connsiteX10" fmla="*/ 145694 w 188357"/>
                  <a:gd name="connsiteY10" fmla="*/ 32287 h 200508"/>
                  <a:gd name="connsiteX0" fmla="*/ 146180 w 188843"/>
                  <a:gd name="connsiteY0" fmla="*/ 32287 h 200508"/>
                  <a:gd name="connsiteX1" fmla="*/ 78352 w 188843"/>
                  <a:gd name="connsiteY1" fmla="*/ 6857 h 200508"/>
                  <a:gd name="connsiteX2" fmla="*/ 28689 w 188843"/>
                  <a:gd name="connsiteY2" fmla="*/ 10353 h 200508"/>
                  <a:gd name="connsiteX3" fmla="*/ 790 w 188843"/>
                  <a:gd name="connsiteY3" fmla="*/ 66397 h 200508"/>
                  <a:gd name="connsiteX4" fmla="*/ 58787 w 188843"/>
                  <a:gd name="connsiteY4" fmla="*/ 128739 h 200508"/>
                  <a:gd name="connsiteX5" fmla="*/ 125608 w 188843"/>
                  <a:gd name="connsiteY5" fmla="*/ 182033 h 200508"/>
                  <a:gd name="connsiteX6" fmla="*/ 187896 w 188843"/>
                  <a:gd name="connsiteY6" fmla="*/ 198961 h 200508"/>
                  <a:gd name="connsiteX7" fmla="*/ 88016 w 188843"/>
                  <a:gd name="connsiteY7" fmla="*/ 119047 h 200508"/>
                  <a:gd name="connsiteX8" fmla="*/ 60880 w 188843"/>
                  <a:gd name="connsiteY8" fmla="*/ 78471 h 200508"/>
                  <a:gd name="connsiteX9" fmla="*/ 81813 w 188843"/>
                  <a:gd name="connsiteY9" fmla="*/ 31561 h 200508"/>
                  <a:gd name="connsiteX10" fmla="*/ 146180 w 188843"/>
                  <a:gd name="connsiteY10" fmla="*/ 32287 h 200508"/>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44 w 187860"/>
                  <a:gd name="connsiteY0" fmla="*/ 33050 h 199724"/>
                  <a:gd name="connsiteX1" fmla="*/ 70732 w 187860"/>
                  <a:gd name="connsiteY1" fmla="*/ 6537 h 199724"/>
                  <a:gd name="connsiteX2" fmla="*/ 28653 w 187860"/>
                  <a:gd name="connsiteY2" fmla="*/ 11116 h 199724"/>
                  <a:gd name="connsiteX3" fmla="*/ 754 w 187860"/>
                  <a:gd name="connsiteY3" fmla="*/ 67160 h 199724"/>
                  <a:gd name="connsiteX4" fmla="*/ 58751 w 187860"/>
                  <a:gd name="connsiteY4" fmla="*/ 129502 h 199724"/>
                  <a:gd name="connsiteX5" fmla="*/ 125572 w 187860"/>
                  <a:gd name="connsiteY5" fmla="*/ 182796 h 199724"/>
                  <a:gd name="connsiteX6" fmla="*/ 187860 w 187860"/>
                  <a:gd name="connsiteY6" fmla="*/ 199724 h 199724"/>
                  <a:gd name="connsiteX7" fmla="*/ 87980 w 187860"/>
                  <a:gd name="connsiteY7" fmla="*/ 119810 h 199724"/>
                  <a:gd name="connsiteX8" fmla="*/ 60844 w 187860"/>
                  <a:gd name="connsiteY8" fmla="*/ 79234 h 199724"/>
                  <a:gd name="connsiteX9" fmla="*/ 81777 w 187860"/>
                  <a:gd name="connsiteY9" fmla="*/ 32324 h 199724"/>
                  <a:gd name="connsiteX10" fmla="*/ 146144 w 187860"/>
                  <a:gd name="connsiteY10" fmla="*/ 33050 h 199724"/>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28766 h 195440"/>
                  <a:gd name="connsiteX1" fmla="*/ 70732 w 187860"/>
                  <a:gd name="connsiteY1" fmla="*/ 2253 h 195440"/>
                  <a:gd name="connsiteX2" fmla="*/ 28653 w 187860"/>
                  <a:gd name="connsiteY2" fmla="*/ 6832 h 195440"/>
                  <a:gd name="connsiteX3" fmla="*/ 754 w 187860"/>
                  <a:gd name="connsiteY3" fmla="*/ 62876 h 195440"/>
                  <a:gd name="connsiteX4" fmla="*/ 58751 w 187860"/>
                  <a:gd name="connsiteY4" fmla="*/ 125218 h 195440"/>
                  <a:gd name="connsiteX5" fmla="*/ 125572 w 187860"/>
                  <a:gd name="connsiteY5" fmla="*/ 178512 h 195440"/>
                  <a:gd name="connsiteX6" fmla="*/ 187860 w 187860"/>
                  <a:gd name="connsiteY6" fmla="*/ 195440 h 195440"/>
                  <a:gd name="connsiteX7" fmla="*/ 87980 w 187860"/>
                  <a:gd name="connsiteY7" fmla="*/ 115526 h 195440"/>
                  <a:gd name="connsiteX8" fmla="*/ 60844 w 187860"/>
                  <a:gd name="connsiteY8" fmla="*/ 74950 h 195440"/>
                  <a:gd name="connsiteX9" fmla="*/ 81777 w 187860"/>
                  <a:gd name="connsiteY9" fmla="*/ 28040 h 195440"/>
                  <a:gd name="connsiteX10" fmla="*/ 146144 w 187860"/>
                  <a:gd name="connsiteY10" fmla="*/ 28766 h 195440"/>
                  <a:gd name="connsiteX0" fmla="*/ 146748 w 188464"/>
                  <a:gd name="connsiteY0" fmla="*/ 26993 h 193667"/>
                  <a:gd name="connsiteX1" fmla="*/ 71336 w 188464"/>
                  <a:gd name="connsiteY1" fmla="*/ 480 h 193667"/>
                  <a:gd name="connsiteX2" fmla="*/ 22709 w 188464"/>
                  <a:gd name="connsiteY2" fmla="*/ 12798 h 193667"/>
                  <a:gd name="connsiteX3" fmla="*/ 1358 w 188464"/>
                  <a:gd name="connsiteY3" fmla="*/ 61103 h 193667"/>
                  <a:gd name="connsiteX4" fmla="*/ 59355 w 188464"/>
                  <a:gd name="connsiteY4" fmla="*/ 123445 h 193667"/>
                  <a:gd name="connsiteX5" fmla="*/ 126176 w 188464"/>
                  <a:gd name="connsiteY5" fmla="*/ 176739 h 193667"/>
                  <a:gd name="connsiteX6" fmla="*/ 188464 w 188464"/>
                  <a:gd name="connsiteY6" fmla="*/ 193667 h 193667"/>
                  <a:gd name="connsiteX7" fmla="*/ 88584 w 188464"/>
                  <a:gd name="connsiteY7" fmla="*/ 113753 h 193667"/>
                  <a:gd name="connsiteX8" fmla="*/ 61448 w 188464"/>
                  <a:gd name="connsiteY8" fmla="*/ 73177 h 193667"/>
                  <a:gd name="connsiteX9" fmla="*/ 82381 w 188464"/>
                  <a:gd name="connsiteY9" fmla="*/ 26267 h 193667"/>
                  <a:gd name="connsiteX10" fmla="*/ 146748 w 188464"/>
                  <a:gd name="connsiteY10" fmla="*/ 26993 h 193667"/>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1177 w 178193"/>
                  <a:gd name="connsiteY8" fmla="*/ 73265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86648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733 w 178449"/>
                  <a:gd name="connsiteY0" fmla="*/ 27081 h 193755"/>
                  <a:gd name="connsiteX1" fmla="*/ 61321 w 178449"/>
                  <a:gd name="connsiteY1" fmla="*/ 568 h 193755"/>
                  <a:gd name="connsiteX2" fmla="*/ 12694 w 178449"/>
                  <a:gd name="connsiteY2" fmla="*/ 12886 h 193755"/>
                  <a:gd name="connsiteX3" fmla="*/ 2654 w 178449"/>
                  <a:gd name="connsiteY3" fmla="*/ 68335 h 193755"/>
                  <a:gd name="connsiteX4" fmla="*/ 52912 w 178449"/>
                  <a:gd name="connsiteY4" fmla="*/ 124724 h 193755"/>
                  <a:gd name="connsiteX5" fmla="*/ 116161 w 178449"/>
                  <a:gd name="connsiteY5" fmla="*/ 176827 h 193755"/>
                  <a:gd name="connsiteX6" fmla="*/ 178449 w 178449"/>
                  <a:gd name="connsiteY6" fmla="*/ 193755 h 193755"/>
                  <a:gd name="connsiteX7" fmla="*/ 86904 w 178449"/>
                  <a:gd name="connsiteY7" fmla="*/ 113841 h 193755"/>
                  <a:gd name="connsiteX8" fmla="*/ 57982 w 178449"/>
                  <a:gd name="connsiteY8" fmla="*/ 76242 h 193755"/>
                  <a:gd name="connsiteX9" fmla="*/ 72366 w 178449"/>
                  <a:gd name="connsiteY9" fmla="*/ 26355 h 193755"/>
                  <a:gd name="connsiteX10" fmla="*/ 136733 w 178449"/>
                  <a:gd name="connsiteY10" fmla="*/ 27081 h 193755"/>
                  <a:gd name="connsiteX0" fmla="*/ 132532 w 174248"/>
                  <a:gd name="connsiteY0" fmla="*/ 27165 h 193839"/>
                  <a:gd name="connsiteX1" fmla="*/ 57120 w 174248"/>
                  <a:gd name="connsiteY1" fmla="*/ 652 h 193839"/>
                  <a:gd name="connsiteX2" fmla="*/ 8493 w 174248"/>
                  <a:gd name="connsiteY2" fmla="*/ 12970 h 193839"/>
                  <a:gd name="connsiteX3" fmla="*/ 3811 w 174248"/>
                  <a:gd name="connsiteY3" fmla="*/ 73777 h 193839"/>
                  <a:gd name="connsiteX4" fmla="*/ 48711 w 174248"/>
                  <a:gd name="connsiteY4" fmla="*/ 124808 h 193839"/>
                  <a:gd name="connsiteX5" fmla="*/ 111960 w 174248"/>
                  <a:gd name="connsiteY5" fmla="*/ 176911 h 193839"/>
                  <a:gd name="connsiteX6" fmla="*/ 174248 w 174248"/>
                  <a:gd name="connsiteY6" fmla="*/ 193839 h 193839"/>
                  <a:gd name="connsiteX7" fmla="*/ 82703 w 174248"/>
                  <a:gd name="connsiteY7" fmla="*/ 113925 h 193839"/>
                  <a:gd name="connsiteX8" fmla="*/ 53781 w 174248"/>
                  <a:gd name="connsiteY8" fmla="*/ 76326 h 193839"/>
                  <a:gd name="connsiteX9" fmla="*/ 68165 w 174248"/>
                  <a:gd name="connsiteY9" fmla="*/ 26439 h 193839"/>
                  <a:gd name="connsiteX10" fmla="*/ 132532 w 174248"/>
                  <a:gd name="connsiteY10" fmla="*/ 27165 h 193839"/>
                  <a:gd name="connsiteX0" fmla="*/ 130997 w 172713"/>
                  <a:gd name="connsiteY0" fmla="*/ 26875 h 193549"/>
                  <a:gd name="connsiteX1" fmla="*/ 55585 w 172713"/>
                  <a:gd name="connsiteY1" fmla="*/ 362 h 193549"/>
                  <a:gd name="connsiteX2" fmla="*/ 11721 w 172713"/>
                  <a:gd name="connsiteY2" fmla="*/ 16847 h 193549"/>
                  <a:gd name="connsiteX3" fmla="*/ 2276 w 172713"/>
                  <a:gd name="connsiteY3" fmla="*/ 73487 h 193549"/>
                  <a:gd name="connsiteX4" fmla="*/ 47176 w 172713"/>
                  <a:gd name="connsiteY4" fmla="*/ 124518 h 193549"/>
                  <a:gd name="connsiteX5" fmla="*/ 110425 w 172713"/>
                  <a:gd name="connsiteY5" fmla="*/ 176621 h 193549"/>
                  <a:gd name="connsiteX6" fmla="*/ 172713 w 172713"/>
                  <a:gd name="connsiteY6" fmla="*/ 193549 h 193549"/>
                  <a:gd name="connsiteX7" fmla="*/ 81168 w 172713"/>
                  <a:gd name="connsiteY7" fmla="*/ 113635 h 193549"/>
                  <a:gd name="connsiteX8" fmla="*/ 52246 w 172713"/>
                  <a:gd name="connsiteY8" fmla="*/ 76036 h 193549"/>
                  <a:gd name="connsiteX9" fmla="*/ 66630 w 172713"/>
                  <a:gd name="connsiteY9" fmla="*/ 26149 h 193549"/>
                  <a:gd name="connsiteX10" fmla="*/ 130997 w 172713"/>
                  <a:gd name="connsiteY10" fmla="*/ 26875 h 193549"/>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90098 w 182238"/>
                  <a:gd name="connsiteY7" fmla="*/ 117207 h 196526"/>
                  <a:gd name="connsiteX8" fmla="*/ 52246 w 182238"/>
                  <a:gd name="connsiteY8" fmla="*/ 76036 h 196526"/>
                  <a:gd name="connsiteX9" fmla="*/ 66630 w 182238"/>
                  <a:gd name="connsiteY9" fmla="*/ 26149 h 196526"/>
                  <a:gd name="connsiteX10" fmla="*/ 130997 w 182238"/>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6672 w 182280"/>
                  <a:gd name="connsiteY9" fmla="*/ 2614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1910 w 182280"/>
                  <a:gd name="connsiteY9" fmla="*/ 3626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8837 w 182280"/>
                  <a:gd name="connsiteY8" fmla="*/ 86752 h 196526"/>
                  <a:gd name="connsiteX9" fmla="*/ 61910 w 182280"/>
                  <a:gd name="connsiteY9" fmla="*/ 36269 h 196526"/>
                  <a:gd name="connsiteX10" fmla="*/ 131039 w 182280"/>
                  <a:gd name="connsiteY10" fmla="*/ 26875 h 196526"/>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6687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1329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111256 w 184346"/>
                  <a:gd name="connsiteY7" fmla="*/ 132620 h 196461"/>
                  <a:gd name="connsiteX8" fmla="*/ 60903 w 184346"/>
                  <a:gd name="connsiteY8" fmla="*/ 81329 h 196461"/>
                  <a:gd name="connsiteX9" fmla="*/ 63976 w 184346"/>
                  <a:gd name="connsiteY9" fmla="*/ 36204 h 196461"/>
                  <a:gd name="connsiteX10" fmla="*/ 133105 w 184346"/>
                  <a:gd name="connsiteY10" fmla="*/ 26810 h 1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46" h="196461">
                    <a:moveTo>
                      <a:pt x="133105" y="26810"/>
                    </a:moveTo>
                    <a:cubicBezTo>
                      <a:pt x="113063" y="19269"/>
                      <a:pt x="71981" y="8235"/>
                      <a:pt x="57693" y="297"/>
                    </a:cubicBezTo>
                    <a:cubicBezTo>
                      <a:pt x="33285" y="-1688"/>
                      <a:pt x="23111" y="6579"/>
                      <a:pt x="13829" y="16782"/>
                    </a:cubicBezTo>
                    <a:cubicBezTo>
                      <a:pt x="4547" y="26985"/>
                      <a:pt x="-4005" y="44365"/>
                      <a:pt x="2003" y="61516"/>
                    </a:cubicBezTo>
                    <a:cubicBezTo>
                      <a:pt x="8011" y="78667"/>
                      <a:pt x="31457" y="100518"/>
                      <a:pt x="49879" y="119691"/>
                    </a:cubicBezTo>
                    <a:cubicBezTo>
                      <a:pt x="68301" y="138864"/>
                      <a:pt x="104512" y="160027"/>
                      <a:pt x="112533" y="176556"/>
                    </a:cubicBezTo>
                    <a:cubicBezTo>
                      <a:pt x="134198" y="182107"/>
                      <a:pt x="156257" y="188255"/>
                      <a:pt x="184346" y="196461"/>
                    </a:cubicBezTo>
                    <a:cubicBezTo>
                      <a:pt x="177589" y="178119"/>
                      <a:pt x="131830" y="151809"/>
                      <a:pt x="111256" y="132620"/>
                    </a:cubicBezTo>
                    <a:cubicBezTo>
                      <a:pt x="90682" y="113431"/>
                      <a:pt x="68783" y="97398"/>
                      <a:pt x="60903" y="81329"/>
                    </a:cubicBezTo>
                    <a:cubicBezTo>
                      <a:pt x="53023" y="65260"/>
                      <a:pt x="51942" y="45290"/>
                      <a:pt x="63976" y="36204"/>
                    </a:cubicBezTo>
                    <a:cubicBezTo>
                      <a:pt x="76010" y="27118"/>
                      <a:pt x="92227" y="15103"/>
                      <a:pt x="133105" y="2681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涙形 44"/>
            <p:cNvSpPr>
              <a:spLocks noChangeAspect="1"/>
            </p:cNvSpPr>
            <p:nvPr/>
          </p:nvSpPr>
          <p:spPr>
            <a:xfrm rot="18900000">
              <a:off x="3564284" y="2202130"/>
              <a:ext cx="43205" cy="43200"/>
            </a:xfrm>
            <a:prstGeom prst="teardrop">
              <a:avLst>
                <a:gd name="adj" fmla="val 149984"/>
              </a:avLst>
            </a:prstGeom>
            <a:blipFill>
              <a:blip r:embed="rId4"/>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涙形 45"/>
            <p:cNvSpPr>
              <a:spLocks noChangeAspect="1"/>
            </p:cNvSpPr>
            <p:nvPr/>
          </p:nvSpPr>
          <p:spPr>
            <a:xfrm rot="18900000">
              <a:off x="3565723" y="2357829"/>
              <a:ext cx="43205" cy="43200"/>
            </a:xfrm>
            <a:prstGeom prst="teardrop">
              <a:avLst>
                <a:gd name="adj" fmla="val 149984"/>
              </a:avLst>
            </a:prstGeom>
            <a:blipFill>
              <a:blip r:embed="rId4"/>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涙形 46"/>
            <p:cNvSpPr>
              <a:spLocks noChangeAspect="1"/>
            </p:cNvSpPr>
            <p:nvPr/>
          </p:nvSpPr>
          <p:spPr>
            <a:xfrm rot="18900000">
              <a:off x="3565723" y="2495848"/>
              <a:ext cx="43205" cy="43200"/>
            </a:xfrm>
            <a:prstGeom prst="teardrop">
              <a:avLst>
                <a:gd name="adj" fmla="val 149984"/>
              </a:avLst>
            </a:prstGeom>
            <a:blipFill>
              <a:blip r:embed="rId4"/>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634683" y="764704"/>
            <a:ext cx="8064896" cy="646331"/>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50kg</a:t>
            </a:r>
            <a:r>
              <a:rPr lang="ja-JP" altLang="en-US" dirty="0"/>
              <a:t>の水を、水の蒸発熱で</a:t>
            </a:r>
            <a:r>
              <a:rPr lang="en-US" altLang="ja-JP" dirty="0">
                <a:latin typeface="Cambria Math" panose="02040503050406030204" pitchFamily="18" charset="0"/>
                <a:ea typeface="Cambria Math" panose="02040503050406030204" pitchFamily="18" charset="0"/>
              </a:rPr>
              <a:t>1℃</a:t>
            </a:r>
            <a:r>
              <a:rPr lang="ja-JP" altLang="en-US" dirty="0"/>
              <a:t>冷却。</a:t>
            </a:r>
            <a:endParaRPr lang="en-US" altLang="ja-JP" dirty="0"/>
          </a:p>
          <a:p>
            <a:r>
              <a:rPr lang="ja-JP" altLang="en-US" dirty="0"/>
              <a:t>空気は冷やさないとする。</a:t>
            </a:r>
            <a:endParaRPr lang="en-US" altLang="ja-JP" dirty="0"/>
          </a:p>
        </p:txBody>
      </p:sp>
    </p:spTree>
    <p:extLst>
      <p:ext uri="{BB962C8B-B14F-4D97-AF65-F5344CB8AC3E}">
        <p14:creationId xmlns:p14="http://schemas.microsoft.com/office/powerpoint/2010/main" val="36670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食べたカロリー発熱を冷やすには</a:t>
            </a:r>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a:t>モデル</a:t>
            </a:r>
          </a:p>
        </p:txBody>
      </p:sp>
      <p:sp>
        <p:nvSpPr>
          <p:cNvPr id="23" name="正方形/長方形 22"/>
          <p:cNvSpPr/>
          <p:nvPr/>
        </p:nvSpPr>
        <p:spPr>
          <a:xfrm>
            <a:off x="634683" y="764704"/>
            <a:ext cx="8064896" cy="646331"/>
          </a:xfrm>
          <a:prstGeom prst="rect">
            <a:avLst/>
          </a:prstGeom>
        </p:spPr>
        <p:txBody>
          <a:bodyPr wrap="square">
            <a:spAutoFit/>
          </a:bodyPr>
          <a:lstStyle/>
          <a:p>
            <a:r>
              <a:rPr lang="ja-JP" altLang="en-US" dirty="0"/>
              <a:t>１日の食事を、水の蒸発熱で冷却。</a:t>
            </a:r>
            <a:endParaRPr lang="en-US" altLang="ja-JP" dirty="0"/>
          </a:p>
          <a:p>
            <a:r>
              <a:rPr lang="ja-JP" altLang="en-US" dirty="0"/>
              <a:t>空冷はしない。</a:t>
            </a:r>
            <a:endParaRPr lang="en-US" altLang="ja-JP" dirty="0"/>
          </a:p>
        </p:txBody>
      </p:sp>
      <p:sp>
        <p:nvSpPr>
          <p:cNvPr id="39" name="角丸四角形吹き出し 38"/>
          <p:cNvSpPr>
            <a:spLocks/>
          </p:cNvSpPr>
          <p:nvPr/>
        </p:nvSpPr>
        <p:spPr>
          <a:xfrm>
            <a:off x="6165021" y="1196752"/>
            <a:ext cx="2079388" cy="1044946"/>
          </a:xfrm>
          <a:prstGeom prst="wedgeRoundRectCallout">
            <a:avLst>
              <a:gd name="adj1" fmla="val -63593"/>
              <a:gd name="adj2" fmla="val 7983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蒸発熱のみで</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体温を維持する</a:t>
            </a:r>
          </a:p>
        </p:txBody>
      </p:sp>
      <p:sp>
        <p:nvSpPr>
          <p:cNvPr id="5" name="円形吹き出し 4"/>
          <p:cNvSpPr/>
          <p:nvPr/>
        </p:nvSpPr>
        <p:spPr>
          <a:xfrm>
            <a:off x="1272988" y="2586941"/>
            <a:ext cx="2050579" cy="1615294"/>
          </a:xfrm>
          <a:prstGeom prst="wedgeEllipseCallout">
            <a:avLst>
              <a:gd name="adj1" fmla="val 63208"/>
              <a:gd name="adj2" fmla="val -20659"/>
            </a:avLst>
          </a:prstGeom>
          <a:solidFill>
            <a:schemeClr val="bg1"/>
          </a:solidFill>
          <a:ln w="12700">
            <a:solidFill>
              <a:schemeClr val="tx1">
                <a:lumMod val="50000"/>
                <a:lumOff val="50000"/>
              </a:schemeClr>
            </a:solidFill>
          </a:ln>
          <a:effectLst>
            <a:innerShdw blurRad="114300">
              <a:srgbClr val="FF3399"/>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p:cNvSpPr txBox="1"/>
              <p:nvPr/>
            </p:nvSpPr>
            <p:spPr>
              <a:xfrm>
                <a:off x="5385249" y="3025256"/>
                <a:ext cx="1138453"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人間</a:t>
                </a:r>
                <a14:m>
                  <m:oMath xmlns:m="http://schemas.openxmlformats.org/officeDocument/2006/math">
                    <m:r>
                      <a:rPr lang="en-US" altLang="ja-JP" i="1">
                        <a:effectLst>
                          <a:glow rad="228600">
                            <a:schemeClr val="bg1">
                              <a:alpha val="40000"/>
                            </a:schemeClr>
                          </a:glow>
                        </a:effectLst>
                        <a:latin typeface="Cambria Math"/>
                      </a:rPr>
                      <m:t>50</m:t>
                    </m:r>
                    <m:r>
                      <m:rPr>
                        <m:nor/>
                      </m:rPr>
                      <a:rPr lang="en-US" altLang="ja-JP">
                        <a:effectLst>
                          <a:glow rad="228600">
                            <a:schemeClr val="bg1">
                              <a:alpha val="40000"/>
                            </a:schemeClr>
                          </a:glow>
                        </a:effectLst>
                        <a:latin typeface="Cambria Math"/>
                      </a:rPr>
                      <m:t>k</m:t>
                    </m:r>
                    <m:r>
                      <m:rPr>
                        <m:sty m:val="p"/>
                      </m:rPr>
                      <a:rPr lang="en-US" altLang="ja-JP">
                        <a:effectLst>
                          <a:glow rad="228600">
                            <a:schemeClr val="bg1">
                              <a:alpha val="40000"/>
                            </a:schemeClr>
                          </a:glow>
                        </a:effectLst>
                        <a:latin typeface="Cambria Math"/>
                      </a:rPr>
                      <m:t>g</m:t>
                    </m:r>
                  </m:oMath>
                </a14:m>
                <a:endParaRPr kumimoji="1" lang="ja-JP" altLang="en-US" dirty="0">
                  <a:effectLst>
                    <a:glow rad="228600">
                      <a:schemeClr val="bg1">
                        <a:alpha val="40000"/>
                      </a:schemeClr>
                    </a:glow>
                  </a:effectLst>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385249" y="3025256"/>
                <a:ext cx="1138453" cy="369332"/>
              </a:xfrm>
              <a:prstGeom prst="rect">
                <a:avLst/>
              </a:prstGeom>
              <a:blipFill rotWithShape="1">
                <a:blip r:embed="rId2"/>
                <a:stretch>
                  <a:fillRect l="-11765" t="-36066" r="-7487" b="-44262"/>
                </a:stretch>
              </a:blipFill>
            </p:spPr>
            <p:txBody>
              <a:bodyPr/>
              <a:lstStyle/>
              <a:p>
                <a:r>
                  <a:rPr lang="ja-JP" altLang="en-US">
                    <a:noFill/>
                  </a:rPr>
                  <a:t> </a:t>
                </a:r>
              </a:p>
            </p:txBody>
          </p:sp>
        </mc:Fallback>
      </mc:AlternateContent>
      <p:grpSp>
        <p:nvGrpSpPr>
          <p:cNvPr id="10" name="グループ化 9"/>
          <p:cNvGrpSpPr/>
          <p:nvPr/>
        </p:nvGrpSpPr>
        <p:grpSpPr>
          <a:xfrm>
            <a:off x="1522847" y="2758830"/>
            <a:ext cx="1477528" cy="1279132"/>
            <a:chOff x="1250231" y="2758830"/>
            <a:chExt cx="1477528" cy="127913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72049"/>
              <a:ext cx="5302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568" y="2758830"/>
              <a:ext cx="5302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231" y="3089800"/>
              <a:ext cx="5302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774" y="3128442"/>
              <a:ext cx="5302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574" y="3510217"/>
              <a:ext cx="5302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210" y="3531549"/>
              <a:ext cx="5302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399010" y="3141381"/>
              <a:ext cx="328749"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42" name="テキスト ボックス 841"/>
          <p:cNvSpPr txBox="1"/>
          <p:nvPr/>
        </p:nvSpPr>
        <p:spPr>
          <a:xfrm>
            <a:off x="5724128" y="3853296"/>
            <a:ext cx="1111202"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気温</a:t>
            </a:r>
            <a:r>
              <a:rPr kumimoji="1" lang="en-US" altLang="ja-JP" dirty="0">
                <a:effectLst>
                  <a:glow rad="228600">
                    <a:schemeClr val="bg1">
                      <a:alpha val="40000"/>
                    </a:schemeClr>
                  </a:glow>
                </a:effectLst>
              </a:rPr>
              <a:t>37℃</a:t>
            </a:r>
            <a:endParaRPr kumimoji="1" lang="ja-JP" altLang="en-US" dirty="0">
              <a:effectLst>
                <a:glow rad="228600">
                  <a:schemeClr val="bg1">
                    <a:alpha val="40000"/>
                  </a:schemeClr>
                </a:glow>
              </a:effectLst>
            </a:endParaRPr>
          </a:p>
        </p:txBody>
      </p:sp>
      <p:sp>
        <p:nvSpPr>
          <p:cNvPr id="843" name="角丸四角形吹き出し 842"/>
          <p:cNvSpPr>
            <a:spLocks/>
          </p:cNvSpPr>
          <p:nvPr/>
        </p:nvSpPr>
        <p:spPr>
          <a:xfrm>
            <a:off x="6622752" y="4653136"/>
            <a:ext cx="1966758" cy="911419"/>
          </a:xfrm>
          <a:prstGeom prst="wedgeRoundRectCallout">
            <a:avLst>
              <a:gd name="adj1" fmla="val -44774"/>
              <a:gd name="adj2" fmla="val -10291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暑くて空気では</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冷えない</a:t>
            </a:r>
          </a:p>
        </p:txBody>
      </p:sp>
      <p:grpSp>
        <p:nvGrpSpPr>
          <p:cNvPr id="59" name="グループ化 58"/>
          <p:cNvGrpSpPr/>
          <p:nvPr/>
        </p:nvGrpSpPr>
        <p:grpSpPr>
          <a:xfrm>
            <a:off x="3814789" y="2122123"/>
            <a:ext cx="1421099" cy="4472508"/>
            <a:chOff x="3814789" y="2122123"/>
            <a:chExt cx="1421099" cy="4472508"/>
          </a:xfrm>
        </p:grpSpPr>
        <p:grpSp>
          <p:nvGrpSpPr>
            <p:cNvPr id="60" name="グループ化 59"/>
            <p:cNvGrpSpPr/>
            <p:nvPr/>
          </p:nvGrpSpPr>
          <p:grpSpPr>
            <a:xfrm>
              <a:off x="3891032" y="2122123"/>
              <a:ext cx="1333325" cy="4472508"/>
              <a:chOff x="3891032" y="2122123"/>
              <a:chExt cx="1333325" cy="4472508"/>
            </a:xfrm>
          </p:grpSpPr>
          <p:grpSp>
            <p:nvGrpSpPr>
              <p:cNvPr id="89" name="グループ化 88"/>
              <p:cNvGrpSpPr>
                <a:grpSpLocks noChangeAspect="1"/>
              </p:cNvGrpSpPr>
              <p:nvPr/>
            </p:nvGrpSpPr>
            <p:grpSpPr>
              <a:xfrm>
                <a:off x="3891032" y="2122123"/>
                <a:ext cx="1333325" cy="4472508"/>
                <a:chOff x="1964952" y="1918139"/>
                <a:chExt cx="969267" cy="3251311"/>
              </a:xfrm>
            </p:grpSpPr>
            <p:sp>
              <p:nvSpPr>
                <p:cNvPr id="91" name="角丸四角形 90"/>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角丸四角形 91"/>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角丸四角形 92"/>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角丸四角形 93"/>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角丸四角形 94"/>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スマイル 95"/>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弦 89"/>
              <p:cNvSpPr/>
              <p:nvPr/>
            </p:nvSpPr>
            <p:spPr>
              <a:xfrm>
                <a:off x="4212384" y="2259061"/>
                <a:ext cx="719229" cy="828877"/>
              </a:xfrm>
              <a:prstGeom prst="chord">
                <a:avLst>
                  <a:gd name="adj1" fmla="val 1748960"/>
                  <a:gd name="adj2" fmla="val 8962834"/>
                </a:avLst>
              </a:prstGeom>
              <a:gradFill flip="none" rotWithShape="1">
                <a:gsLst>
                  <a:gs pos="0">
                    <a:srgbClr val="C00000"/>
                  </a:gs>
                  <a:gs pos="100000">
                    <a:srgbClr val="C00000">
                      <a:lumMod val="29000"/>
                      <a:lumOff val="71000"/>
                    </a:srgbClr>
                  </a:gs>
                </a:gsLst>
                <a:lin ang="162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61" name="グループ化 60"/>
            <p:cNvGrpSpPr/>
            <p:nvPr/>
          </p:nvGrpSpPr>
          <p:grpSpPr>
            <a:xfrm>
              <a:off x="3814789" y="2306461"/>
              <a:ext cx="1421099" cy="4125559"/>
              <a:chOff x="3814789" y="2306461"/>
              <a:chExt cx="1421099" cy="4125559"/>
            </a:xfrm>
          </p:grpSpPr>
          <p:sp>
            <p:nvSpPr>
              <p:cNvPr id="62" name="涙形 61"/>
              <p:cNvSpPr>
                <a:spLocks noChangeAspect="1"/>
              </p:cNvSpPr>
              <p:nvPr/>
            </p:nvSpPr>
            <p:spPr>
              <a:xfrm rot="18900000">
                <a:off x="4931552" y="2647581"/>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涙形 62"/>
              <p:cNvSpPr>
                <a:spLocks noChangeAspect="1"/>
              </p:cNvSpPr>
              <p:nvPr/>
            </p:nvSpPr>
            <p:spPr>
              <a:xfrm rot="18900000">
                <a:off x="4103918" y="2672814"/>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涙形 63"/>
              <p:cNvSpPr>
                <a:spLocks noChangeAspect="1"/>
              </p:cNvSpPr>
              <p:nvPr/>
            </p:nvSpPr>
            <p:spPr>
              <a:xfrm rot="18900000">
                <a:off x="4915535" y="2900249"/>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涙形 64"/>
              <p:cNvSpPr>
                <a:spLocks noChangeAspect="1"/>
              </p:cNvSpPr>
              <p:nvPr/>
            </p:nvSpPr>
            <p:spPr>
              <a:xfrm rot="18900000">
                <a:off x="4604549" y="2306461"/>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涙形 65"/>
              <p:cNvSpPr>
                <a:spLocks noChangeAspect="1"/>
              </p:cNvSpPr>
              <p:nvPr/>
            </p:nvSpPr>
            <p:spPr>
              <a:xfrm rot="18900000">
                <a:off x="4964089" y="3390405"/>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涙形 66"/>
              <p:cNvSpPr>
                <a:spLocks noChangeAspect="1"/>
              </p:cNvSpPr>
              <p:nvPr/>
            </p:nvSpPr>
            <p:spPr>
              <a:xfrm rot="18900000">
                <a:off x="5037404" y="3608936"/>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涙形 67"/>
              <p:cNvSpPr>
                <a:spLocks noChangeAspect="1"/>
              </p:cNvSpPr>
              <p:nvPr/>
            </p:nvSpPr>
            <p:spPr>
              <a:xfrm rot="18900000">
                <a:off x="5037406" y="3900694"/>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涙形 68"/>
              <p:cNvSpPr>
                <a:spLocks noChangeAspect="1"/>
              </p:cNvSpPr>
              <p:nvPr/>
            </p:nvSpPr>
            <p:spPr>
              <a:xfrm rot="18900000">
                <a:off x="5110724" y="4129892"/>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涙形 69"/>
              <p:cNvSpPr>
                <a:spLocks noChangeAspect="1"/>
              </p:cNvSpPr>
              <p:nvPr/>
            </p:nvSpPr>
            <p:spPr>
              <a:xfrm rot="18900000">
                <a:off x="5184042" y="4412503"/>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涙形 70"/>
              <p:cNvSpPr>
                <a:spLocks noChangeAspect="1"/>
              </p:cNvSpPr>
              <p:nvPr/>
            </p:nvSpPr>
            <p:spPr>
              <a:xfrm rot="18900000">
                <a:off x="4028672" y="3462300"/>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涙形 71"/>
              <p:cNvSpPr>
                <a:spLocks noChangeAspect="1"/>
              </p:cNvSpPr>
              <p:nvPr/>
            </p:nvSpPr>
            <p:spPr>
              <a:xfrm rot="18900000">
                <a:off x="4006588" y="3737505"/>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涙形 72"/>
              <p:cNvSpPr>
                <a:spLocks noChangeAspect="1"/>
              </p:cNvSpPr>
              <p:nvPr/>
            </p:nvSpPr>
            <p:spPr>
              <a:xfrm rot="18900000">
                <a:off x="3885072" y="4080053"/>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涙形 73"/>
              <p:cNvSpPr>
                <a:spLocks noChangeAspect="1"/>
              </p:cNvSpPr>
              <p:nvPr/>
            </p:nvSpPr>
            <p:spPr>
              <a:xfrm rot="18900000">
                <a:off x="3814789" y="4536843"/>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涙形 74"/>
              <p:cNvSpPr>
                <a:spLocks noChangeAspect="1"/>
              </p:cNvSpPr>
              <p:nvPr/>
            </p:nvSpPr>
            <p:spPr>
              <a:xfrm rot="18900000">
                <a:off x="3917255" y="4343428"/>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涙形 75"/>
              <p:cNvSpPr>
                <a:spLocks noChangeAspect="1"/>
              </p:cNvSpPr>
              <p:nvPr/>
            </p:nvSpPr>
            <p:spPr>
              <a:xfrm rot="18900000">
                <a:off x="4751184" y="5082927"/>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涙形 76"/>
              <p:cNvSpPr>
                <a:spLocks noChangeAspect="1"/>
              </p:cNvSpPr>
              <p:nvPr/>
            </p:nvSpPr>
            <p:spPr>
              <a:xfrm rot="18900000">
                <a:off x="4677867" y="5462168"/>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涙形 77"/>
              <p:cNvSpPr>
                <a:spLocks noChangeAspect="1"/>
              </p:cNvSpPr>
              <p:nvPr/>
            </p:nvSpPr>
            <p:spPr>
              <a:xfrm rot="18900000">
                <a:off x="4834785" y="5250256"/>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涙形 78"/>
              <p:cNvSpPr>
                <a:spLocks noChangeAspect="1"/>
              </p:cNvSpPr>
              <p:nvPr/>
            </p:nvSpPr>
            <p:spPr>
              <a:xfrm rot="18900000">
                <a:off x="4800113" y="5743215"/>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涙形 79"/>
              <p:cNvSpPr>
                <a:spLocks noChangeAspect="1"/>
              </p:cNvSpPr>
              <p:nvPr/>
            </p:nvSpPr>
            <p:spPr>
              <a:xfrm rot="18900000">
                <a:off x="4772392" y="6233545"/>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涙形 80"/>
              <p:cNvSpPr>
                <a:spLocks noChangeAspect="1"/>
              </p:cNvSpPr>
              <p:nvPr/>
            </p:nvSpPr>
            <p:spPr>
              <a:xfrm rot="18900000">
                <a:off x="4720987" y="5921075"/>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涙形 81"/>
              <p:cNvSpPr>
                <a:spLocks noChangeAspect="1"/>
              </p:cNvSpPr>
              <p:nvPr/>
            </p:nvSpPr>
            <p:spPr>
              <a:xfrm rot="18900000">
                <a:off x="4250553" y="5936322"/>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涙形 82"/>
              <p:cNvSpPr>
                <a:spLocks noChangeAspect="1"/>
              </p:cNvSpPr>
              <p:nvPr/>
            </p:nvSpPr>
            <p:spPr>
              <a:xfrm rot="18900000">
                <a:off x="4223119" y="6380180"/>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涙形 83"/>
              <p:cNvSpPr>
                <a:spLocks noChangeAspect="1"/>
              </p:cNvSpPr>
              <p:nvPr/>
            </p:nvSpPr>
            <p:spPr>
              <a:xfrm rot="18900000">
                <a:off x="4380037" y="6168268"/>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涙形 84"/>
              <p:cNvSpPr>
                <a:spLocks noChangeAspect="1"/>
              </p:cNvSpPr>
              <p:nvPr/>
            </p:nvSpPr>
            <p:spPr>
              <a:xfrm rot="18900000">
                <a:off x="4196418" y="5022579"/>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a:spLocks noChangeAspect="1"/>
              </p:cNvSpPr>
              <p:nvPr/>
            </p:nvSpPr>
            <p:spPr>
              <a:xfrm rot="18900000">
                <a:off x="4259859" y="5473376"/>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涙形 86"/>
              <p:cNvSpPr>
                <a:spLocks noChangeAspect="1"/>
              </p:cNvSpPr>
              <p:nvPr/>
            </p:nvSpPr>
            <p:spPr>
              <a:xfrm rot="18900000">
                <a:off x="4333725" y="5247935"/>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涙形 87"/>
              <p:cNvSpPr>
                <a:spLocks noChangeAspect="1"/>
              </p:cNvSpPr>
              <p:nvPr/>
            </p:nvSpPr>
            <p:spPr>
              <a:xfrm rot="18900000">
                <a:off x="4333726" y="5743214"/>
                <a:ext cx="51846" cy="51840"/>
              </a:xfrm>
              <a:prstGeom prst="teardrop">
                <a:avLst>
                  <a:gd name="adj" fmla="val 149984"/>
                </a:avLst>
              </a:prstGeom>
              <a:blipFill>
                <a:blip r:embed="rId5"/>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7" name="グループ化 96"/>
          <p:cNvGrpSpPr/>
          <p:nvPr/>
        </p:nvGrpSpPr>
        <p:grpSpPr>
          <a:xfrm>
            <a:off x="3664148" y="1514906"/>
            <a:ext cx="588125" cy="608835"/>
            <a:chOff x="3664148" y="1514906"/>
            <a:chExt cx="588125" cy="608835"/>
          </a:xfrm>
        </p:grpSpPr>
        <p:grpSp>
          <p:nvGrpSpPr>
            <p:cNvPr id="98" name="グループ化 97"/>
            <p:cNvGrpSpPr>
              <a:grpSpLocks noChangeAspect="1"/>
            </p:cNvGrpSpPr>
            <p:nvPr/>
          </p:nvGrpSpPr>
          <p:grpSpPr>
            <a:xfrm>
              <a:off x="3664148" y="1514906"/>
              <a:ext cx="588125" cy="383820"/>
              <a:chOff x="1796261" y="2221860"/>
              <a:chExt cx="2352499" cy="1535281"/>
            </a:xfrm>
          </p:grpSpPr>
          <p:sp>
            <p:nvSpPr>
              <p:cNvPr id="102" name="円/楕円 101"/>
              <p:cNvSpPr>
                <a:spLocks noChangeAspect="1"/>
              </p:cNvSpPr>
              <p:nvPr/>
            </p:nvSpPr>
            <p:spPr>
              <a:xfrm rot="1907981">
                <a:off x="2132536" y="2221860"/>
                <a:ext cx="2016224" cy="795188"/>
              </a:xfrm>
              <a:prstGeom prst="ellipse">
                <a:avLst/>
              </a:pr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3" name="円/楕円 35"/>
              <p:cNvSpPr>
                <a:spLocks noChangeAspect="1"/>
              </p:cNvSpPr>
              <p:nvPr/>
            </p:nvSpPr>
            <p:spPr>
              <a:xfrm>
                <a:off x="2662869" y="2742824"/>
                <a:ext cx="1330247" cy="506300"/>
              </a:xfrm>
              <a:custGeom>
                <a:avLst/>
                <a:gdLst/>
                <a:ahLst/>
                <a:cxnLst/>
                <a:rect l="l" t="t" r="r" b="b"/>
                <a:pathLst>
                  <a:path w="1330248" h="506302">
                    <a:moveTo>
                      <a:pt x="461046" y="0"/>
                    </a:moveTo>
                    <a:cubicBezTo>
                      <a:pt x="811177" y="0"/>
                      <a:pt x="1119618" y="70399"/>
                      <a:pt x="1299406" y="178701"/>
                    </a:cubicBezTo>
                    <a:cubicBezTo>
                      <a:pt x="1337424" y="269064"/>
                      <a:pt x="1341528" y="348651"/>
                      <a:pt x="1304819" y="407857"/>
                    </a:cubicBezTo>
                    <a:cubicBezTo>
                      <a:pt x="1189109" y="594481"/>
                      <a:pt x="711709" y="507932"/>
                      <a:pt x="238517" y="214544"/>
                    </a:cubicBezTo>
                    <a:cubicBezTo>
                      <a:pt x="152012" y="160910"/>
                      <a:pt x="71637" y="104076"/>
                      <a:pt x="0" y="44298"/>
                    </a:cubicBezTo>
                    <a:cubicBezTo>
                      <a:pt x="138018" y="15864"/>
                      <a:pt x="294835" y="0"/>
                      <a:pt x="461046" y="0"/>
                    </a:cubicBezTo>
                    <a:close/>
                  </a:path>
                </a:pathLst>
              </a:custGeom>
              <a:gradFill flip="none" rotWithShape="1">
                <a:gsLst>
                  <a:gs pos="0">
                    <a:srgbClr val="7DB6D9"/>
                  </a:gs>
                  <a:gs pos="100000">
                    <a:srgbClr val="D9E1F7"/>
                  </a:gs>
                </a:gsLst>
                <a:lin ang="14400000" scaled="0"/>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9"/>
              <p:cNvSpPr/>
              <p:nvPr/>
            </p:nvSpPr>
            <p:spPr>
              <a:xfrm rot="1907981">
                <a:off x="1796261" y="2523697"/>
                <a:ext cx="2028544" cy="1233444"/>
              </a:xfrm>
              <a:custGeom>
                <a:avLst/>
                <a:gdLst>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136" h="308361">
                    <a:moveTo>
                      <a:pt x="241" y="0"/>
                    </a:moveTo>
                    <a:lnTo>
                      <a:pt x="3050" y="0"/>
                    </a:lnTo>
                    <a:lnTo>
                      <a:pt x="3050" y="1"/>
                    </a:lnTo>
                    <a:cubicBezTo>
                      <a:pt x="3050" y="54898"/>
                      <a:pt x="115887" y="99400"/>
                      <a:pt x="255078" y="99400"/>
                    </a:cubicBezTo>
                    <a:cubicBezTo>
                      <a:pt x="393397" y="99400"/>
                      <a:pt x="505690" y="55454"/>
                      <a:pt x="506844" y="1026"/>
                    </a:cubicBezTo>
                    <a:cubicBezTo>
                      <a:pt x="508251" y="29085"/>
                      <a:pt x="504570" y="66709"/>
                      <a:pt x="495944" y="107283"/>
                    </a:cubicBezTo>
                    <a:cubicBezTo>
                      <a:pt x="480487" y="180011"/>
                      <a:pt x="456758" y="223332"/>
                      <a:pt x="433453" y="243803"/>
                    </a:cubicBezTo>
                    <a:cubicBezTo>
                      <a:pt x="425825" y="280104"/>
                      <a:pt x="348818" y="308361"/>
                      <a:pt x="255079" y="308361"/>
                    </a:cubicBezTo>
                    <a:cubicBezTo>
                      <a:pt x="163007" y="308361"/>
                      <a:pt x="87079" y="281101"/>
                      <a:pt x="77183" y="245675"/>
                    </a:cubicBezTo>
                    <a:cubicBezTo>
                      <a:pt x="61463" y="224945"/>
                      <a:pt x="27799" y="185560"/>
                      <a:pt x="11269" y="107239"/>
                    </a:cubicBezTo>
                    <a:cubicBezTo>
                      <a:pt x="2605" y="66192"/>
                      <a:pt x="-1008" y="28170"/>
                      <a:pt x="241" y="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フリーフォーム 104"/>
              <p:cNvSpPr/>
              <p:nvPr/>
            </p:nvSpPr>
            <p:spPr>
              <a:xfrm rot="1907981">
                <a:off x="1841918" y="2485659"/>
                <a:ext cx="737384" cy="785844"/>
              </a:xfrm>
              <a:custGeom>
                <a:avLst/>
                <a:gdLst>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200444"/>
                  <a:gd name="connsiteY0" fmla="*/ 86335 h 224611"/>
                  <a:gd name="connsiteX1" fmla="*/ 138140 w 200444"/>
                  <a:gd name="connsiteY1" fmla="*/ 33948 h 224611"/>
                  <a:gd name="connsiteX2" fmla="*/ 59559 w 200444"/>
                  <a:gd name="connsiteY2" fmla="*/ 610 h 224611"/>
                  <a:gd name="connsiteX3" fmla="*/ 27 w 200444"/>
                  <a:gd name="connsiteY3" fmla="*/ 57760 h 224611"/>
                  <a:gd name="connsiteX4" fmla="*/ 66702 w 200444"/>
                  <a:gd name="connsiteY4" fmla="*/ 155392 h 224611"/>
                  <a:gd name="connsiteX5" fmla="*/ 152427 w 200444"/>
                  <a:gd name="connsiteY5" fmla="*/ 198254 h 224611"/>
                  <a:gd name="connsiteX6" fmla="*/ 200052 w 200444"/>
                  <a:gd name="connsiteY6" fmla="*/ 224449 h 224611"/>
                  <a:gd name="connsiteX7" fmla="*/ 171477 w 200444"/>
                  <a:gd name="connsiteY7" fmla="*/ 186348 h 224611"/>
                  <a:gd name="connsiteX8" fmla="*/ 100040 w 200444"/>
                  <a:gd name="connsiteY8" fmla="*/ 157773 h 224611"/>
                  <a:gd name="connsiteX9" fmla="*/ 19077 w 200444"/>
                  <a:gd name="connsiteY9" fmla="*/ 64904 h 224611"/>
                  <a:gd name="connsiteX10" fmla="*/ 64321 w 200444"/>
                  <a:gd name="connsiteY10" fmla="*/ 24423 h 224611"/>
                  <a:gd name="connsiteX11" fmla="*/ 145284 w 200444"/>
                  <a:gd name="connsiteY11" fmla="*/ 86335 h 224611"/>
                  <a:gd name="connsiteX0" fmla="*/ 145284 w 200444"/>
                  <a:gd name="connsiteY0" fmla="*/ 86335 h 249213"/>
                  <a:gd name="connsiteX1" fmla="*/ 138140 w 200444"/>
                  <a:gd name="connsiteY1" fmla="*/ 33948 h 249213"/>
                  <a:gd name="connsiteX2" fmla="*/ 59559 w 200444"/>
                  <a:gd name="connsiteY2" fmla="*/ 610 h 249213"/>
                  <a:gd name="connsiteX3" fmla="*/ 27 w 200444"/>
                  <a:gd name="connsiteY3" fmla="*/ 57760 h 249213"/>
                  <a:gd name="connsiteX4" fmla="*/ 66702 w 200444"/>
                  <a:gd name="connsiteY4" fmla="*/ 155392 h 249213"/>
                  <a:gd name="connsiteX5" fmla="*/ 152427 w 200444"/>
                  <a:gd name="connsiteY5" fmla="*/ 198254 h 249213"/>
                  <a:gd name="connsiteX6" fmla="*/ 200052 w 200444"/>
                  <a:gd name="connsiteY6" fmla="*/ 224449 h 249213"/>
                  <a:gd name="connsiteX7" fmla="*/ 171477 w 200444"/>
                  <a:gd name="connsiteY7" fmla="*/ 186348 h 249213"/>
                  <a:gd name="connsiteX8" fmla="*/ 100040 w 200444"/>
                  <a:gd name="connsiteY8" fmla="*/ 157773 h 249213"/>
                  <a:gd name="connsiteX9" fmla="*/ 19077 w 200444"/>
                  <a:gd name="connsiteY9" fmla="*/ 64904 h 249213"/>
                  <a:gd name="connsiteX10" fmla="*/ 64321 w 200444"/>
                  <a:gd name="connsiteY10" fmla="*/ 24423 h 249213"/>
                  <a:gd name="connsiteX11" fmla="*/ 145284 w 200444"/>
                  <a:gd name="connsiteY11" fmla="*/ 86335 h 249213"/>
                  <a:gd name="connsiteX0" fmla="*/ 145284 w 219300"/>
                  <a:gd name="connsiteY0" fmla="*/ 86335 h 221311"/>
                  <a:gd name="connsiteX1" fmla="*/ 138140 w 219300"/>
                  <a:gd name="connsiteY1" fmla="*/ 33948 h 221311"/>
                  <a:gd name="connsiteX2" fmla="*/ 59559 w 219300"/>
                  <a:gd name="connsiteY2" fmla="*/ 610 h 221311"/>
                  <a:gd name="connsiteX3" fmla="*/ 27 w 219300"/>
                  <a:gd name="connsiteY3" fmla="*/ 57760 h 221311"/>
                  <a:gd name="connsiteX4" fmla="*/ 66702 w 219300"/>
                  <a:gd name="connsiteY4" fmla="*/ 155392 h 221311"/>
                  <a:gd name="connsiteX5" fmla="*/ 152427 w 219300"/>
                  <a:gd name="connsiteY5" fmla="*/ 198254 h 221311"/>
                  <a:gd name="connsiteX6" fmla="*/ 219102 w 219300"/>
                  <a:gd name="connsiteY6" fmla="*/ 188730 h 221311"/>
                  <a:gd name="connsiteX7" fmla="*/ 171477 w 219300"/>
                  <a:gd name="connsiteY7" fmla="*/ 186348 h 221311"/>
                  <a:gd name="connsiteX8" fmla="*/ 100040 w 219300"/>
                  <a:gd name="connsiteY8" fmla="*/ 157773 h 221311"/>
                  <a:gd name="connsiteX9" fmla="*/ 19077 w 219300"/>
                  <a:gd name="connsiteY9" fmla="*/ 64904 h 221311"/>
                  <a:gd name="connsiteX10" fmla="*/ 64321 w 219300"/>
                  <a:gd name="connsiteY10" fmla="*/ 24423 h 221311"/>
                  <a:gd name="connsiteX11" fmla="*/ 145284 w 219300"/>
                  <a:gd name="connsiteY11" fmla="*/ 86335 h 221311"/>
                  <a:gd name="connsiteX0" fmla="*/ 145284 w 226029"/>
                  <a:gd name="connsiteY0" fmla="*/ 86335 h 221311"/>
                  <a:gd name="connsiteX1" fmla="*/ 138140 w 226029"/>
                  <a:gd name="connsiteY1" fmla="*/ 33948 h 221311"/>
                  <a:gd name="connsiteX2" fmla="*/ 59559 w 226029"/>
                  <a:gd name="connsiteY2" fmla="*/ 610 h 221311"/>
                  <a:gd name="connsiteX3" fmla="*/ 27 w 226029"/>
                  <a:gd name="connsiteY3" fmla="*/ 57760 h 221311"/>
                  <a:gd name="connsiteX4" fmla="*/ 66702 w 226029"/>
                  <a:gd name="connsiteY4" fmla="*/ 155392 h 221311"/>
                  <a:gd name="connsiteX5" fmla="*/ 152427 w 226029"/>
                  <a:gd name="connsiteY5" fmla="*/ 198254 h 221311"/>
                  <a:gd name="connsiteX6" fmla="*/ 219102 w 226029"/>
                  <a:gd name="connsiteY6" fmla="*/ 188730 h 221311"/>
                  <a:gd name="connsiteX7" fmla="*/ 171477 w 226029"/>
                  <a:gd name="connsiteY7" fmla="*/ 186348 h 221311"/>
                  <a:gd name="connsiteX8" fmla="*/ 100040 w 226029"/>
                  <a:gd name="connsiteY8" fmla="*/ 157773 h 221311"/>
                  <a:gd name="connsiteX9" fmla="*/ 19077 w 226029"/>
                  <a:gd name="connsiteY9" fmla="*/ 64904 h 221311"/>
                  <a:gd name="connsiteX10" fmla="*/ 64321 w 226029"/>
                  <a:gd name="connsiteY10" fmla="*/ 24423 h 221311"/>
                  <a:gd name="connsiteX11" fmla="*/ 145284 w 226029"/>
                  <a:gd name="connsiteY11" fmla="*/ 86335 h 221311"/>
                  <a:gd name="connsiteX0" fmla="*/ 145284 w 211157"/>
                  <a:gd name="connsiteY0" fmla="*/ 86335 h 253207"/>
                  <a:gd name="connsiteX1" fmla="*/ 138140 w 211157"/>
                  <a:gd name="connsiteY1" fmla="*/ 33948 h 253207"/>
                  <a:gd name="connsiteX2" fmla="*/ 59559 w 211157"/>
                  <a:gd name="connsiteY2" fmla="*/ 610 h 253207"/>
                  <a:gd name="connsiteX3" fmla="*/ 27 w 211157"/>
                  <a:gd name="connsiteY3" fmla="*/ 57760 h 253207"/>
                  <a:gd name="connsiteX4" fmla="*/ 66702 w 211157"/>
                  <a:gd name="connsiteY4" fmla="*/ 155392 h 253207"/>
                  <a:gd name="connsiteX5" fmla="*/ 152427 w 211157"/>
                  <a:gd name="connsiteY5" fmla="*/ 198254 h 253207"/>
                  <a:gd name="connsiteX6" fmla="*/ 202433 w 211157"/>
                  <a:gd name="connsiteY6" fmla="*/ 229211 h 253207"/>
                  <a:gd name="connsiteX7" fmla="*/ 171477 w 211157"/>
                  <a:gd name="connsiteY7" fmla="*/ 186348 h 253207"/>
                  <a:gd name="connsiteX8" fmla="*/ 100040 w 211157"/>
                  <a:gd name="connsiteY8" fmla="*/ 157773 h 253207"/>
                  <a:gd name="connsiteX9" fmla="*/ 19077 w 211157"/>
                  <a:gd name="connsiteY9" fmla="*/ 64904 h 253207"/>
                  <a:gd name="connsiteX10" fmla="*/ 64321 w 211157"/>
                  <a:gd name="connsiteY10" fmla="*/ 24423 h 253207"/>
                  <a:gd name="connsiteX11" fmla="*/ 145284 w 211157"/>
                  <a:gd name="connsiteY11" fmla="*/ 86335 h 253207"/>
                  <a:gd name="connsiteX0" fmla="*/ 145284 w 202433"/>
                  <a:gd name="connsiteY0" fmla="*/ 86335 h 253207"/>
                  <a:gd name="connsiteX1" fmla="*/ 138140 w 202433"/>
                  <a:gd name="connsiteY1" fmla="*/ 33948 h 253207"/>
                  <a:gd name="connsiteX2" fmla="*/ 59559 w 202433"/>
                  <a:gd name="connsiteY2" fmla="*/ 610 h 253207"/>
                  <a:gd name="connsiteX3" fmla="*/ 27 w 202433"/>
                  <a:gd name="connsiteY3" fmla="*/ 57760 h 253207"/>
                  <a:gd name="connsiteX4" fmla="*/ 66702 w 202433"/>
                  <a:gd name="connsiteY4" fmla="*/ 155392 h 253207"/>
                  <a:gd name="connsiteX5" fmla="*/ 152427 w 202433"/>
                  <a:gd name="connsiteY5" fmla="*/ 198254 h 253207"/>
                  <a:gd name="connsiteX6" fmla="*/ 202433 w 202433"/>
                  <a:gd name="connsiteY6" fmla="*/ 229211 h 253207"/>
                  <a:gd name="connsiteX7" fmla="*/ 171477 w 202433"/>
                  <a:gd name="connsiteY7" fmla="*/ 186348 h 253207"/>
                  <a:gd name="connsiteX8" fmla="*/ 100040 w 202433"/>
                  <a:gd name="connsiteY8" fmla="*/ 157773 h 253207"/>
                  <a:gd name="connsiteX9" fmla="*/ 19077 w 202433"/>
                  <a:gd name="connsiteY9" fmla="*/ 64904 h 253207"/>
                  <a:gd name="connsiteX10" fmla="*/ 64321 w 202433"/>
                  <a:gd name="connsiteY10" fmla="*/ 24423 h 253207"/>
                  <a:gd name="connsiteX11" fmla="*/ 145284 w 202433"/>
                  <a:gd name="connsiteY11" fmla="*/ 86335 h 253207"/>
                  <a:gd name="connsiteX0" fmla="*/ 145284 w 197670"/>
                  <a:gd name="connsiteY0" fmla="*/ 86335 h 253207"/>
                  <a:gd name="connsiteX1" fmla="*/ 138140 w 197670"/>
                  <a:gd name="connsiteY1" fmla="*/ 33948 h 253207"/>
                  <a:gd name="connsiteX2" fmla="*/ 59559 w 197670"/>
                  <a:gd name="connsiteY2" fmla="*/ 610 h 253207"/>
                  <a:gd name="connsiteX3" fmla="*/ 27 w 197670"/>
                  <a:gd name="connsiteY3" fmla="*/ 57760 h 253207"/>
                  <a:gd name="connsiteX4" fmla="*/ 66702 w 197670"/>
                  <a:gd name="connsiteY4" fmla="*/ 155392 h 253207"/>
                  <a:gd name="connsiteX5" fmla="*/ 152427 w 197670"/>
                  <a:gd name="connsiteY5" fmla="*/ 198254 h 253207"/>
                  <a:gd name="connsiteX6" fmla="*/ 197670 w 197670"/>
                  <a:gd name="connsiteY6" fmla="*/ 229211 h 253207"/>
                  <a:gd name="connsiteX7" fmla="*/ 171477 w 197670"/>
                  <a:gd name="connsiteY7" fmla="*/ 186348 h 253207"/>
                  <a:gd name="connsiteX8" fmla="*/ 100040 w 197670"/>
                  <a:gd name="connsiteY8" fmla="*/ 157773 h 253207"/>
                  <a:gd name="connsiteX9" fmla="*/ 19077 w 197670"/>
                  <a:gd name="connsiteY9" fmla="*/ 64904 h 253207"/>
                  <a:gd name="connsiteX10" fmla="*/ 64321 w 197670"/>
                  <a:gd name="connsiteY10" fmla="*/ 24423 h 253207"/>
                  <a:gd name="connsiteX11" fmla="*/ 145284 w 197670"/>
                  <a:gd name="connsiteY11" fmla="*/ 86335 h 253207"/>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52427 w 197670"/>
                  <a:gd name="connsiteY5" fmla="*/ 198254 h 229211"/>
                  <a:gd name="connsiteX6" fmla="*/ 197670 w 197670"/>
                  <a:gd name="connsiteY6" fmla="*/ 229211 h 229211"/>
                  <a:gd name="connsiteX7" fmla="*/ 171477 w 197670"/>
                  <a:gd name="connsiteY7" fmla="*/ 186348 h 229211"/>
                  <a:gd name="connsiteX8" fmla="*/ 100040 w 197670"/>
                  <a:gd name="connsiteY8" fmla="*/ 157773 h 229211"/>
                  <a:gd name="connsiteX9" fmla="*/ 19077 w 197670"/>
                  <a:gd name="connsiteY9" fmla="*/ 64904 h 229211"/>
                  <a:gd name="connsiteX10" fmla="*/ 64321 w 197670"/>
                  <a:gd name="connsiteY10" fmla="*/ 24423 h 229211"/>
                  <a:gd name="connsiteX11" fmla="*/ 145284 w 197670"/>
                  <a:gd name="connsiteY11" fmla="*/ 86335 h 229211"/>
                  <a:gd name="connsiteX0" fmla="*/ 145284 w 203144"/>
                  <a:gd name="connsiteY0" fmla="*/ 86335 h 229680"/>
                  <a:gd name="connsiteX1" fmla="*/ 138140 w 203144"/>
                  <a:gd name="connsiteY1" fmla="*/ 33948 h 229680"/>
                  <a:gd name="connsiteX2" fmla="*/ 59559 w 203144"/>
                  <a:gd name="connsiteY2" fmla="*/ 610 h 229680"/>
                  <a:gd name="connsiteX3" fmla="*/ 27 w 203144"/>
                  <a:gd name="connsiteY3" fmla="*/ 57760 h 229680"/>
                  <a:gd name="connsiteX4" fmla="*/ 66702 w 203144"/>
                  <a:gd name="connsiteY4" fmla="*/ 155392 h 229680"/>
                  <a:gd name="connsiteX5" fmla="*/ 197670 w 203144"/>
                  <a:gd name="connsiteY5" fmla="*/ 229211 h 229680"/>
                  <a:gd name="connsiteX6" fmla="*/ 171477 w 203144"/>
                  <a:gd name="connsiteY6" fmla="*/ 186348 h 229680"/>
                  <a:gd name="connsiteX7" fmla="*/ 100040 w 203144"/>
                  <a:gd name="connsiteY7" fmla="*/ 157773 h 229680"/>
                  <a:gd name="connsiteX8" fmla="*/ 19077 w 203144"/>
                  <a:gd name="connsiteY8" fmla="*/ 64904 h 229680"/>
                  <a:gd name="connsiteX9" fmla="*/ 64321 w 203144"/>
                  <a:gd name="connsiteY9" fmla="*/ 24423 h 229680"/>
                  <a:gd name="connsiteX10" fmla="*/ 145284 w 203144"/>
                  <a:gd name="connsiteY10" fmla="*/ 86335 h 229680"/>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2421 w 197670"/>
                  <a:gd name="connsiteY7" fmla="*/ 145867 h 229211"/>
                  <a:gd name="connsiteX8" fmla="*/ 19077 w 197670"/>
                  <a:gd name="connsiteY8" fmla="*/ 64904 h 229211"/>
                  <a:gd name="connsiteX9" fmla="*/ 64321 w 197670"/>
                  <a:gd name="connsiteY9" fmla="*/ 24423 h 229211"/>
                  <a:gd name="connsiteX10" fmla="*/ 145284 w 197670"/>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4398 w 197747"/>
                  <a:gd name="connsiteY9" fmla="*/ 24423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36329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26804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28679 w 197747"/>
                  <a:gd name="connsiteY8" fmla="*/ 79192 h 229211"/>
                  <a:gd name="connsiteX9" fmla="*/ 66779 w 197747"/>
                  <a:gd name="connsiteY9" fmla="*/ 26804 h 229211"/>
                  <a:gd name="connsiteX10" fmla="*/ 145361 w 197747"/>
                  <a:gd name="connsiteY10" fmla="*/ 86335 h 229211"/>
                  <a:gd name="connsiteX0" fmla="*/ 133489 w 185875"/>
                  <a:gd name="connsiteY0" fmla="*/ 87777 h 230653"/>
                  <a:gd name="connsiteX1" fmla="*/ 126345 w 185875"/>
                  <a:gd name="connsiteY1" fmla="*/ 35390 h 230653"/>
                  <a:gd name="connsiteX2" fmla="*/ 47764 w 185875"/>
                  <a:gd name="connsiteY2" fmla="*/ 2052 h 230653"/>
                  <a:gd name="connsiteX3" fmla="*/ 138 w 185875"/>
                  <a:gd name="connsiteY3" fmla="*/ 87777 h 230653"/>
                  <a:gd name="connsiteX4" fmla="*/ 62051 w 185875"/>
                  <a:gd name="connsiteY4" fmla="*/ 156834 h 230653"/>
                  <a:gd name="connsiteX5" fmla="*/ 185875 w 185875"/>
                  <a:gd name="connsiteY5" fmla="*/ 230653 h 230653"/>
                  <a:gd name="connsiteX6" fmla="*/ 159682 w 185875"/>
                  <a:gd name="connsiteY6" fmla="*/ 187790 h 230653"/>
                  <a:gd name="connsiteX7" fmla="*/ 90626 w 185875"/>
                  <a:gd name="connsiteY7" fmla="*/ 147309 h 230653"/>
                  <a:gd name="connsiteX8" fmla="*/ 16807 w 185875"/>
                  <a:gd name="connsiteY8" fmla="*/ 80634 h 230653"/>
                  <a:gd name="connsiteX9" fmla="*/ 54907 w 185875"/>
                  <a:gd name="connsiteY9" fmla="*/ 28246 h 230653"/>
                  <a:gd name="connsiteX10" fmla="*/ 133489 w 185875"/>
                  <a:gd name="connsiteY10" fmla="*/ 87777 h 230653"/>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3143 w 195529"/>
                  <a:gd name="connsiteY0" fmla="*/ 87511 h 230387"/>
                  <a:gd name="connsiteX1" fmla="*/ 135999 w 195529"/>
                  <a:gd name="connsiteY1" fmla="*/ 35124 h 230387"/>
                  <a:gd name="connsiteX2" fmla="*/ 57418 w 195529"/>
                  <a:gd name="connsiteY2" fmla="*/ 1786 h 230387"/>
                  <a:gd name="connsiteX3" fmla="*/ 267 w 195529"/>
                  <a:gd name="connsiteY3" fmla="*/ 82748 h 230387"/>
                  <a:gd name="connsiteX4" fmla="*/ 71705 w 195529"/>
                  <a:gd name="connsiteY4" fmla="*/ 156568 h 230387"/>
                  <a:gd name="connsiteX5" fmla="*/ 195529 w 195529"/>
                  <a:gd name="connsiteY5" fmla="*/ 230387 h 230387"/>
                  <a:gd name="connsiteX6" fmla="*/ 169336 w 195529"/>
                  <a:gd name="connsiteY6" fmla="*/ 187524 h 230387"/>
                  <a:gd name="connsiteX7" fmla="*/ 100280 w 195529"/>
                  <a:gd name="connsiteY7" fmla="*/ 147043 h 230387"/>
                  <a:gd name="connsiteX8" fmla="*/ 26461 w 195529"/>
                  <a:gd name="connsiteY8" fmla="*/ 80368 h 230387"/>
                  <a:gd name="connsiteX9" fmla="*/ 64561 w 195529"/>
                  <a:gd name="connsiteY9" fmla="*/ 27980 h 230387"/>
                  <a:gd name="connsiteX10" fmla="*/ 143143 w 195529"/>
                  <a:gd name="connsiteY10" fmla="*/ 87511 h 230387"/>
                  <a:gd name="connsiteX0" fmla="*/ 142987 w 195373"/>
                  <a:gd name="connsiteY0" fmla="*/ 86497 h 229373"/>
                  <a:gd name="connsiteX1" fmla="*/ 138224 w 195373"/>
                  <a:gd name="connsiteY1" fmla="*/ 46016 h 229373"/>
                  <a:gd name="connsiteX2" fmla="*/ 57262 w 195373"/>
                  <a:gd name="connsiteY2" fmla="*/ 772 h 229373"/>
                  <a:gd name="connsiteX3" fmla="*/ 111 w 195373"/>
                  <a:gd name="connsiteY3" fmla="*/ 81734 h 229373"/>
                  <a:gd name="connsiteX4" fmla="*/ 71549 w 195373"/>
                  <a:gd name="connsiteY4" fmla="*/ 155554 h 229373"/>
                  <a:gd name="connsiteX5" fmla="*/ 195373 w 195373"/>
                  <a:gd name="connsiteY5" fmla="*/ 229373 h 229373"/>
                  <a:gd name="connsiteX6" fmla="*/ 169180 w 195373"/>
                  <a:gd name="connsiteY6" fmla="*/ 186510 h 229373"/>
                  <a:gd name="connsiteX7" fmla="*/ 100124 w 195373"/>
                  <a:gd name="connsiteY7" fmla="*/ 146029 h 229373"/>
                  <a:gd name="connsiteX8" fmla="*/ 26305 w 195373"/>
                  <a:gd name="connsiteY8" fmla="*/ 79354 h 229373"/>
                  <a:gd name="connsiteX9" fmla="*/ 64405 w 195373"/>
                  <a:gd name="connsiteY9" fmla="*/ 26966 h 229373"/>
                  <a:gd name="connsiteX10" fmla="*/ 142987 w 195373"/>
                  <a:gd name="connsiteY10" fmla="*/ 86497 h 229373"/>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26511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7347 w 195453"/>
                  <a:gd name="connsiteY7" fmla="*/ 138430 h 228918"/>
                  <a:gd name="connsiteX8" fmla="*/ 26385 w 195453"/>
                  <a:gd name="connsiteY8" fmla="*/ 78899 h 228918"/>
                  <a:gd name="connsiteX9" fmla="*/ 64485 w 195453"/>
                  <a:gd name="connsiteY9" fmla="*/ 33655 h 228918"/>
                  <a:gd name="connsiteX10" fmla="*/ 143067 w 1954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5725 h 228601"/>
                  <a:gd name="connsiteX1" fmla="*/ 138113 w 195262"/>
                  <a:gd name="connsiteY1" fmla="*/ 45244 h 228601"/>
                  <a:gd name="connsiteX2" fmla="*/ 57151 w 195262"/>
                  <a:gd name="connsiteY2" fmla="*/ 0 h 228601"/>
                  <a:gd name="connsiteX3" fmla="*/ 0 w 195262"/>
                  <a:gd name="connsiteY3" fmla="*/ 80962 h 228601"/>
                  <a:gd name="connsiteX4" fmla="*/ 78582 w 195262"/>
                  <a:gd name="connsiteY4" fmla="*/ 147638 h 228601"/>
                  <a:gd name="connsiteX5" fmla="*/ 195262 w 195262"/>
                  <a:gd name="connsiteY5" fmla="*/ 228601 h 228601"/>
                  <a:gd name="connsiteX6" fmla="*/ 169069 w 195262"/>
                  <a:gd name="connsiteY6" fmla="*/ 185738 h 228601"/>
                  <a:gd name="connsiteX7" fmla="*/ 107156 w 195262"/>
                  <a:gd name="connsiteY7" fmla="*/ 138113 h 228601"/>
                  <a:gd name="connsiteX8" fmla="*/ 26194 w 195262"/>
                  <a:gd name="connsiteY8" fmla="*/ 78582 h 228601"/>
                  <a:gd name="connsiteX9" fmla="*/ 64294 w 195262"/>
                  <a:gd name="connsiteY9" fmla="*/ 33338 h 228601"/>
                  <a:gd name="connsiteX10" fmla="*/ 142876 w 195262"/>
                  <a:gd name="connsiteY10" fmla="*/ 85725 h 228601"/>
                  <a:gd name="connsiteX0" fmla="*/ 142876 w 195262"/>
                  <a:gd name="connsiteY0" fmla="*/ 86337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2876 w 195262"/>
                  <a:gd name="connsiteY10" fmla="*/ 86337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1090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51210 w 195262"/>
                  <a:gd name="connsiteY0" fmla="*/ 74543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51210 w 195262"/>
                  <a:gd name="connsiteY10" fmla="*/ 74543 h 229325"/>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7164 w 195262"/>
                  <a:gd name="connsiteY0" fmla="*/ 73465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7164 w 195262"/>
                  <a:gd name="connsiteY10" fmla="*/ 73465 h 229438"/>
                  <a:gd name="connsiteX0" fmla="*/ 157164 w 195262"/>
                  <a:gd name="connsiteY0" fmla="*/ 73638 h 229611"/>
                  <a:gd name="connsiteX1" fmla="*/ 135137 w 195262"/>
                  <a:gd name="connsiteY1" fmla="*/ 45064 h 229611"/>
                  <a:gd name="connsiteX2" fmla="*/ 57151 w 195262"/>
                  <a:gd name="connsiteY2" fmla="*/ 1010 h 229611"/>
                  <a:gd name="connsiteX3" fmla="*/ 0 w 195262"/>
                  <a:gd name="connsiteY3" fmla="*/ 81972 h 229611"/>
                  <a:gd name="connsiteX4" fmla="*/ 78582 w 195262"/>
                  <a:gd name="connsiteY4" fmla="*/ 148648 h 229611"/>
                  <a:gd name="connsiteX5" fmla="*/ 195262 w 195262"/>
                  <a:gd name="connsiteY5" fmla="*/ 229611 h 229611"/>
                  <a:gd name="connsiteX6" fmla="*/ 169069 w 195262"/>
                  <a:gd name="connsiteY6" fmla="*/ 186748 h 229611"/>
                  <a:gd name="connsiteX7" fmla="*/ 107156 w 195262"/>
                  <a:gd name="connsiteY7" fmla="*/ 139123 h 229611"/>
                  <a:gd name="connsiteX8" fmla="*/ 26194 w 195262"/>
                  <a:gd name="connsiteY8" fmla="*/ 79592 h 229611"/>
                  <a:gd name="connsiteX9" fmla="*/ 64294 w 195262"/>
                  <a:gd name="connsiteY9" fmla="*/ 34348 h 229611"/>
                  <a:gd name="connsiteX10" fmla="*/ 157164 w 195262"/>
                  <a:gd name="connsiteY10" fmla="*/ 73638 h 229611"/>
                  <a:gd name="connsiteX0" fmla="*/ 157164 w 195262"/>
                  <a:gd name="connsiteY0" fmla="*/ 73638 h 229611"/>
                  <a:gd name="connsiteX1" fmla="*/ 147345 w 195262"/>
                  <a:gd name="connsiteY1" fmla="*/ 60211 h 229611"/>
                  <a:gd name="connsiteX2" fmla="*/ 135137 w 195262"/>
                  <a:gd name="connsiteY2" fmla="*/ 45064 h 229611"/>
                  <a:gd name="connsiteX3" fmla="*/ 57151 w 195262"/>
                  <a:gd name="connsiteY3" fmla="*/ 1010 h 229611"/>
                  <a:gd name="connsiteX4" fmla="*/ 0 w 195262"/>
                  <a:gd name="connsiteY4" fmla="*/ 81972 h 229611"/>
                  <a:gd name="connsiteX5" fmla="*/ 78582 w 195262"/>
                  <a:gd name="connsiteY5" fmla="*/ 148648 h 229611"/>
                  <a:gd name="connsiteX6" fmla="*/ 195262 w 195262"/>
                  <a:gd name="connsiteY6" fmla="*/ 229611 h 229611"/>
                  <a:gd name="connsiteX7" fmla="*/ 169069 w 195262"/>
                  <a:gd name="connsiteY7" fmla="*/ 186748 h 229611"/>
                  <a:gd name="connsiteX8" fmla="*/ 107156 w 195262"/>
                  <a:gd name="connsiteY8" fmla="*/ 139123 h 229611"/>
                  <a:gd name="connsiteX9" fmla="*/ 26194 w 195262"/>
                  <a:gd name="connsiteY9" fmla="*/ 79592 h 229611"/>
                  <a:gd name="connsiteX10" fmla="*/ 64294 w 195262"/>
                  <a:gd name="connsiteY10" fmla="*/ 34348 h 229611"/>
                  <a:gd name="connsiteX11" fmla="*/ 157164 w 195262"/>
                  <a:gd name="connsiteY11" fmla="*/ 73638 h 229611"/>
                  <a:gd name="connsiteX0" fmla="*/ 157164 w 195262"/>
                  <a:gd name="connsiteY0" fmla="*/ 73549 h 229522"/>
                  <a:gd name="connsiteX1" fmla="*/ 147345 w 195262"/>
                  <a:gd name="connsiteY1" fmla="*/ 60122 h 229522"/>
                  <a:gd name="connsiteX2" fmla="*/ 133351 w 195262"/>
                  <a:gd name="connsiteY2" fmla="*/ 46166 h 229522"/>
                  <a:gd name="connsiteX3" fmla="*/ 57151 w 195262"/>
                  <a:gd name="connsiteY3" fmla="*/ 921 h 229522"/>
                  <a:gd name="connsiteX4" fmla="*/ 0 w 195262"/>
                  <a:gd name="connsiteY4" fmla="*/ 81883 h 229522"/>
                  <a:gd name="connsiteX5" fmla="*/ 78582 w 195262"/>
                  <a:gd name="connsiteY5" fmla="*/ 148559 h 229522"/>
                  <a:gd name="connsiteX6" fmla="*/ 195262 w 195262"/>
                  <a:gd name="connsiteY6" fmla="*/ 229522 h 229522"/>
                  <a:gd name="connsiteX7" fmla="*/ 169069 w 195262"/>
                  <a:gd name="connsiteY7" fmla="*/ 186659 h 229522"/>
                  <a:gd name="connsiteX8" fmla="*/ 107156 w 195262"/>
                  <a:gd name="connsiteY8" fmla="*/ 139034 h 229522"/>
                  <a:gd name="connsiteX9" fmla="*/ 26194 w 195262"/>
                  <a:gd name="connsiteY9" fmla="*/ 79503 h 229522"/>
                  <a:gd name="connsiteX10" fmla="*/ 64294 w 195262"/>
                  <a:gd name="connsiteY10" fmla="*/ 34259 h 229522"/>
                  <a:gd name="connsiteX11" fmla="*/ 157164 w 195262"/>
                  <a:gd name="connsiteY11" fmla="*/ 73549 h 229522"/>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57164 w 198834"/>
                  <a:gd name="connsiteY10" fmla="*/ 73241 h 207188"/>
                  <a:gd name="connsiteX0" fmla="*/ 166689 w 198834"/>
                  <a:gd name="connsiteY0" fmla="*/ 79194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66689 w 198834"/>
                  <a:gd name="connsiteY10" fmla="*/ 79194 h 207188"/>
                  <a:gd name="connsiteX0" fmla="*/ 166689 w 217289"/>
                  <a:gd name="connsiteY0" fmla="*/ 79194 h 219094"/>
                  <a:gd name="connsiteX1" fmla="*/ 133351 w 217289"/>
                  <a:gd name="connsiteY1" fmla="*/ 45858 h 219094"/>
                  <a:gd name="connsiteX2" fmla="*/ 57151 w 217289"/>
                  <a:gd name="connsiteY2" fmla="*/ 613 h 219094"/>
                  <a:gd name="connsiteX3" fmla="*/ 0 w 217289"/>
                  <a:gd name="connsiteY3" fmla="*/ 81575 h 219094"/>
                  <a:gd name="connsiteX4" fmla="*/ 78582 w 217289"/>
                  <a:gd name="connsiteY4" fmla="*/ 148251 h 219094"/>
                  <a:gd name="connsiteX5" fmla="*/ 217289 w 217289"/>
                  <a:gd name="connsiteY5" fmla="*/ 219094 h 219094"/>
                  <a:gd name="connsiteX6" fmla="*/ 170260 w 217289"/>
                  <a:gd name="connsiteY6" fmla="*/ 184565 h 219094"/>
                  <a:gd name="connsiteX7" fmla="*/ 102394 w 217289"/>
                  <a:gd name="connsiteY7" fmla="*/ 142893 h 219094"/>
                  <a:gd name="connsiteX8" fmla="*/ 10121 w 217289"/>
                  <a:gd name="connsiteY8" fmla="*/ 81576 h 219094"/>
                  <a:gd name="connsiteX9" fmla="*/ 62508 w 217289"/>
                  <a:gd name="connsiteY9" fmla="*/ 26212 h 219094"/>
                  <a:gd name="connsiteX10" fmla="*/ 166689 w 217289"/>
                  <a:gd name="connsiteY10" fmla="*/ 79194 h 219094"/>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0260 w 217289"/>
                  <a:gd name="connsiteY6" fmla="*/ 184619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2641 w 217289"/>
                  <a:gd name="connsiteY6" fmla="*/ 184280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0855 w 217289"/>
                  <a:gd name="connsiteY6" fmla="*/ 188447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10121 w 219075"/>
                  <a:gd name="connsiteY8" fmla="*/ 81886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5485 w 219075"/>
                  <a:gd name="connsiteY9" fmla="*/ 34857 h 217023"/>
                  <a:gd name="connsiteX10" fmla="*/ 176809 w 219075"/>
                  <a:gd name="connsiteY10" fmla="*/ 64026 h 217023"/>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41672 w 219075"/>
                  <a:gd name="connsiteY8" fmla="*/ 90050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114609 w 219075"/>
                  <a:gd name="connsiteY9" fmla="*/ 57225 h 217448"/>
                  <a:gd name="connsiteX10" fmla="*/ 176809 w 219075"/>
                  <a:gd name="connsiteY10" fmla="*/ 64451 h 217448"/>
                  <a:gd name="connsiteX0" fmla="*/ 176985 w 219251"/>
                  <a:gd name="connsiteY0" fmla="*/ 44710 h 197707"/>
                  <a:gd name="connsiteX1" fmla="*/ 127575 w 219251"/>
                  <a:gd name="connsiteY1" fmla="*/ 14947 h 197707"/>
                  <a:gd name="connsiteX2" fmla="*/ 59494 w 219251"/>
                  <a:gd name="connsiteY2" fmla="*/ 3275 h 197707"/>
                  <a:gd name="connsiteX3" fmla="*/ 176 w 219251"/>
                  <a:gd name="connsiteY3" fmla="*/ 62569 h 197707"/>
                  <a:gd name="connsiteX4" fmla="*/ 78758 w 219251"/>
                  <a:gd name="connsiteY4" fmla="*/ 129245 h 197707"/>
                  <a:gd name="connsiteX5" fmla="*/ 219251 w 219251"/>
                  <a:gd name="connsiteY5" fmla="*/ 197707 h 197707"/>
                  <a:gd name="connsiteX6" fmla="*/ 171031 w 219251"/>
                  <a:gd name="connsiteY6" fmla="*/ 169131 h 197707"/>
                  <a:gd name="connsiteX7" fmla="*/ 102570 w 219251"/>
                  <a:gd name="connsiteY7" fmla="*/ 123887 h 197707"/>
                  <a:gd name="connsiteX8" fmla="*/ 80851 w 219251"/>
                  <a:gd name="connsiteY8" fmla="*/ 84394 h 197707"/>
                  <a:gd name="connsiteX9" fmla="*/ 114785 w 219251"/>
                  <a:gd name="connsiteY9" fmla="*/ 37484 h 197707"/>
                  <a:gd name="connsiteX10" fmla="*/ 176985 w 219251"/>
                  <a:gd name="connsiteY10" fmla="*/ 44710 h 197707"/>
                  <a:gd name="connsiteX0" fmla="*/ 176976 w 219242"/>
                  <a:gd name="connsiteY0" fmla="*/ 453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6976 w 219242"/>
                  <a:gd name="connsiteY10" fmla="*/ 45351 h 198348"/>
                  <a:gd name="connsiteX0" fmla="*/ 179143 w 219242"/>
                  <a:gd name="connsiteY0" fmla="*/ 388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9143 w 219242"/>
                  <a:gd name="connsiteY10" fmla="*/ 38851 h 198348"/>
                  <a:gd name="connsiteX0" fmla="*/ 179143 w 179143"/>
                  <a:gd name="connsiteY0" fmla="*/ 38851 h 188597"/>
                  <a:gd name="connsiteX1" fmla="*/ 111315 w 179143"/>
                  <a:gd name="connsiteY1" fmla="*/ 13421 h 188597"/>
                  <a:gd name="connsiteX2" fmla="*/ 59485 w 179143"/>
                  <a:gd name="connsiteY2" fmla="*/ 3916 h 188597"/>
                  <a:gd name="connsiteX3" fmla="*/ 167 w 179143"/>
                  <a:gd name="connsiteY3" fmla="*/ 63210 h 188597"/>
                  <a:gd name="connsiteX4" fmla="*/ 78749 w 179143"/>
                  <a:gd name="connsiteY4" fmla="*/ 129886 h 188597"/>
                  <a:gd name="connsiteX5" fmla="*/ 158571 w 179143"/>
                  <a:gd name="connsiteY5" fmla="*/ 188597 h 188597"/>
                  <a:gd name="connsiteX6" fmla="*/ 171022 w 179143"/>
                  <a:gd name="connsiteY6" fmla="*/ 169772 h 188597"/>
                  <a:gd name="connsiteX7" fmla="*/ 102561 w 179143"/>
                  <a:gd name="connsiteY7" fmla="*/ 124528 h 188597"/>
                  <a:gd name="connsiteX8" fmla="*/ 80842 w 179143"/>
                  <a:gd name="connsiteY8" fmla="*/ 85035 h 188597"/>
                  <a:gd name="connsiteX9" fmla="*/ 114776 w 179143"/>
                  <a:gd name="connsiteY9" fmla="*/ 38125 h 188597"/>
                  <a:gd name="connsiteX10" fmla="*/ 179143 w 179143"/>
                  <a:gd name="connsiteY10" fmla="*/ 38851 h 188597"/>
                  <a:gd name="connsiteX0" fmla="*/ 179143 w 221806"/>
                  <a:gd name="connsiteY0" fmla="*/ 38851 h 207072"/>
                  <a:gd name="connsiteX1" fmla="*/ 111315 w 221806"/>
                  <a:gd name="connsiteY1" fmla="*/ 13421 h 207072"/>
                  <a:gd name="connsiteX2" fmla="*/ 59485 w 221806"/>
                  <a:gd name="connsiteY2" fmla="*/ 3916 h 207072"/>
                  <a:gd name="connsiteX3" fmla="*/ 167 w 221806"/>
                  <a:gd name="connsiteY3" fmla="*/ 63210 h 207072"/>
                  <a:gd name="connsiteX4" fmla="*/ 78749 w 221806"/>
                  <a:gd name="connsiteY4" fmla="*/ 129886 h 207072"/>
                  <a:gd name="connsiteX5" fmla="*/ 158571 w 221806"/>
                  <a:gd name="connsiteY5" fmla="*/ 188597 h 207072"/>
                  <a:gd name="connsiteX6" fmla="*/ 220859 w 221806"/>
                  <a:gd name="connsiteY6" fmla="*/ 205525 h 207072"/>
                  <a:gd name="connsiteX7" fmla="*/ 102561 w 221806"/>
                  <a:gd name="connsiteY7" fmla="*/ 124528 h 207072"/>
                  <a:gd name="connsiteX8" fmla="*/ 80842 w 221806"/>
                  <a:gd name="connsiteY8" fmla="*/ 85035 h 207072"/>
                  <a:gd name="connsiteX9" fmla="*/ 114776 w 221806"/>
                  <a:gd name="connsiteY9" fmla="*/ 38125 h 207072"/>
                  <a:gd name="connsiteX10" fmla="*/ 179143 w 221806"/>
                  <a:gd name="connsiteY10" fmla="*/ 38851 h 207072"/>
                  <a:gd name="connsiteX0" fmla="*/ 145807 w 188470"/>
                  <a:gd name="connsiteY0" fmla="*/ 39573 h 207794"/>
                  <a:gd name="connsiteX1" fmla="*/ 77979 w 188470"/>
                  <a:gd name="connsiteY1" fmla="*/ 14143 h 207794"/>
                  <a:gd name="connsiteX2" fmla="*/ 26149 w 188470"/>
                  <a:gd name="connsiteY2" fmla="*/ 4638 h 207794"/>
                  <a:gd name="connsiteX3" fmla="*/ 417 w 188470"/>
                  <a:gd name="connsiteY3" fmla="*/ 73683 h 207794"/>
                  <a:gd name="connsiteX4" fmla="*/ 45413 w 188470"/>
                  <a:gd name="connsiteY4" fmla="*/ 130608 h 207794"/>
                  <a:gd name="connsiteX5" fmla="*/ 125235 w 188470"/>
                  <a:gd name="connsiteY5" fmla="*/ 189319 h 207794"/>
                  <a:gd name="connsiteX6" fmla="*/ 187523 w 188470"/>
                  <a:gd name="connsiteY6" fmla="*/ 206247 h 207794"/>
                  <a:gd name="connsiteX7" fmla="*/ 69225 w 188470"/>
                  <a:gd name="connsiteY7" fmla="*/ 125250 h 207794"/>
                  <a:gd name="connsiteX8" fmla="*/ 47506 w 188470"/>
                  <a:gd name="connsiteY8" fmla="*/ 85757 h 207794"/>
                  <a:gd name="connsiteX9" fmla="*/ 81440 w 188470"/>
                  <a:gd name="connsiteY9" fmla="*/ 38847 h 207794"/>
                  <a:gd name="connsiteX10" fmla="*/ 145807 w 188470"/>
                  <a:gd name="connsiteY10" fmla="*/ 39573 h 207794"/>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47393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60394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87530 w 188357"/>
                  <a:gd name="connsiteY7" fmla="*/ 119047 h 200508"/>
                  <a:gd name="connsiteX8" fmla="*/ 60394 w 188357"/>
                  <a:gd name="connsiteY8" fmla="*/ 78471 h 200508"/>
                  <a:gd name="connsiteX9" fmla="*/ 81327 w 188357"/>
                  <a:gd name="connsiteY9" fmla="*/ 31561 h 200508"/>
                  <a:gd name="connsiteX10" fmla="*/ 145694 w 188357"/>
                  <a:gd name="connsiteY10" fmla="*/ 32287 h 200508"/>
                  <a:gd name="connsiteX0" fmla="*/ 146180 w 188843"/>
                  <a:gd name="connsiteY0" fmla="*/ 32287 h 200508"/>
                  <a:gd name="connsiteX1" fmla="*/ 78352 w 188843"/>
                  <a:gd name="connsiteY1" fmla="*/ 6857 h 200508"/>
                  <a:gd name="connsiteX2" fmla="*/ 28689 w 188843"/>
                  <a:gd name="connsiteY2" fmla="*/ 10353 h 200508"/>
                  <a:gd name="connsiteX3" fmla="*/ 790 w 188843"/>
                  <a:gd name="connsiteY3" fmla="*/ 66397 h 200508"/>
                  <a:gd name="connsiteX4" fmla="*/ 58787 w 188843"/>
                  <a:gd name="connsiteY4" fmla="*/ 128739 h 200508"/>
                  <a:gd name="connsiteX5" fmla="*/ 125608 w 188843"/>
                  <a:gd name="connsiteY5" fmla="*/ 182033 h 200508"/>
                  <a:gd name="connsiteX6" fmla="*/ 187896 w 188843"/>
                  <a:gd name="connsiteY6" fmla="*/ 198961 h 200508"/>
                  <a:gd name="connsiteX7" fmla="*/ 88016 w 188843"/>
                  <a:gd name="connsiteY7" fmla="*/ 119047 h 200508"/>
                  <a:gd name="connsiteX8" fmla="*/ 60880 w 188843"/>
                  <a:gd name="connsiteY8" fmla="*/ 78471 h 200508"/>
                  <a:gd name="connsiteX9" fmla="*/ 81813 w 188843"/>
                  <a:gd name="connsiteY9" fmla="*/ 31561 h 200508"/>
                  <a:gd name="connsiteX10" fmla="*/ 146180 w 188843"/>
                  <a:gd name="connsiteY10" fmla="*/ 32287 h 200508"/>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44 w 187860"/>
                  <a:gd name="connsiteY0" fmla="*/ 33050 h 199724"/>
                  <a:gd name="connsiteX1" fmla="*/ 70732 w 187860"/>
                  <a:gd name="connsiteY1" fmla="*/ 6537 h 199724"/>
                  <a:gd name="connsiteX2" fmla="*/ 28653 w 187860"/>
                  <a:gd name="connsiteY2" fmla="*/ 11116 h 199724"/>
                  <a:gd name="connsiteX3" fmla="*/ 754 w 187860"/>
                  <a:gd name="connsiteY3" fmla="*/ 67160 h 199724"/>
                  <a:gd name="connsiteX4" fmla="*/ 58751 w 187860"/>
                  <a:gd name="connsiteY4" fmla="*/ 129502 h 199724"/>
                  <a:gd name="connsiteX5" fmla="*/ 125572 w 187860"/>
                  <a:gd name="connsiteY5" fmla="*/ 182796 h 199724"/>
                  <a:gd name="connsiteX6" fmla="*/ 187860 w 187860"/>
                  <a:gd name="connsiteY6" fmla="*/ 199724 h 199724"/>
                  <a:gd name="connsiteX7" fmla="*/ 87980 w 187860"/>
                  <a:gd name="connsiteY7" fmla="*/ 119810 h 199724"/>
                  <a:gd name="connsiteX8" fmla="*/ 60844 w 187860"/>
                  <a:gd name="connsiteY8" fmla="*/ 79234 h 199724"/>
                  <a:gd name="connsiteX9" fmla="*/ 81777 w 187860"/>
                  <a:gd name="connsiteY9" fmla="*/ 32324 h 199724"/>
                  <a:gd name="connsiteX10" fmla="*/ 146144 w 187860"/>
                  <a:gd name="connsiteY10" fmla="*/ 33050 h 199724"/>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28766 h 195440"/>
                  <a:gd name="connsiteX1" fmla="*/ 70732 w 187860"/>
                  <a:gd name="connsiteY1" fmla="*/ 2253 h 195440"/>
                  <a:gd name="connsiteX2" fmla="*/ 28653 w 187860"/>
                  <a:gd name="connsiteY2" fmla="*/ 6832 h 195440"/>
                  <a:gd name="connsiteX3" fmla="*/ 754 w 187860"/>
                  <a:gd name="connsiteY3" fmla="*/ 62876 h 195440"/>
                  <a:gd name="connsiteX4" fmla="*/ 58751 w 187860"/>
                  <a:gd name="connsiteY4" fmla="*/ 125218 h 195440"/>
                  <a:gd name="connsiteX5" fmla="*/ 125572 w 187860"/>
                  <a:gd name="connsiteY5" fmla="*/ 178512 h 195440"/>
                  <a:gd name="connsiteX6" fmla="*/ 187860 w 187860"/>
                  <a:gd name="connsiteY6" fmla="*/ 195440 h 195440"/>
                  <a:gd name="connsiteX7" fmla="*/ 87980 w 187860"/>
                  <a:gd name="connsiteY7" fmla="*/ 115526 h 195440"/>
                  <a:gd name="connsiteX8" fmla="*/ 60844 w 187860"/>
                  <a:gd name="connsiteY8" fmla="*/ 74950 h 195440"/>
                  <a:gd name="connsiteX9" fmla="*/ 81777 w 187860"/>
                  <a:gd name="connsiteY9" fmla="*/ 28040 h 195440"/>
                  <a:gd name="connsiteX10" fmla="*/ 146144 w 187860"/>
                  <a:gd name="connsiteY10" fmla="*/ 28766 h 195440"/>
                  <a:gd name="connsiteX0" fmla="*/ 146748 w 188464"/>
                  <a:gd name="connsiteY0" fmla="*/ 26993 h 193667"/>
                  <a:gd name="connsiteX1" fmla="*/ 71336 w 188464"/>
                  <a:gd name="connsiteY1" fmla="*/ 480 h 193667"/>
                  <a:gd name="connsiteX2" fmla="*/ 22709 w 188464"/>
                  <a:gd name="connsiteY2" fmla="*/ 12798 h 193667"/>
                  <a:gd name="connsiteX3" fmla="*/ 1358 w 188464"/>
                  <a:gd name="connsiteY3" fmla="*/ 61103 h 193667"/>
                  <a:gd name="connsiteX4" fmla="*/ 59355 w 188464"/>
                  <a:gd name="connsiteY4" fmla="*/ 123445 h 193667"/>
                  <a:gd name="connsiteX5" fmla="*/ 126176 w 188464"/>
                  <a:gd name="connsiteY5" fmla="*/ 176739 h 193667"/>
                  <a:gd name="connsiteX6" fmla="*/ 188464 w 188464"/>
                  <a:gd name="connsiteY6" fmla="*/ 193667 h 193667"/>
                  <a:gd name="connsiteX7" fmla="*/ 88584 w 188464"/>
                  <a:gd name="connsiteY7" fmla="*/ 113753 h 193667"/>
                  <a:gd name="connsiteX8" fmla="*/ 61448 w 188464"/>
                  <a:gd name="connsiteY8" fmla="*/ 73177 h 193667"/>
                  <a:gd name="connsiteX9" fmla="*/ 82381 w 188464"/>
                  <a:gd name="connsiteY9" fmla="*/ 26267 h 193667"/>
                  <a:gd name="connsiteX10" fmla="*/ 146748 w 188464"/>
                  <a:gd name="connsiteY10" fmla="*/ 26993 h 193667"/>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1177 w 178193"/>
                  <a:gd name="connsiteY8" fmla="*/ 73265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86648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733 w 178449"/>
                  <a:gd name="connsiteY0" fmla="*/ 27081 h 193755"/>
                  <a:gd name="connsiteX1" fmla="*/ 61321 w 178449"/>
                  <a:gd name="connsiteY1" fmla="*/ 568 h 193755"/>
                  <a:gd name="connsiteX2" fmla="*/ 12694 w 178449"/>
                  <a:gd name="connsiteY2" fmla="*/ 12886 h 193755"/>
                  <a:gd name="connsiteX3" fmla="*/ 2654 w 178449"/>
                  <a:gd name="connsiteY3" fmla="*/ 68335 h 193755"/>
                  <a:gd name="connsiteX4" fmla="*/ 52912 w 178449"/>
                  <a:gd name="connsiteY4" fmla="*/ 124724 h 193755"/>
                  <a:gd name="connsiteX5" fmla="*/ 116161 w 178449"/>
                  <a:gd name="connsiteY5" fmla="*/ 176827 h 193755"/>
                  <a:gd name="connsiteX6" fmla="*/ 178449 w 178449"/>
                  <a:gd name="connsiteY6" fmla="*/ 193755 h 193755"/>
                  <a:gd name="connsiteX7" fmla="*/ 86904 w 178449"/>
                  <a:gd name="connsiteY7" fmla="*/ 113841 h 193755"/>
                  <a:gd name="connsiteX8" fmla="*/ 57982 w 178449"/>
                  <a:gd name="connsiteY8" fmla="*/ 76242 h 193755"/>
                  <a:gd name="connsiteX9" fmla="*/ 72366 w 178449"/>
                  <a:gd name="connsiteY9" fmla="*/ 26355 h 193755"/>
                  <a:gd name="connsiteX10" fmla="*/ 136733 w 178449"/>
                  <a:gd name="connsiteY10" fmla="*/ 27081 h 193755"/>
                  <a:gd name="connsiteX0" fmla="*/ 132532 w 174248"/>
                  <a:gd name="connsiteY0" fmla="*/ 27165 h 193839"/>
                  <a:gd name="connsiteX1" fmla="*/ 57120 w 174248"/>
                  <a:gd name="connsiteY1" fmla="*/ 652 h 193839"/>
                  <a:gd name="connsiteX2" fmla="*/ 8493 w 174248"/>
                  <a:gd name="connsiteY2" fmla="*/ 12970 h 193839"/>
                  <a:gd name="connsiteX3" fmla="*/ 3811 w 174248"/>
                  <a:gd name="connsiteY3" fmla="*/ 73777 h 193839"/>
                  <a:gd name="connsiteX4" fmla="*/ 48711 w 174248"/>
                  <a:gd name="connsiteY4" fmla="*/ 124808 h 193839"/>
                  <a:gd name="connsiteX5" fmla="*/ 111960 w 174248"/>
                  <a:gd name="connsiteY5" fmla="*/ 176911 h 193839"/>
                  <a:gd name="connsiteX6" fmla="*/ 174248 w 174248"/>
                  <a:gd name="connsiteY6" fmla="*/ 193839 h 193839"/>
                  <a:gd name="connsiteX7" fmla="*/ 82703 w 174248"/>
                  <a:gd name="connsiteY7" fmla="*/ 113925 h 193839"/>
                  <a:gd name="connsiteX8" fmla="*/ 53781 w 174248"/>
                  <a:gd name="connsiteY8" fmla="*/ 76326 h 193839"/>
                  <a:gd name="connsiteX9" fmla="*/ 68165 w 174248"/>
                  <a:gd name="connsiteY9" fmla="*/ 26439 h 193839"/>
                  <a:gd name="connsiteX10" fmla="*/ 132532 w 174248"/>
                  <a:gd name="connsiteY10" fmla="*/ 27165 h 193839"/>
                  <a:gd name="connsiteX0" fmla="*/ 130997 w 172713"/>
                  <a:gd name="connsiteY0" fmla="*/ 26875 h 193549"/>
                  <a:gd name="connsiteX1" fmla="*/ 55585 w 172713"/>
                  <a:gd name="connsiteY1" fmla="*/ 362 h 193549"/>
                  <a:gd name="connsiteX2" fmla="*/ 11721 w 172713"/>
                  <a:gd name="connsiteY2" fmla="*/ 16847 h 193549"/>
                  <a:gd name="connsiteX3" fmla="*/ 2276 w 172713"/>
                  <a:gd name="connsiteY3" fmla="*/ 73487 h 193549"/>
                  <a:gd name="connsiteX4" fmla="*/ 47176 w 172713"/>
                  <a:gd name="connsiteY4" fmla="*/ 124518 h 193549"/>
                  <a:gd name="connsiteX5" fmla="*/ 110425 w 172713"/>
                  <a:gd name="connsiteY5" fmla="*/ 176621 h 193549"/>
                  <a:gd name="connsiteX6" fmla="*/ 172713 w 172713"/>
                  <a:gd name="connsiteY6" fmla="*/ 193549 h 193549"/>
                  <a:gd name="connsiteX7" fmla="*/ 81168 w 172713"/>
                  <a:gd name="connsiteY7" fmla="*/ 113635 h 193549"/>
                  <a:gd name="connsiteX8" fmla="*/ 52246 w 172713"/>
                  <a:gd name="connsiteY8" fmla="*/ 76036 h 193549"/>
                  <a:gd name="connsiteX9" fmla="*/ 66630 w 172713"/>
                  <a:gd name="connsiteY9" fmla="*/ 26149 h 193549"/>
                  <a:gd name="connsiteX10" fmla="*/ 130997 w 172713"/>
                  <a:gd name="connsiteY10" fmla="*/ 26875 h 193549"/>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90098 w 182238"/>
                  <a:gd name="connsiteY7" fmla="*/ 117207 h 196526"/>
                  <a:gd name="connsiteX8" fmla="*/ 52246 w 182238"/>
                  <a:gd name="connsiteY8" fmla="*/ 76036 h 196526"/>
                  <a:gd name="connsiteX9" fmla="*/ 66630 w 182238"/>
                  <a:gd name="connsiteY9" fmla="*/ 26149 h 196526"/>
                  <a:gd name="connsiteX10" fmla="*/ 130997 w 182238"/>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6672 w 182280"/>
                  <a:gd name="connsiteY9" fmla="*/ 2614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1910 w 182280"/>
                  <a:gd name="connsiteY9" fmla="*/ 3626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8837 w 182280"/>
                  <a:gd name="connsiteY8" fmla="*/ 86752 h 196526"/>
                  <a:gd name="connsiteX9" fmla="*/ 61910 w 182280"/>
                  <a:gd name="connsiteY9" fmla="*/ 36269 h 196526"/>
                  <a:gd name="connsiteX10" fmla="*/ 131039 w 182280"/>
                  <a:gd name="connsiteY10" fmla="*/ 26875 h 196526"/>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6687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1329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111256 w 184346"/>
                  <a:gd name="connsiteY7" fmla="*/ 132620 h 196461"/>
                  <a:gd name="connsiteX8" fmla="*/ 60903 w 184346"/>
                  <a:gd name="connsiteY8" fmla="*/ 81329 h 196461"/>
                  <a:gd name="connsiteX9" fmla="*/ 63976 w 184346"/>
                  <a:gd name="connsiteY9" fmla="*/ 36204 h 196461"/>
                  <a:gd name="connsiteX10" fmla="*/ 133105 w 184346"/>
                  <a:gd name="connsiteY10" fmla="*/ 26810 h 1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46" h="196461">
                    <a:moveTo>
                      <a:pt x="133105" y="26810"/>
                    </a:moveTo>
                    <a:cubicBezTo>
                      <a:pt x="113063" y="19269"/>
                      <a:pt x="71981" y="8235"/>
                      <a:pt x="57693" y="297"/>
                    </a:cubicBezTo>
                    <a:cubicBezTo>
                      <a:pt x="33285" y="-1688"/>
                      <a:pt x="23111" y="6579"/>
                      <a:pt x="13829" y="16782"/>
                    </a:cubicBezTo>
                    <a:cubicBezTo>
                      <a:pt x="4547" y="26985"/>
                      <a:pt x="-4005" y="44365"/>
                      <a:pt x="2003" y="61516"/>
                    </a:cubicBezTo>
                    <a:cubicBezTo>
                      <a:pt x="8011" y="78667"/>
                      <a:pt x="31457" y="100518"/>
                      <a:pt x="49879" y="119691"/>
                    </a:cubicBezTo>
                    <a:cubicBezTo>
                      <a:pt x="68301" y="138864"/>
                      <a:pt x="104512" y="160027"/>
                      <a:pt x="112533" y="176556"/>
                    </a:cubicBezTo>
                    <a:cubicBezTo>
                      <a:pt x="134198" y="182107"/>
                      <a:pt x="156257" y="188255"/>
                      <a:pt x="184346" y="196461"/>
                    </a:cubicBezTo>
                    <a:cubicBezTo>
                      <a:pt x="177589" y="178119"/>
                      <a:pt x="131830" y="151809"/>
                      <a:pt x="111256" y="132620"/>
                    </a:cubicBezTo>
                    <a:cubicBezTo>
                      <a:pt x="90682" y="113431"/>
                      <a:pt x="68783" y="97398"/>
                      <a:pt x="60903" y="81329"/>
                    </a:cubicBezTo>
                    <a:cubicBezTo>
                      <a:pt x="53023" y="65260"/>
                      <a:pt x="51942" y="45290"/>
                      <a:pt x="63976" y="36204"/>
                    </a:cubicBezTo>
                    <a:cubicBezTo>
                      <a:pt x="76010" y="27118"/>
                      <a:pt x="92227" y="15103"/>
                      <a:pt x="133105" y="2681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9" name="涙形 98"/>
            <p:cNvSpPr>
              <a:spLocks noChangeAspect="1"/>
            </p:cNvSpPr>
            <p:nvPr/>
          </p:nvSpPr>
          <p:spPr>
            <a:xfrm rot="18900000">
              <a:off x="4200121" y="1786823"/>
              <a:ext cx="43205" cy="43200"/>
            </a:xfrm>
            <a:prstGeom prst="teardrop">
              <a:avLst>
                <a:gd name="adj" fmla="val 149984"/>
              </a:avLst>
            </a:prstGeom>
            <a:blipFill>
              <a:blip r:embed="rId5"/>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涙形 99"/>
            <p:cNvSpPr>
              <a:spLocks noChangeAspect="1"/>
            </p:cNvSpPr>
            <p:nvPr/>
          </p:nvSpPr>
          <p:spPr>
            <a:xfrm rot="18900000">
              <a:off x="4201560" y="1942522"/>
              <a:ext cx="43205" cy="43200"/>
            </a:xfrm>
            <a:prstGeom prst="teardrop">
              <a:avLst>
                <a:gd name="adj" fmla="val 149984"/>
              </a:avLst>
            </a:prstGeom>
            <a:blipFill>
              <a:blip r:embed="rId5"/>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涙形 100"/>
            <p:cNvSpPr>
              <a:spLocks noChangeAspect="1"/>
            </p:cNvSpPr>
            <p:nvPr/>
          </p:nvSpPr>
          <p:spPr>
            <a:xfrm rot="18900000">
              <a:off x="4201560" y="2080541"/>
              <a:ext cx="43205" cy="43200"/>
            </a:xfrm>
            <a:prstGeom prst="teardrop">
              <a:avLst>
                <a:gd name="adj" fmla="val 149984"/>
              </a:avLst>
            </a:prstGeom>
            <a:blipFill>
              <a:blip r:embed="rId5"/>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5941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7115" y="412977"/>
            <a:ext cx="4057088" cy="3930608"/>
            <a:chOff x="-7115" y="412977"/>
            <a:chExt cx="4057088" cy="3930608"/>
          </a:xfrm>
        </p:grpSpPr>
        <p:grpSp>
          <p:nvGrpSpPr>
            <p:cNvPr id="4" name="グループ化 3"/>
            <p:cNvGrpSpPr>
              <a:grpSpLocks noChangeAspect="1"/>
            </p:cNvGrpSpPr>
            <p:nvPr/>
          </p:nvGrpSpPr>
          <p:grpSpPr>
            <a:xfrm>
              <a:off x="-7115" y="412977"/>
              <a:ext cx="4057088" cy="3930608"/>
              <a:chOff x="2609881" y="1543491"/>
              <a:chExt cx="4057088" cy="3930608"/>
            </a:xfrm>
          </p:grpSpPr>
          <p:sp>
            <p:nvSpPr>
              <p:cNvPr id="40" name="円/楕円 33"/>
              <p:cNvSpPr>
                <a:spLocks noChangeAspect="1"/>
              </p:cNvSpPr>
              <p:nvPr/>
            </p:nvSpPr>
            <p:spPr>
              <a:xfrm>
                <a:off x="3775739" y="4552680"/>
                <a:ext cx="1731010" cy="921419"/>
              </a:xfrm>
              <a:custGeom>
                <a:avLst/>
                <a:gdLst>
                  <a:gd name="connsiteX0" fmla="*/ 2818 w 1731010"/>
                  <a:gd name="connsiteY0" fmla="*/ 0 h 921419"/>
                  <a:gd name="connsiteX1" fmla="*/ 1731010 w 1731010"/>
                  <a:gd name="connsiteY1" fmla="*/ 0 h 921419"/>
                  <a:gd name="connsiteX2" fmla="*/ 1731010 w 1731010"/>
                  <a:gd name="connsiteY2" fmla="*/ 580624 h 921419"/>
                  <a:gd name="connsiteX3" fmla="*/ 1728192 w 1731010"/>
                  <a:gd name="connsiteY3" fmla="*/ 580624 h 921419"/>
                  <a:gd name="connsiteX4" fmla="*/ 864096 w 1731010"/>
                  <a:gd name="connsiteY4" fmla="*/ 921419 h 921419"/>
                  <a:gd name="connsiteX5" fmla="*/ 0 w 1731010"/>
                  <a:gd name="connsiteY5" fmla="*/ 580624 h 921419"/>
                  <a:gd name="connsiteX6" fmla="*/ 2818 w 1731010"/>
                  <a:gd name="connsiteY6"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4"/>
                  <a:gd name="connsiteY0" fmla="*/ 0 h 921419"/>
                  <a:gd name="connsiteX1" fmla="*/ 1731010 w 1731014"/>
                  <a:gd name="connsiteY1" fmla="*/ 0 h 921419"/>
                  <a:gd name="connsiteX2" fmla="*/ 1731010 w 1731014"/>
                  <a:gd name="connsiteY2" fmla="*/ 580624 h 921419"/>
                  <a:gd name="connsiteX3" fmla="*/ 864096 w 1731014"/>
                  <a:gd name="connsiteY3" fmla="*/ 921419 h 921419"/>
                  <a:gd name="connsiteX4" fmla="*/ 0 w 1731014"/>
                  <a:gd name="connsiteY4" fmla="*/ 580624 h 921419"/>
                  <a:gd name="connsiteX5" fmla="*/ 2818 w 1731014"/>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10" h="921419">
                    <a:moveTo>
                      <a:pt x="2818" y="0"/>
                    </a:moveTo>
                    <a:lnTo>
                      <a:pt x="1731010" y="0"/>
                    </a:lnTo>
                    <a:lnTo>
                      <a:pt x="1731010" y="580624"/>
                    </a:lnTo>
                    <a:cubicBezTo>
                      <a:pt x="1730171" y="768040"/>
                      <a:pt x="1336424" y="917358"/>
                      <a:pt x="864096" y="921419"/>
                    </a:cubicBezTo>
                    <a:cubicBezTo>
                      <a:pt x="386869" y="921419"/>
                      <a:pt x="0" y="768840"/>
                      <a:pt x="0" y="580624"/>
                    </a:cubicBezTo>
                    <a:cubicBezTo>
                      <a:pt x="939" y="387083"/>
                      <a:pt x="1879" y="193541"/>
                      <a:pt x="2818" y="0"/>
                    </a:cubicBezTo>
                    <a:close/>
                  </a:path>
                </a:pathLst>
              </a:custGeom>
              <a:gradFill>
                <a:gsLst>
                  <a:gs pos="28000">
                    <a:schemeClr val="bg1"/>
                  </a:gs>
                  <a:gs pos="47000">
                    <a:srgbClr val="FEACF8"/>
                  </a:gs>
                  <a:gs pos="100000">
                    <a:srgbClr val="D17BDF"/>
                  </a:gs>
                </a:gsLst>
                <a:lin ang="5400000" scaled="0"/>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0" name="円/楕円 29"/>
              <p:cNvSpPr>
                <a:spLocks noChangeAspect="1"/>
              </p:cNvSpPr>
              <p:nvPr/>
            </p:nvSpPr>
            <p:spPr>
              <a:xfrm>
                <a:off x="2622201" y="1871227"/>
                <a:ext cx="4032448" cy="1590376"/>
              </a:xfrm>
              <a:prstGeom prst="ellipse">
                <a:avLst/>
              </a:prstGeom>
              <a:gradFill>
                <a:gsLst>
                  <a:gs pos="28000">
                    <a:schemeClr val="bg1"/>
                  </a:gs>
                  <a:gs pos="76000">
                    <a:schemeClr val="bg1">
                      <a:lumMod val="82000"/>
                    </a:schemeClr>
                  </a:gs>
                  <a:gs pos="100000">
                    <a:schemeClr val="bg1">
                      <a:lumMod val="69000"/>
                    </a:schemeClr>
                  </a:gs>
                </a:gsLst>
                <a:lin ang="5400000" scaled="0"/>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41" name="円/楕円 240"/>
              <p:cNvSpPr>
                <a:spLocks noChangeAspect="1"/>
              </p:cNvSpPr>
              <p:nvPr/>
            </p:nvSpPr>
            <p:spPr>
              <a:xfrm>
                <a:off x="2773498" y="1827118"/>
                <a:ext cx="3795532" cy="1876612"/>
              </a:xfrm>
              <a:custGeom>
                <a:avLst/>
                <a:gdLst/>
                <a:ahLst/>
                <a:cxnLst/>
                <a:rect l="l" t="t" r="r" b="b"/>
                <a:pathLst>
                  <a:path w="3795532" h="1876612">
                    <a:moveTo>
                      <a:pt x="1864310" y="0"/>
                    </a:moveTo>
                    <a:cubicBezTo>
                      <a:pt x="2218844" y="0"/>
                      <a:pt x="2551242" y="38716"/>
                      <a:pt x="2837368" y="107185"/>
                    </a:cubicBezTo>
                    <a:lnTo>
                      <a:pt x="3050634" y="193245"/>
                    </a:lnTo>
                    <a:lnTo>
                      <a:pt x="3381701" y="431370"/>
                    </a:lnTo>
                    <a:lnTo>
                      <a:pt x="3538038" y="631395"/>
                    </a:lnTo>
                    <a:lnTo>
                      <a:pt x="3712768" y="802845"/>
                    </a:lnTo>
                    <a:lnTo>
                      <a:pt x="3719316" y="918151"/>
                    </a:lnTo>
                    <a:lnTo>
                      <a:pt x="3795532" y="918151"/>
                    </a:lnTo>
                    <a:lnTo>
                      <a:pt x="3795532" y="1241143"/>
                    </a:lnTo>
                    <a:cubicBezTo>
                      <a:pt x="3533354" y="1610031"/>
                      <a:pt x="2768065" y="1876612"/>
                      <a:pt x="1864927" y="1876612"/>
                    </a:cubicBezTo>
                    <a:cubicBezTo>
                      <a:pt x="1028246" y="1876612"/>
                      <a:pt x="309873" y="1647820"/>
                      <a:pt x="0" y="1320949"/>
                    </a:cubicBezTo>
                    <a:lnTo>
                      <a:pt x="0" y="918151"/>
                    </a:lnTo>
                    <a:lnTo>
                      <a:pt x="122495" y="918151"/>
                    </a:lnTo>
                    <a:lnTo>
                      <a:pt x="587343" y="195957"/>
                    </a:lnTo>
                    <a:cubicBezTo>
                      <a:pt x="928903" y="73574"/>
                      <a:pt x="1375573" y="0"/>
                      <a:pt x="1864310" y="0"/>
                    </a:cubicBezTo>
                    <a:close/>
                  </a:path>
                </a:pathLst>
              </a:custGeom>
              <a:gradFill>
                <a:gsLst>
                  <a:gs pos="28000">
                    <a:schemeClr val="bg1"/>
                  </a:gs>
                  <a:gs pos="76000">
                    <a:schemeClr val="bg1">
                      <a:lumMod val="97000"/>
                    </a:schemeClr>
                  </a:gs>
                  <a:gs pos="100000">
                    <a:schemeClr val="bg1">
                      <a:lumMod val="95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986" name="グループ化 985"/>
              <p:cNvGrpSpPr/>
              <p:nvPr/>
            </p:nvGrpSpPr>
            <p:grpSpPr>
              <a:xfrm>
                <a:off x="2686165" y="1543491"/>
                <a:ext cx="3959654" cy="2160240"/>
                <a:chOff x="3446521" y="716905"/>
                <a:chExt cx="3959654" cy="2160239"/>
              </a:xfrm>
            </p:grpSpPr>
            <p:grpSp>
              <p:nvGrpSpPr>
                <p:cNvPr id="987" name="グループ化 986"/>
                <p:cNvGrpSpPr/>
                <p:nvPr/>
              </p:nvGrpSpPr>
              <p:grpSpPr>
                <a:xfrm>
                  <a:off x="3509211" y="716905"/>
                  <a:ext cx="3820175" cy="2160239"/>
                  <a:chOff x="2679611" y="1484785"/>
                  <a:chExt cx="3820175" cy="2160239"/>
                </a:xfrm>
              </p:grpSpPr>
              <p:sp>
                <p:nvSpPr>
                  <p:cNvPr id="993" name="円/楕円 240"/>
                  <p:cNvSpPr>
                    <a:spLocks noChangeAspect="1"/>
                  </p:cNvSpPr>
                  <p:nvPr/>
                </p:nvSpPr>
                <p:spPr>
                  <a:xfrm>
                    <a:off x="2704254" y="1768412"/>
                    <a:ext cx="3795532" cy="1876612"/>
                  </a:xfrm>
                  <a:custGeom>
                    <a:avLst/>
                    <a:gdLst/>
                    <a:ahLst/>
                    <a:cxnLst/>
                    <a:rect l="l" t="t" r="r" b="b"/>
                    <a:pathLst>
                      <a:path w="3795532" h="1876612">
                        <a:moveTo>
                          <a:pt x="1864310" y="0"/>
                        </a:moveTo>
                        <a:cubicBezTo>
                          <a:pt x="2218844" y="0"/>
                          <a:pt x="2551242" y="38716"/>
                          <a:pt x="2837368" y="107185"/>
                        </a:cubicBezTo>
                        <a:lnTo>
                          <a:pt x="3050634" y="193245"/>
                        </a:lnTo>
                        <a:lnTo>
                          <a:pt x="3381701" y="431370"/>
                        </a:lnTo>
                        <a:lnTo>
                          <a:pt x="3538038" y="631395"/>
                        </a:lnTo>
                        <a:lnTo>
                          <a:pt x="3712768" y="802845"/>
                        </a:lnTo>
                        <a:lnTo>
                          <a:pt x="3719316" y="918151"/>
                        </a:lnTo>
                        <a:lnTo>
                          <a:pt x="3795532" y="918151"/>
                        </a:lnTo>
                        <a:lnTo>
                          <a:pt x="3795532" y="1241143"/>
                        </a:lnTo>
                        <a:cubicBezTo>
                          <a:pt x="3533354" y="1610031"/>
                          <a:pt x="2768065" y="1876612"/>
                          <a:pt x="1864927" y="1876612"/>
                        </a:cubicBezTo>
                        <a:cubicBezTo>
                          <a:pt x="1028246" y="1876612"/>
                          <a:pt x="309873" y="1647820"/>
                          <a:pt x="0" y="1320949"/>
                        </a:cubicBezTo>
                        <a:lnTo>
                          <a:pt x="0" y="918151"/>
                        </a:lnTo>
                        <a:lnTo>
                          <a:pt x="122495" y="918151"/>
                        </a:lnTo>
                        <a:lnTo>
                          <a:pt x="587343" y="195957"/>
                        </a:lnTo>
                        <a:cubicBezTo>
                          <a:pt x="928903" y="73574"/>
                          <a:pt x="1375573" y="0"/>
                          <a:pt x="1864310" y="0"/>
                        </a:cubicBezTo>
                        <a:close/>
                      </a:path>
                    </a:pathLst>
                  </a:custGeom>
                  <a:gradFill>
                    <a:gsLst>
                      <a:gs pos="28000">
                        <a:schemeClr val="bg1"/>
                      </a:gs>
                      <a:gs pos="76000">
                        <a:schemeClr val="bg1">
                          <a:lumMod val="97000"/>
                        </a:schemeClr>
                      </a:gs>
                      <a:gs pos="100000">
                        <a:schemeClr val="bg1">
                          <a:lumMod val="95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994" name="グループ化 993"/>
                  <p:cNvGrpSpPr/>
                  <p:nvPr/>
                </p:nvGrpSpPr>
                <p:grpSpPr>
                  <a:xfrm>
                    <a:off x="2679611" y="1484785"/>
                    <a:ext cx="3802368" cy="1254831"/>
                    <a:chOff x="2609946" y="1513853"/>
                    <a:chExt cx="3938272" cy="1254831"/>
                  </a:xfrm>
                </p:grpSpPr>
                <p:sp>
                  <p:nvSpPr>
                    <p:cNvPr id="995" name="円/楕円 994"/>
                    <p:cNvSpPr/>
                    <p:nvPr/>
                  </p:nvSpPr>
                  <p:spPr>
                    <a:xfrm>
                      <a:off x="4171859" y="151385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6" name="円/楕円 995"/>
                    <p:cNvSpPr/>
                    <p:nvPr/>
                  </p:nvSpPr>
                  <p:spPr>
                    <a:xfrm rot="19469954">
                      <a:off x="4953541" y="162915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7" name="円/楕円 996"/>
                    <p:cNvSpPr/>
                    <p:nvPr/>
                  </p:nvSpPr>
                  <p:spPr>
                    <a:xfrm rot="1169032">
                      <a:off x="5074811" y="167989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8" name="円/楕円 997"/>
                    <p:cNvSpPr/>
                    <p:nvPr/>
                  </p:nvSpPr>
                  <p:spPr>
                    <a:xfrm>
                      <a:off x="5318293" y="168291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9" name="円/楕円 998"/>
                    <p:cNvSpPr/>
                    <p:nvPr/>
                  </p:nvSpPr>
                  <p:spPr>
                    <a:xfrm rot="19469954">
                      <a:off x="4386517" y="153808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0" name="円/楕円 999"/>
                    <p:cNvSpPr/>
                    <p:nvPr/>
                  </p:nvSpPr>
                  <p:spPr>
                    <a:xfrm rot="1169032">
                      <a:off x="4055690" y="153535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1" name="円/楕円 1000"/>
                    <p:cNvSpPr/>
                    <p:nvPr/>
                  </p:nvSpPr>
                  <p:spPr>
                    <a:xfrm>
                      <a:off x="5137365" y="159533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2" name="円/楕円 1001"/>
                    <p:cNvSpPr/>
                    <p:nvPr/>
                  </p:nvSpPr>
                  <p:spPr>
                    <a:xfrm rot="19469954">
                      <a:off x="5493658" y="184205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3" name="円/楕円 1002"/>
                    <p:cNvSpPr/>
                    <p:nvPr/>
                  </p:nvSpPr>
                  <p:spPr>
                    <a:xfrm rot="1169032">
                      <a:off x="3960741" y="154112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4" name="円/楕円 1003"/>
                    <p:cNvSpPr/>
                    <p:nvPr/>
                  </p:nvSpPr>
                  <p:spPr>
                    <a:xfrm>
                      <a:off x="4324259" y="166625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5" name="円/楕円 1004"/>
                    <p:cNvSpPr/>
                    <p:nvPr/>
                  </p:nvSpPr>
                  <p:spPr>
                    <a:xfrm rot="19469954">
                      <a:off x="4445529" y="1599734"/>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6" name="円/楕円 1005"/>
                    <p:cNvSpPr/>
                    <p:nvPr/>
                  </p:nvSpPr>
                  <p:spPr>
                    <a:xfrm rot="1169032">
                      <a:off x="5227211" y="183229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7" name="円/楕円 1006"/>
                    <p:cNvSpPr/>
                    <p:nvPr/>
                  </p:nvSpPr>
                  <p:spPr>
                    <a:xfrm>
                      <a:off x="4127035" y="169190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8" name="円/楕円 1007"/>
                    <p:cNvSpPr/>
                    <p:nvPr/>
                  </p:nvSpPr>
                  <p:spPr>
                    <a:xfrm rot="19469954">
                      <a:off x="4248306" y="165178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9" name="円/楕円 1008"/>
                    <p:cNvSpPr/>
                    <p:nvPr/>
                  </p:nvSpPr>
                  <p:spPr>
                    <a:xfrm rot="1169032">
                      <a:off x="4208090" y="168775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0" name="円/楕円 1009"/>
                    <p:cNvSpPr/>
                    <p:nvPr/>
                  </p:nvSpPr>
                  <p:spPr>
                    <a:xfrm>
                      <a:off x="5289765" y="174773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1" name="円/楕円 1010"/>
                    <p:cNvSpPr/>
                    <p:nvPr/>
                  </p:nvSpPr>
                  <p:spPr>
                    <a:xfrm rot="19469954">
                      <a:off x="3991871" y="164279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2" name="円/楕円 1011"/>
                    <p:cNvSpPr/>
                    <p:nvPr/>
                  </p:nvSpPr>
                  <p:spPr>
                    <a:xfrm rot="1169032">
                      <a:off x="4113141" y="169352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3" name="円/楕円 1012"/>
                    <p:cNvSpPr/>
                    <p:nvPr/>
                  </p:nvSpPr>
                  <p:spPr>
                    <a:xfrm>
                      <a:off x="4476659" y="181865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4" name="円/楕円 1013"/>
                    <p:cNvSpPr/>
                    <p:nvPr/>
                  </p:nvSpPr>
                  <p:spPr>
                    <a:xfrm rot="19469954">
                      <a:off x="3564760" y="1599734"/>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5" name="円/楕円 1014"/>
                    <p:cNvSpPr/>
                    <p:nvPr/>
                  </p:nvSpPr>
                  <p:spPr>
                    <a:xfrm rot="1169032">
                      <a:off x="3686030" y="165046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6" name="円/楕円 1015"/>
                    <p:cNvSpPr/>
                    <p:nvPr/>
                  </p:nvSpPr>
                  <p:spPr>
                    <a:xfrm>
                      <a:off x="4279435" y="184430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7" name="円/楕円 1016"/>
                    <p:cNvSpPr/>
                    <p:nvPr/>
                  </p:nvSpPr>
                  <p:spPr>
                    <a:xfrm rot="19469954">
                      <a:off x="4400706" y="180418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8" name="円/楕円 1017"/>
                    <p:cNvSpPr/>
                    <p:nvPr/>
                  </p:nvSpPr>
                  <p:spPr>
                    <a:xfrm rot="1169032">
                      <a:off x="3091307" y="1983156"/>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9" name="円/楕円 1018"/>
                    <p:cNvSpPr/>
                    <p:nvPr/>
                  </p:nvSpPr>
                  <p:spPr>
                    <a:xfrm>
                      <a:off x="3748584" y="1565906"/>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0" name="円/楕円 1019"/>
                    <p:cNvSpPr/>
                    <p:nvPr/>
                  </p:nvSpPr>
                  <p:spPr>
                    <a:xfrm rot="19469954">
                      <a:off x="4144271" y="179519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1" name="円/楕円 1020"/>
                    <p:cNvSpPr/>
                    <p:nvPr/>
                  </p:nvSpPr>
                  <p:spPr>
                    <a:xfrm rot="1169032">
                      <a:off x="2996358" y="198892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2" name="円/楕円 1021"/>
                    <p:cNvSpPr/>
                    <p:nvPr/>
                  </p:nvSpPr>
                  <p:spPr>
                    <a:xfrm>
                      <a:off x="3595890" y="181865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3" name="円/楕円 1022"/>
                    <p:cNvSpPr/>
                    <p:nvPr/>
                  </p:nvSpPr>
                  <p:spPr>
                    <a:xfrm rot="19469954">
                      <a:off x="3717160" y="1752134"/>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4" name="円/楕円 1023"/>
                    <p:cNvSpPr/>
                    <p:nvPr/>
                  </p:nvSpPr>
                  <p:spPr>
                    <a:xfrm rot="1169032">
                      <a:off x="3838430" y="180286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5" name="円/楕円 1024"/>
                    <p:cNvSpPr/>
                    <p:nvPr/>
                  </p:nvSpPr>
                  <p:spPr>
                    <a:xfrm>
                      <a:off x="3159460" y="213102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6" name="円/楕円 1025"/>
                    <p:cNvSpPr/>
                    <p:nvPr/>
                  </p:nvSpPr>
                  <p:spPr>
                    <a:xfrm rot="19469954">
                      <a:off x="3519937" y="180418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7" name="円/楕円 1026"/>
                    <p:cNvSpPr/>
                    <p:nvPr/>
                  </p:nvSpPr>
                  <p:spPr>
                    <a:xfrm rot="1169032">
                      <a:off x="4254137" y="183022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8" name="円/楕円 1027"/>
                    <p:cNvSpPr/>
                    <p:nvPr/>
                  </p:nvSpPr>
                  <p:spPr>
                    <a:xfrm>
                      <a:off x="2906218" y="215711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9" name="円/楕円 1028"/>
                    <p:cNvSpPr/>
                    <p:nvPr/>
                  </p:nvSpPr>
                  <p:spPr>
                    <a:xfrm rot="19469954">
                      <a:off x="3027488" y="209059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0" name="円/楕円 1029"/>
                    <p:cNvSpPr/>
                    <p:nvPr/>
                  </p:nvSpPr>
                  <p:spPr>
                    <a:xfrm rot="1169032">
                      <a:off x="3148758" y="214132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1" name="円/楕円 1030"/>
                    <p:cNvSpPr/>
                    <p:nvPr/>
                  </p:nvSpPr>
                  <p:spPr>
                    <a:xfrm>
                      <a:off x="2686534" y="232396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2" name="円/楕円 1031"/>
                    <p:cNvSpPr/>
                    <p:nvPr/>
                  </p:nvSpPr>
                  <p:spPr>
                    <a:xfrm rot="19469954">
                      <a:off x="2807804" y="225744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3" name="円/楕円 1032"/>
                    <p:cNvSpPr/>
                    <p:nvPr/>
                  </p:nvSpPr>
                  <p:spPr>
                    <a:xfrm rot="1169032">
                      <a:off x="2929074" y="230818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4" name="円/楕円 1033"/>
                    <p:cNvSpPr/>
                    <p:nvPr/>
                  </p:nvSpPr>
                  <p:spPr>
                    <a:xfrm>
                      <a:off x="2730921" y="243521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5" name="円/楕円 1034"/>
                    <p:cNvSpPr/>
                    <p:nvPr/>
                  </p:nvSpPr>
                  <p:spPr>
                    <a:xfrm rot="19469954">
                      <a:off x="2610581" y="2309504"/>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6" name="円/楕円 1035"/>
                    <p:cNvSpPr/>
                    <p:nvPr/>
                  </p:nvSpPr>
                  <p:spPr>
                    <a:xfrm rot="1169032">
                      <a:off x="4527219" y="163842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7" name="円/楕円 1036"/>
                    <p:cNvSpPr/>
                    <p:nvPr/>
                  </p:nvSpPr>
                  <p:spPr>
                    <a:xfrm>
                      <a:off x="2991628" y="222362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8" name="円/楕円 1037"/>
                    <p:cNvSpPr/>
                    <p:nvPr/>
                  </p:nvSpPr>
                  <p:spPr>
                    <a:xfrm rot="19469954">
                      <a:off x="4190318" y="193765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9" name="円/楕円 1038"/>
                    <p:cNvSpPr/>
                    <p:nvPr/>
                  </p:nvSpPr>
                  <p:spPr>
                    <a:xfrm rot="1169032">
                      <a:off x="4432270" y="164419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0" name="円/楕円 1039"/>
                    <p:cNvSpPr/>
                    <p:nvPr/>
                  </p:nvSpPr>
                  <p:spPr>
                    <a:xfrm>
                      <a:off x="2838934" y="247636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1" name="円/楕円 1040"/>
                    <p:cNvSpPr/>
                    <p:nvPr/>
                  </p:nvSpPr>
                  <p:spPr>
                    <a:xfrm rot="19469954">
                      <a:off x="2960204" y="240984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2" name="円/楕円 1041"/>
                    <p:cNvSpPr/>
                    <p:nvPr/>
                  </p:nvSpPr>
                  <p:spPr>
                    <a:xfrm rot="1169032">
                      <a:off x="2609946" y="260381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3" name="円/楕円 1042"/>
                    <p:cNvSpPr/>
                    <p:nvPr/>
                  </p:nvSpPr>
                  <p:spPr>
                    <a:xfrm>
                      <a:off x="2641710" y="250202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4" name="円/楕円 1043"/>
                    <p:cNvSpPr/>
                    <p:nvPr/>
                  </p:nvSpPr>
                  <p:spPr>
                    <a:xfrm rot="19469954">
                      <a:off x="2641710" y="240421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5" name="円/楕円 1044"/>
                    <p:cNvSpPr/>
                    <p:nvPr/>
                  </p:nvSpPr>
                  <p:spPr>
                    <a:xfrm rot="1169032">
                      <a:off x="4679619" y="179082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6" name="円/楕円 1045"/>
                    <p:cNvSpPr/>
                    <p:nvPr/>
                  </p:nvSpPr>
                  <p:spPr>
                    <a:xfrm>
                      <a:off x="3289722" y="187808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7" name="円/楕円 1046"/>
                    <p:cNvSpPr/>
                    <p:nvPr/>
                  </p:nvSpPr>
                  <p:spPr>
                    <a:xfrm rot="19469954">
                      <a:off x="4463400" y="174586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 name="円/楕円 1047"/>
                    <p:cNvSpPr/>
                    <p:nvPr/>
                  </p:nvSpPr>
                  <p:spPr>
                    <a:xfrm rot="1169032">
                      <a:off x="4584670" y="179659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 name="円/楕円 1048"/>
                    <p:cNvSpPr/>
                    <p:nvPr/>
                  </p:nvSpPr>
                  <p:spPr>
                    <a:xfrm>
                      <a:off x="3410018" y="183966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 name="円/楕円 1049"/>
                    <p:cNvSpPr/>
                    <p:nvPr/>
                  </p:nvSpPr>
                  <p:spPr>
                    <a:xfrm rot="19469954">
                      <a:off x="4009749" y="178786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1" name="円/楕円 1050"/>
                    <p:cNvSpPr/>
                    <p:nvPr/>
                  </p:nvSpPr>
                  <p:spPr>
                    <a:xfrm rot="1169032">
                      <a:off x="4431976" y="204934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2" name="円/楕円 1051"/>
                    <p:cNvSpPr/>
                    <p:nvPr/>
                  </p:nvSpPr>
                  <p:spPr>
                    <a:xfrm>
                      <a:off x="3051448" y="228281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3" name="円/楕円 1052"/>
                    <p:cNvSpPr/>
                    <p:nvPr/>
                  </p:nvSpPr>
                  <p:spPr>
                    <a:xfrm rot="19469954">
                      <a:off x="3140660" y="190896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4" name="円/楕円 1053"/>
                    <p:cNvSpPr/>
                    <p:nvPr/>
                  </p:nvSpPr>
                  <p:spPr>
                    <a:xfrm rot="1169032">
                      <a:off x="4832019" y="194322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5" name="円/楕円 1054"/>
                    <p:cNvSpPr/>
                    <p:nvPr/>
                  </p:nvSpPr>
                  <p:spPr>
                    <a:xfrm>
                      <a:off x="4494530" y="196478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6" name="円/楕円 1055"/>
                    <p:cNvSpPr/>
                    <p:nvPr/>
                  </p:nvSpPr>
                  <p:spPr>
                    <a:xfrm rot="19469954">
                      <a:off x="4615800" y="189826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7" name="円/楕円 1056"/>
                    <p:cNvSpPr/>
                    <p:nvPr/>
                  </p:nvSpPr>
                  <p:spPr>
                    <a:xfrm rot="1169032">
                      <a:off x="4737070" y="194899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8" name="円/楕円 1057"/>
                    <p:cNvSpPr/>
                    <p:nvPr/>
                  </p:nvSpPr>
                  <p:spPr>
                    <a:xfrm>
                      <a:off x="6027394" y="211611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9" name="円/楕円 1058"/>
                    <p:cNvSpPr/>
                    <p:nvPr/>
                  </p:nvSpPr>
                  <p:spPr>
                    <a:xfrm rot="19469954">
                      <a:off x="5259999" y="192343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0" name="円/楕円 1059"/>
                    <p:cNvSpPr/>
                    <p:nvPr/>
                  </p:nvSpPr>
                  <p:spPr>
                    <a:xfrm rot="1169032">
                      <a:off x="5381269" y="197416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1" name="円/楕円 1060"/>
                    <p:cNvSpPr/>
                    <p:nvPr/>
                  </p:nvSpPr>
                  <p:spPr>
                    <a:xfrm>
                      <a:off x="2635470" y="265387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2" name="円/楕円 1061"/>
                    <p:cNvSpPr/>
                    <p:nvPr/>
                  </p:nvSpPr>
                  <p:spPr>
                    <a:xfrm rot="19469954">
                      <a:off x="3391003" y="172546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3" name="円/楕円 1062"/>
                    <p:cNvSpPr/>
                    <p:nvPr/>
                  </p:nvSpPr>
                  <p:spPr>
                    <a:xfrm rot="1169032">
                      <a:off x="5874994" y="203834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4" name="円/楕円 1063"/>
                    <p:cNvSpPr/>
                    <p:nvPr/>
                  </p:nvSpPr>
                  <p:spPr>
                    <a:xfrm>
                      <a:off x="4646930" y="211718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5" name="円/楕円 1064"/>
                    <p:cNvSpPr/>
                    <p:nvPr/>
                  </p:nvSpPr>
                  <p:spPr>
                    <a:xfrm rot="19469954">
                      <a:off x="5029352" y="182217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6" name="円/楕円 1065"/>
                    <p:cNvSpPr/>
                    <p:nvPr/>
                  </p:nvSpPr>
                  <p:spPr>
                    <a:xfrm rot="1169032">
                      <a:off x="5686363" y="187381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7" name="円/楕円 1066"/>
                    <p:cNvSpPr/>
                    <p:nvPr/>
                  </p:nvSpPr>
                  <p:spPr>
                    <a:xfrm>
                      <a:off x="5291129" y="214235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8" name="円/楕円 1067"/>
                    <p:cNvSpPr/>
                    <p:nvPr/>
                  </p:nvSpPr>
                  <p:spPr>
                    <a:xfrm rot="19469954">
                      <a:off x="5412399" y="207583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9" name="円/楕円 1068"/>
                    <p:cNvSpPr/>
                    <p:nvPr/>
                  </p:nvSpPr>
                  <p:spPr>
                    <a:xfrm rot="1169032">
                      <a:off x="5533669" y="212656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0" name="円/楕円 1069"/>
                    <p:cNvSpPr/>
                    <p:nvPr/>
                  </p:nvSpPr>
                  <p:spPr>
                    <a:xfrm>
                      <a:off x="3422132" y="1917984"/>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1" name="円/楕円 1070"/>
                    <p:cNvSpPr/>
                    <p:nvPr/>
                  </p:nvSpPr>
                  <p:spPr>
                    <a:xfrm rot="19469954">
                      <a:off x="5215176" y="2127886"/>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2" name="円/楕円 1071"/>
                    <p:cNvSpPr/>
                    <p:nvPr/>
                  </p:nvSpPr>
                  <p:spPr>
                    <a:xfrm rot="1169032">
                      <a:off x="6027394" y="219074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3" name="円/楕円 1072"/>
                    <p:cNvSpPr/>
                    <p:nvPr/>
                  </p:nvSpPr>
                  <p:spPr>
                    <a:xfrm>
                      <a:off x="5596223" y="204200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4" name="円/楕円 1073"/>
                    <p:cNvSpPr/>
                    <p:nvPr/>
                  </p:nvSpPr>
                  <p:spPr>
                    <a:xfrm rot="19469954">
                      <a:off x="5717493" y="1975484"/>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5" name="円/楕円 1074"/>
                    <p:cNvSpPr/>
                    <p:nvPr/>
                  </p:nvSpPr>
                  <p:spPr>
                    <a:xfrm rot="1169032">
                      <a:off x="5932445" y="219651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6" name="円/楕円 1075"/>
                    <p:cNvSpPr/>
                    <p:nvPr/>
                  </p:nvSpPr>
                  <p:spPr>
                    <a:xfrm>
                      <a:off x="5443529" y="2294750"/>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7" name="円/楕円 1076"/>
                    <p:cNvSpPr/>
                    <p:nvPr/>
                  </p:nvSpPr>
                  <p:spPr>
                    <a:xfrm rot="19469954">
                      <a:off x="5111993" y="190569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8" name="円/楕円 1077"/>
                    <p:cNvSpPr/>
                    <p:nvPr/>
                  </p:nvSpPr>
                  <p:spPr>
                    <a:xfrm rot="1169032">
                      <a:off x="4832890" y="1765176"/>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9" name="円/楕円 1078"/>
                    <p:cNvSpPr/>
                    <p:nvPr/>
                  </p:nvSpPr>
                  <p:spPr>
                    <a:xfrm>
                      <a:off x="5246305" y="232040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0" name="円/楕円 1079"/>
                    <p:cNvSpPr/>
                    <p:nvPr/>
                  </p:nvSpPr>
                  <p:spPr>
                    <a:xfrm rot="19469954">
                      <a:off x="6180090" y="224140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1" name="円/楕円 1080"/>
                    <p:cNvSpPr/>
                    <p:nvPr/>
                  </p:nvSpPr>
                  <p:spPr>
                    <a:xfrm rot="1169032">
                      <a:off x="6179794" y="234314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2" name="円/楕円 1081"/>
                    <p:cNvSpPr/>
                    <p:nvPr/>
                  </p:nvSpPr>
                  <p:spPr>
                    <a:xfrm>
                      <a:off x="5748623" y="219440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3" name="円/楕円 1082"/>
                    <p:cNvSpPr/>
                    <p:nvPr/>
                  </p:nvSpPr>
                  <p:spPr>
                    <a:xfrm rot="19469954">
                      <a:off x="5963575" y="2298182"/>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4" name="円/楕円 1083"/>
                    <p:cNvSpPr/>
                    <p:nvPr/>
                  </p:nvSpPr>
                  <p:spPr>
                    <a:xfrm rot="1169032">
                      <a:off x="6084845" y="234891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5" name="円/楕円 1084"/>
                    <p:cNvSpPr/>
                    <p:nvPr/>
                  </p:nvSpPr>
                  <p:spPr>
                    <a:xfrm>
                      <a:off x="4819928" y="1569835"/>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6" name="円/楕円 1085"/>
                    <p:cNvSpPr/>
                    <p:nvPr/>
                  </p:nvSpPr>
                  <p:spPr>
                    <a:xfrm rot="19469954">
                      <a:off x="5810881" y="255092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7" name="円/楕円 1086"/>
                    <p:cNvSpPr/>
                    <p:nvPr/>
                  </p:nvSpPr>
                  <p:spPr>
                    <a:xfrm rot="1169032">
                      <a:off x="5350122" y="1783029"/>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8" name="円/楕円 1087"/>
                    <p:cNvSpPr/>
                    <p:nvPr/>
                  </p:nvSpPr>
                  <p:spPr>
                    <a:xfrm>
                      <a:off x="4622704" y="159548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9" name="円/楕円 1088"/>
                    <p:cNvSpPr/>
                    <p:nvPr/>
                  </p:nvSpPr>
                  <p:spPr>
                    <a:xfrm rot="19469954">
                      <a:off x="3896513" y="1697068"/>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0" name="円/楕円 1089"/>
                    <p:cNvSpPr/>
                    <p:nvPr/>
                  </p:nvSpPr>
                  <p:spPr>
                    <a:xfrm rot="1169032">
                      <a:off x="6332194" y="249554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1" name="円/楕円 1090"/>
                    <p:cNvSpPr/>
                    <p:nvPr/>
                  </p:nvSpPr>
                  <p:spPr>
                    <a:xfrm>
                      <a:off x="5994705" y="2517101"/>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2" name="円/楕円 1091"/>
                    <p:cNvSpPr/>
                    <p:nvPr/>
                  </p:nvSpPr>
                  <p:spPr>
                    <a:xfrm rot="19469954">
                      <a:off x="5842600" y="2326167"/>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3" name="円/楕円 1092"/>
                    <p:cNvSpPr/>
                    <p:nvPr/>
                  </p:nvSpPr>
                  <p:spPr>
                    <a:xfrm rot="1169032">
                      <a:off x="6237245" y="2501313"/>
                      <a:ext cx="216024"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988" name="グループ化 987"/>
                <p:cNvGrpSpPr/>
                <p:nvPr/>
              </p:nvGrpSpPr>
              <p:grpSpPr>
                <a:xfrm>
                  <a:off x="3446521" y="1776843"/>
                  <a:ext cx="3959654" cy="337642"/>
                  <a:chOff x="3446521" y="1776843"/>
                  <a:chExt cx="3959654" cy="337642"/>
                </a:xfrm>
              </p:grpSpPr>
              <p:sp>
                <p:nvSpPr>
                  <p:cNvPr id="989" name="円/楕円 988"/>
                  <p:cNvSpPr/>
                  <p:nvPr/>
                </p:nvSpPr>
                <p:spPr>
                  <a:xfrm rot="19469954">
                    <a:off x="3446521" y="1999672"/>
                    <a:ext cx="208569"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0" name="円/楕円 989"/>
                  <p:cNvSpPr/>
                  <p:nvPr/>
                </p:nvSpPr>
                <p:spPr>
                  <a:xfrm rot="1261321">
                    <a:off x="7197606" y="1953029"/>
                    <a:ext cx="208569"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1" name="円/楕円 990"/>
                  <p:cNvSpPr/>
                  <p:nvPr/>
                </p:nvSpPr>
                <p:spPr>
                  <a:xfrm rot="20671860">
                    <a:off x="7192657" y="1847398"/>
                    <a:ext cx="208569"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2" name="円/楕円 991"/>
                  <p:cNvSpPr/>
                  <p:nvPr/>
                </p:nvSpPr>
                <p:spPr>
                  <a:xfrm rot="16200000">
                    <a:off x="7179525" y="1823721"/>
                    <a:ext cx="208569" cy="114813"/>
                  </a:xfrm>
                  <a:prstGeom prst="ellipse">
                    <a:avLst/>
                  </a:prstGeom>
                  <a:gradFill>
                    <a:gsLst>
                      <a:gs pos="7200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
            <p:nvSpPr>
              <p:cNvPr id="1094" name="円/楕円 14"/>
              <p:cNvSpPr/>
              <p:nvPr/>
            </p:nvSpPr>
            <p:spPr>
              <a:xfrm>
                <a:off x="2697895" y="1543491"/>
                <a:ext cx="3941837" cy="2000667"/>
              </a:xfrm>
              <a:custGeom>
                <a:avLst/>
                <a:gdLst/>
                <a:ahLst/>
                <a:cxnLst/>
                <a:rect l="l" t="t" r="r" b="b"/>
                <a:pathLst>
                  <a:path w="3941837" h="2000666">
                    <a:moveTo>
                      <a:pt x="989211" y="207714"/>
                    </a:moveTo>
                    <a:cubicBezTo>
                      <a:pt x="995496" y="217423"/>
                      <a:pt x="996085" y="230277"/>
                      <a:pt x="990584" y="243928"/>
                    </a:cubicBezTo>
                    <a:lnTo>
                      <a:pt x="1025993" y="220242"/>
                    </a:lnTo>
                    <a:cubicBezTo>
                      <a:pt x="1010049" y="221903"/>
                      <a:pt x="996889" y="217497"/>
                      <a:pt x="989211" y="207714"/>
                    </a:cubicBezTo>
                    <a:close/>
                    <a:moveTo>
                      <a:pt x="1657863" y="0"/>
                    </a:moveTo>
                    <a:cubicBezTo>
                      <a:pt x="1715457" y="0"/>
                      <a:pt x="1762148" y="25702"/>
                      <a:pt x="1762148" y="57407"/>
                    </a:cubicBezTo>
                    <a:cubicBezTo>
                      <a:pt x="1762148" y="78241"/>
                      <a:pt x="1741986" y="96484"/>
                      <a:pt x="1711482" y="105468"/>
                    </a:cubicBezTo>
                    <a:lnTo>
                      <a:pt x="1777656" y="108583"/>
                    </a:lnTo>
                    <a:cubicBezTo>
                      <a:pt x="1782952" y="84438"/>
                      <a:pt x="1803287" y="56798"/>
                      <a:pt x="1832928" y="34898"/>
                    </a:cubicBezTo>
                    <a:cubicBezTo>
                      <a:pt x="1856372" y="17578"/>
                      <a:pt x="1881198" y="7128"/>
                      <a:pt x="1902387" y="4235"/>
                    </a:cubicBezTo>
                    <a:cubicBezTo>
                      <a:pt x="1923576" y="1341"/>
                      <a:pt x="1941125" y="6004"/>
                      <a:pt x="1950013" y="18910"/>
                    </a:cubicBezTo>
                    <a:cubicBezTo>
                      <a:pt x="1958738" y="31579"/>
                      <a:pt x="1957495" y="49835"/>
                      <a:pt x="1948239" y="69146"/>
                    </a:cubicBezTo>
                    <a:cubicBezTo>
                      <a:pt x="1974179" y="61621"/>
                      <a:pt x="1996553" y="65412"/>
                      <a:pt x="2006989" y="80564"/>
                    </a:cubicBezTo>
                    <a:cubicBezTo>
                      <a:pt x="2011623" y="87292"/>
                      <a:pt x="2013445" y="95597"/>
                      <a:pt x="2011810" y="104653"/>
                    </a:cubicBezTo>
                    <a:cubicBezTo>
                      <a:pt x="2030211" y="90222"/>
                      <a:pt x="2059859" y="81634"/>
                      <a:pt x="2093150" y="81634"/>
                    </a:cubicBezTo>
                    <a:cubicBezTo>
                      <a:pt x="2130410" y="81634"/>
                      <a:pt x="2163106" y="92391"/>
                      <a:pt x="2180645" y="109678"/>
                    </a:cubicBezTo>
                    <a:cubicBezTo>
                      <a:pt x="2183119" y="79626"/>
                      <a:pt x="2228328" y="55982"/>
                      <a:pt x="2283568" y="55982"/>
                    </a:cubicBezTo>
                    <a:cubicBezTo>
                      <a:pt x="2341162" y="55982"/>
                      <a:pt x="2387853" y="81684"/>
                      <a:pt x="2387853" y="113389"/>
                    </a:cubicBezTo>
                    <a:lnTo>
                      <a:pt x="2384012" y="123863"/>
                    </a:lnTo>
                    <a:cubicBezTo>
                      <a:pt x="2406214" y="107666"/>
                      <a:pt x="2429678" y="98067"/>
                      <a:pt x="2449844" y="95314"/>
                    </a:cubicBezTo>
                    <a:cubicBezTo>
                      <a:pt x="2471033" y="92420"/>
                      <a:pt x="2488581" y="97083"/>
                      <a:pt x="2497470" y="109989"/>
                    </a:cubicBezTo>
                    <a:lnTo>
                      <a:pt x="2498265" y="113026"/>
                    </a:lnTo>
                    <a:cubicBezTo>
                      <a:pt x="2514989" y="93990"/>
                      <a:pt x="2549866" y="81478"/>
                      <a:pt x="2590051" y="81478"/>
                    </a:cubicBezTo>
                    <a:cubicBezTo>
                      <a:pt x="2647645" y="81478"/>
                      <a:pt x="2694335" y="107180"/>
                      <a:pt x="2694335" y="138885"/>
                    </a:cubicBezTo>
                    <a:cubicBezTo>
                      <a:pt x="2694335" y="169741"/>
                      <a:pt x="2650112" y="194912"/>
                      <a:pt x="2594643" y="195782"/>
                    </a:cubicBezTo>
                    <a:lnTo>
                      <a:pt x="2601041" y="202710"/>
                    </a:lnTo>
                    <a:lnTo>
                      <a:pt x="2662951" y="219648"/>
                    </a:lnTo>
                    <a:cubicBezTo>
                      <a:pt x="2667726" y="190943"/>
                      <a:pt x="2711588" y="169057"/>
                      <a:pt x="2764735" y="169057"/>
                    </a:cubicBezTo>
                    <a:cubicBezTo>
                      <a:pt x="2822330" y="169057"/>
                      <a:pt x="2869020" y="194759"/>
                      <a:pt x="2869020" y="226464"/>
                    </a:cubicBezTo>
                    <a:cubicBezTo>
                      <a:pt x="2869020" y="243648"/>
                      <a:pt x="2855304" y="259068"/>
                      <a:pt x="2833296" y="268979"/>
                    </a:cubicBezTo>
                    <a:lnTo>
                      <a:pt x="2839164" y="284979"/>
                    </a:lnTo>
                    <a:cubicBezTo>
                      <a:pt x="2870810" y="301163"/>
                      <a:pt x="2891922" y="324886"/>
                      <a:pt x="2893425" y="346640"/>
                    </a:cubicBezTo>
                    <a:cubicBezTo>
                      <a:pt x="2895762" y="343519"/>
                      <a:pt x="2898762" y="341165"/>
                      <a:pt x="2901863" y="338873"/>
                    </a:cubicBezTo>
                    <a:cubicBezTo>
                      <a:pt x="2925307" y="321553"/>
                      <a:pt x="2950134" y="311103"/>
                      <a:pt x="2971322" y="308210"/>
                    </a:cubicBezTo>
                    <a:cubicBezTo>
                      <a:pt x="2992511" y="305316"/>
                      <a:pt x="3010060" y="309979"/>
                      <a:pt x="3018948" y="322885"/>
                    </a:cubicBezTo>
                    <a:cubicBezTo>
                      <a:pt x="3034793" y="345891"/>
                      <a:pt x="3017765" y="387326"/>
                      <a:pt x="2979949" y="419723"/>
                    </a:cubicBezTo>
                    <a:lnTo>
                      <a:pt x="3031150" y="419723"/>
                    </a:lnTo>
                    <a:cubicBezTo>
                      <a:pt x="3021020" y="407118"/>
                      <a:pt x="3017678" y="393381"/>
                      <a:pt x="3021790" y="381343"/>
                    </a:cubicBezTo>
                    <a:cubicBezTo>
                      <a:pt x="3029448" y="358925"/>
                      <a:pt x="3060777" y="348765"/>
                      <a:pt x="3098870" y="353479"/>
                    </a:cubicBezTo>
                    <a:cubicBezTo>
                      <a:pt x="3111567" y="355051"/>
                      <a:pt x="3125016" y="358275"/>
                      <a:pt x="3138590" y="363249"/>
                    </a:cubicBezTo>
                    <a:cubicBezTo>
                      <a:pt x="3187835" y="381295"/>
                      <a:pt x="3221815" y="416173"/>
                      <a:pt x="3218224" y="444685"/>
                    </a:cubicBezTo>
                    <a:cubicBezTo>
                      <a:pt x="3225430" y="446458"/>
                      <a:pt x="3231102" y="450569"/>
                      <a:pt x="3235059" y="456314"/>
                    </a:cubicBezTo>
                    <a:cubicBezTo>
                      <a:pt x="3247112" y="473815"/>
                      <a:pt x="3240143" y="501980"/>
                      <a:pt x="3219032" y="528489"/>
                    </a:cubicBezTo>
                    <a:cubicBezTo>
                      <a:pt x="3232968" y="518374"/>
                      <a:pt x="3255461" y="514851"/>
                      <a:pt x="3280991" y="518011"/>
                    </a:cubicBezTo>
                    <a:cubicBezTo>
                      <a:pt x="3293688" y="519583"/>
                      <a:pt x="3307138" y="522807"/>
                      <a:pt x="3320711" y="527781"/>
                    </a:cubicBezTo>
                    <a:cubicBezTo>
                      <a:pt x="3370368" y="545978"/>
                      <a:pt x="3404504" y="581289"/>
                      <a:pt x="3400360" y="609896"/>
                    </a:cubicBezTo>
                    <a:cubicBezTo>
                      <a:pt x="3414793" y="604719"/>
                      <a:pt x="3431559" y="602262"/>
                      <a:pt x="3449366" y="602262"/>
                    </a:cubicBezTo>
                    <a:cubicBezTo>
                      <a:pt x="3506961" y="602262"/>
                      <a:pt x="3553651" y="627964"/>
                      <a:pt x="3553651" y="659669"/>
                    </a:cubicBezTo>
                    <a:cubicBezTo>
                      <a:pt x="3553651" y="678390"/>
                      <a:pt x="3537372" y="695018"/>
                      <a:pt x="3511780" y="704466"/>
                    </a:cubicBezTo>
                    <a:cubicBezTo>
                      <a:pt x="3532393" y="718886"/>
                      <a:pt x="3545841" y="736460"/>
                      <a:pt x="3548587" y="752966"/>
                    </a:cubicBezTo>
                    <a:cubicBezTo>
                      <a:pt x="3553024" y="747292"/>
                      <a:pt x="3558626" y="742640"/>
                      <a:pt x="3564607" y="738222"/>
                    </a:cubicBezTo>
                    <a:cubicBezTo>
                      <a:pt x="3611495" y="703580"/>
                      <a:pt x="3663917" y="696422"/>
                      <a:pt x="3681692" y="722233"/>
                    </a:cubicBezTo>
                    <a:cubicBezTo>
                      <a:pt x="3699469" y="748044"/>
                      <a:pt x="3675868" y="797051"/>
                      <a:pt x="3628980" y="831693"/>
                    </a:cubicBezTo>
                    <a:lnTo>
                      <a:pt x="3621725" y="835923"/>
                    </a:lnTo>
                    <a:cubicBezTo>
                      <a:pt x="3672311" y="855967"/>
                      <a:pt x="3704586" y="894138"/>
                      <a:pt x="3694820" y="922728"/>
                    </a:cubicBezTo>
                    <a:cubicBezTo>
                      <a:pt x="3690594" y="935099"/>
                      <a:pt x="3679160" y="943737"/>
                      <a:pt x="3663162" y="947265"/>
                    </a:cubicBezTo>
                    <a:lnTo>
                      <a:pt x="3690638" y="975724"/>
                    </a:lnTo>
                    <a:cubicBezTo>
                      <a:pt x="3700252" y="973722"/>
                      <a:pt x="3711031" y="973803"/>
                      <a:pt x="3722414" y="975212"/>
                    </a:cubicBezTo>
                    <a:cubicBezTo>
                      <a:pt x="3735111" y="976783"/>
                      <a:pt x="3748560" y="980007"/>
                      <a:pt x="3762134" y="984982"/>
                    </a:cubicBezTo>
                    <a:cubicBezTo>
                      <a:pt x="3812288" y="1003360"/>
                      <a:pt x="3846610" y="1039199"/>
                      <a:pt x="3841802" y="1067935"/>
                    </a:cubicBezTo>
                    <a:cubicBezTo>
                      <a:pt x="3853848" y="1073775"/>
                      <a:pt x="3863646" y="1087004"/>
                      <a:pt x="3869527" y="1104690"/>
                    </a:cubicBezTo>
                    <a:lnTo>
                      <a:pt x="3871135" y="1105523"/>
                    </a:lnTo>
                    <a:lnTo>
                      <a:pt x="3871016" y="1108702"/>
                    </a:lnTo>
                    <a:cubicBezTo>
                      <a:pt x="3874556" y="1114915"/>
                      <a:pt x="3876564" y="1122068"/>
                      <a:pt x="3877639" y="1129729"/>
                    </a:cubicBezTo>
                    <a:cubicBezTo>
                      <a:pt x="3908754" y="1129730"/>
                      <a:pt x="3932405" y="1141866"/>
                      <a:pt x="3937878" y="1161642"/>
                    </a:cubicBezTo>
                    <a:cubicBezTo>
                      <a:pt x="3945614" y="1189599"/>
                      <a:pt x="3914344" y="1223136"/>
                      <a:pt x="3866100" y="1239415"/>
                    </a:cubicBezTo>
                    <a:lnTo>
                      <a:pt x="3865962" y="1243080"/>
                    </a:lnTo>
                    <a:cubicBezTo>
                      <a:pt x="3918021" y="1263777"/>
                      <a:pt x="3950810" y="1303491"/>
                      <a:pt x="3939663" y="1332498"/>
                    </a:cubicBezTo>
                    <a:cubicBezTo>
                      <a:pt x="3931160" y="1354624"/>
                      <a:pt x="3899500" y="1364256"/>
                      <a:pt x="3861601" y="1359029"/>
                    </a:cubicBezTo>
                    <a:lnTo>
                      <a:pt x="3847491" y="1734173"/>
                    </a:lnTo>
                    <a:cubicBezTo>
                      <a:pt x="2897206" y="2048498"/>
                      <a:pt x="983274" y="2124698"/>
                      <a:pt x="69774" y="1743698"/>
                    </a:cubicBezTo>
                    <a:lnTo>
                      <a:pt x="85633" y="1409251"/>
                    </a:lnTo>
                    <a:cubicBezTo>
                      <a:pt x="51434" y="1422912"/>
                      <a:pt x="19737" y="1421079"/>
                      <a:pt x="6335" y="1402290"/>
                    </a:cubicBezTo>
                    <a:cubicBezTo>
                      <a:pt x="-12077" y="1376479"/>
                      <a:pt x="11009" y="1328441"/>
                      <a:pt x="57897" y="1294995"/>
                    </a:cubicBezTo>
                    <a:cubicBezTo>
                      <a:pt x="70311" y="1286141"/>
                      <a:pt x="83148" y="1279197"/>
                      <a:pt x="95755" y="1274502"/>
                    </a:cubicBezTo>
                    <a:lnTo>
                      <a:pt x="107889" y="1240667"/>
                    </a:lnTo>
                    <a:cubicBezTo>
                      <a:pt x="84725" y="1230916"/>
                      <a:pt x="70208" y="1215104"/>
                      <a:pt x="70208" y="1197425"/>
                    </a:cubicBezTo>
                    <a:cubicBezTo>
                      <a:pt x="70208" y="1188221"/>
                      <a:pt x="74143" y="1179522"/>
                      <a:pt x="81716" y="1172375"/>
                    </a:cubicBezTo>
                    <a:cubicBezTo>
                      <a:pt x="57214" y="1153749"/>
                      <a:pt x="45022" y="1130414"/>
                      <a:pt x="51536" y="1111343"/>
                    </a:cubicBezTo>
                    <a:cubicBezTo>
                      <a:pt x="57572" y="1093671"/>
                      <a:pt x="78321" y="1083615"/>
                      <a:pt x="105605" y="1085210"/>
                    </a:cubicBezTo>
                    <a:cubicBezTo>
                      <a:pt x="87372" y="1075115"/>
                      <a:pt x="76232" y="1061061"/>
                      <a:pt x="76232" y="1045574"/>
                    </a:cubicBezTo>
                    <a:cubicBezTo>
                      <a:pt x="76232" y="1032625"/>
                      <a:pt x="84021" y="1020677"/>
                      <a:pt x="97661" y="1011899"/>
                    </a:cubicBezTo>
                    <a:cubicBezTo>
                      <a:pt x="96558" y="1011797"/>
                      <a:pt x="96076" y="1011154"/>
                      <a:pt x="95618" y="1010488"/>
                    </a:cubicBezTo>
                    <a:cubicBezTo>
                      <a:pt x="82151" y="990934"/>
                      <a:pt x="92431" y="958067"/>
                      <a:pt x="118691" y="928309"/>
                    </a:cubicBezTo>
                    <a:cubicBezTo>
                      <a:pt x="95234" y="934124"/>
                      <a:pt x="75252" y="929851"/>
                      <a:pt x="65564" y="915782"/>
                    </a:cubicBezTo>
                    <a:cubicBezTo>
                      <a:pt x="47787" y="889971"/>
                      <a:pt x="71388" y="840964"/>
                      <a:pt x="118276" y="806323"/>
                    </a:cubicBezTo>
                    <a:cubicBezTo>
                      <a:pt x="165164" y="771681"/>
                      <a:pt x="217585" y="764523"/>
                      <a:pt x="235361" y="790334"/>
                    </a:cubicBezTo>
                    <a:lnTo>
                      <a:pt x="240853" y="812011"/>
                    </a:lnTo>
                    <a:lnTo>
                      <a:pt x="257646" y="813877"/>
                    </a:lnTo>
                    <a:cubicBezTo>
                      <a:pt x="266770" y="793523"/>
                      <a:pt x="284676" y="772011"/>
                      <a:pt x="308693" y="754268"/>
                    </a:cubicBezTo>
                    <a:cubicBezTo>
                      <a:pt x="322401" y="744140"/>
                      <a:pt x="336583" y="736361"/>
                      <a:pt x="350465" y="731711"/>
                    </a:cubicBezTo>
                    <a:cubicBezTo>
                      <a:pt x="338239" y="723700"/>
                      <a:pt x="331613" y="712608"/>
                      <a:pt x="331613" y="700664"/>
                    </a:cubicBezTo>
                    <a:cubicBezTo>
                      <a:pt x="331613" y="668959"/>
                      <a:pt x="378303" y="643257"/>
                      <a:pt x="435897" y="643257"/>
                    </a:cubicBezTo>
                    <a:lnTo>
                      <a:pt x="469749" y="647019"/>
                    </a:lnTo>
                    <a:cubicBezTo>
                      <a:pt x="478603" y="627248"/>
                      <a:pt x="495755" y="606391"/>
                      <a:pt x="518887" y="589166"/>
                    </a:cubicBezTo>
                    <a:cubicBezTo>
                      <a:pt x="513763" y="589811"/>
                      <a:pt x="509109" y="588307"/>
                      <a:pt x="504439" y="586596"/>
                    </a:cubicBezTo>
                    <a:cubicBezTo>
                      <a:pt x="450143" y="566699"/>
                      <a:pt x="414404" y="526339"/>
                      <a:pt x="424614" y="496450"/>
                    </a:cubicBezTo>
                    <a:cubicBezTo>
                      <a:pt x="434007" y="468950"/>
                      <a:pt x="479023" y="459895"/>
                      <a:pt x="528183" y="475102"/>
                    </a:cubicBezTo>
                    <a:cubicBezTo>
                      <a:pt x="539746" y="465625"/>
                      <a:pt x="558292" y="461054"/>
                      <a:pt x="579988" y="463036"/>
                    </a:cubicBezTo>
                    <a:cubicBezTo>
                      <a:pt x="589503" y="443420"/>
                      <a:pt x="606954" y="422859"/>
                      <a:pt x="630062" y="405786"/>
                    </a:cubicBezTo>
                    <a:cubicBezTo>
                      <a:pt x="668526" y="377370"/>
                      <a:pt x="710712" y="367447"/>
                      <a:pt x="733758" y="380549"/>
                    </a:cubicBezTo>
                    <a:cubicBezTo>
                      <a:pt x="752435" y="370378"/>
                      <a:pt x="777997" y="364229"/>
                      <a:pt x="806167" y="364229"/>
                    </a:cubicBezTo>
                    <a:lnTo>
                      <a:pt x="810088" y="364665"/>
                    </a:lnTo>
                    <a:lnTo>
                      <a:pt x="841994" y="343323"/>
                    </a:lnTo>
                    <a:cubicBezTo>
                      <a:pt x="831952" y="343752"/>
                      <a:pt x="824105" y="339079"/>
                      <a:pt x="819055" y="331746"/>
                    </a:cubicBezTo>
                    <a:cubicBezTo>
                      <a:pt x="801278" y="305935"/>
                      <a:pt x="824878" y="256928"/>
                      <a:pt x="871767" y="222286"/>
                    </a:cubicBezTo>
                    <a:cubicBezTo>
                      <a:pt x="917238" y="188692"/>
                      <a:pt x="967914" y="180944"/>
                      <a:pt x="986471" y="204653"/>
                    </a:cubicBezTo>
                    <a:cubicBezTo>
                      <a:pt x="969707" y="178826"/>
                      <a:pt x="993299" y="130707"/>
                      <a:pt x="1039527" y="96552"/>
                    </a:cubicBezTo>
                    <a:cubicBezTo>
                      <a:pt x="1062972" y="79232"/>
                      <a:pt x="1087799" y="68782"/>
                      <a:pt x="1108987" y="65889"/>
                    </a:cubicBezTo>
                    <a:cubicBezTo>
                      <a:pt x="1130175" y="62995"/>
                      <a:pt x="1147725" y="67658"/>
                      <a:pt x="1156613" y="80564"/>
                    </a:cubicBezTo>
                    <a:lnTo>
                      <a:pt x="1157408" y="83601"/>
                    </a:lnTo>
                    <a:cubicBezTo>
                      <a:pt x="1174131" y="64566"/>
                      <a:pt x="1209009" y="52053"/>
                      <a:pt x="1249195" y="52053"/>
                    </a:cubicBezTo>
                    <a:cubicBezTo>
                      <a:pt x="1306789" y="52053"/>
                      <a:pt x="1353479" y="77755"/>
                      <a:pt x="1353479" y="109460"/>
                    </a:cubicBezTo>
                    <a:lnTo>
                      <a:pt x="1348765" y="122669"/>
                    </a:lnTo>
                    <a:lnTo>
                      <a:pt x="1392534" y="115289"/>
                    </a:lnTo>
                    <a:cubicBezTo>
                      <a:pt x="1363816" y="95418"/>
                      <a:pt x="1348599" y="69489"/>
                      <a:pt x="1355717" y="48651"/>
                    </a:cubicBezTo>
                    <a:cubicBezTo>
                      <a:pt x="1365156" y="21020"/>
                      <a:pt x="1410556" y="12010"/>
                      <a:pt x="1459997" y="27478"/>
                    </a:cubicBezTo>
                    <a:cubicBezTo>
                      <a:pt x="1480198" y="10805"/>
                      <a:pt x="1521577" y="9176"/>
                      <a:pt x="1564190" y="24791"/>
                    </a:cubicBezTo>
                    <a:lnTo>
                      <a:pt x="1570510" y="27929"/>
                    </a:lnTo>
                    <a:cubicBezTo>
                      <a:pt x="1588072" y="10703"/>
                      <a:pt x="1620697" y="0"/>
                      <a:pt x="1657863" y="0"/>
                    </a:cubicBezTo>
                    <a:close/>
                  </a:path>
                </a:pathLst>
              </a:custGeom>
              <a:blipFill>
                <a:blip r:embed="rId2"/>
                <a:stretch>
                  <a:fillRect/>
                </a:stretch>
              </a:bli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
              <p:cNvSpPr/>
              <p:nvPr/>
            </p:nvSpPr>
            <p:spPr>
              <a:xfrm>
                <a:off x="2609881" y="2594407"/>
                <a:ext cx="4057088" cy="2621493"/>
              </a:xfrm>
              <a:custGeom>
                <a:avLst/>
                <a:gdLst/>
                <a:ahLst/>
                <a:cxnLst/>
                <a:rect l="l" t="t" r="r" b="b"/>
                <a:pathLst>
                  <a:path w="4057088" h="2621492">
                    <a:moveTo>
                      <a:pt x="0" y="0"/>
                    </a:moveTo>
                    <a:lnTo>
                      <a:pt x="24359" y="0"/>
                    </a:lnTo>
                    <a:lnTo>
                      <a:pt x="15139" y="72008"/>
                    </a:lnTo>
                    <a:cubicBezTo>
                      <a:pt x="15139" y="511178"/>
                      <a:pt x="917833" y="867196"/>
                      <a:pt x="2031363" y="867196"/>
                    </a:cubicBezTo>
                    <a:cubicBezTo>
                      <a:pt x="3144893" y="867196"/>
                      <a:pt x="4047587" y="511178"/>
                      <a:pt x="4047587" y="72008"/>
                    </a:cubicBezTo>
                    <a:cubicBezTo>
                      <a:pt x="4047587" y="47657"/>
                      <a:pt x="4044812" y="23562"/>
                      <a:pt x="4038368" y="0"/>
                    </a:cubicBezTo>
                    <a:lnTo>
                      <a:pt x="4057088" y="0"/>
                    </a:lnTo>
                    <a:lnTo>
                      <a:pt x="4057088" y="627895"/>
                    </a:lnTo>
                    <a:cubicBezTo>
                      <a:pt x="4031739" y="1130855"/>
                      <a:pt x="3996663" y="1341985"/>
                      <a:pt x="3747576" y="1757395"/>
                    </a:cubicBezTo>
                    <a:cubicBezTo>
                      <a:pt x="3487306" y="2235576"/>
                      <a:pt x="2774386" y="2621492"/>
                      <a:pt x="2028544" y="2621492"/>
                    </a:cubicBezTo>
                    <a:cubicBezTo>
                      <a:pt x="1282702" y="2621492"/>
                      <a:pt x="634952" y="2271512"/>
                      <a:pt x="309625" y="1757395"/>
                    </a:cubicBezTo>
                    <a:lnTo>
                      <a:pt x="309512" y="1757395"/>
                    </a:lnTo>
                    <a:cubicBezTo>
                      <a:pt x="73113" y="1341985"/>
                      <a:pt x="40995" y="1237860"/>
                      <a:pt x="8877" y="627895"/>
                    </a:cubicBezTo>
                    <a:close/>
                  </a:path>
                </a:pathLst>
              </a:custGeom>
              <a:gradFill>
                <a:gsLst>
                  <a:gs pos="28000">
                    <a:schemeClr val="bg1"/>
                  </a:gs>
                  <a:gs pos="76000">
                    <a:srgbClr val="FEACF8">
                      <a:lumMod val="36000"/>
                      <a:lumOff val="64000"/>
                    </a:srgbClr>
                  </a:gs>
                  <a:gs pos="100000">
                    <a:srgbClr val="FEACF8"/>
                  </a:gs>
                </a:gsLst>
                <a:lin ang="5400000" scaled="0"/>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107" name="テキスト ボックス 1106"/>
            <p:cNvSpPr txBox="1"/>
            <p:nvPr/>
          </p:nvSpPr>
          <p:spPr>
            <a:xfrm>
              <a:off x="1526524" y="2782944"/>
              <a:ext cx="877163" cy="369332"/>
            </a:xfrm>
            <a:prstGeom prst="rect">
              <a:avLst/>
            </a:prstGeom>
            <a:noFill/>
          </p:spPr>
          <p:txBody>
            <a:bodyPr wrap="none" rtlCol="0">
              <a:spAutoFit/>
            </a:bodyPr>
            <a:lstStyle/>
            <a:p>
              <a:r>
                <a:rPr lang="ja-JP" altLang="en-US" dirty="0"/>
                <a:t>元</a:t>
              </a:r>
              <a:r>
                <a:rPr kumimoji="1" lang="ja-JP" altLang="en-US" dirty="0"/>
                <a:t>画像</a:t>
              </a:r>
            </a:p>
          </p:txBody>
        </p:sp>
      </p:grpSp>
      <p:sp>
        <p:nvSpPr>
          <p:cNvPr id="2" name="タイトル 1"/>
          <p:cNvSpPr>
            <a:spLocks noGrp="1"/>
          </p:cNvSpPr>
          <p:nvPr>
            <p:ph type="title"/>
          </p:nvPr>
        </p:nvSpPr>
        <p:spPr/>
        <p:txBody>
          <a:bodyPr/>
          <a:lstStyle/>
          <a:p>
            <a:r>
              <a:rPr kumimoji="1" lang="ja-JP" altLang="en-US" dirty="0"/>
              <a:t>ご飯イラスト</a:t>
            </a:r>
          </a:p>
        </p:txBody>
      </p:sp>
      <p:sp>
        <p:nvSpPr>
          <p:cNvPr id="3" name="テキスト プレースホルダー 2"/>
          <p:cNvSpPr>
            <a:spLocks noGrp="1"/>
          </p:cNvSpPr>
          <p:nvPr>
            <p:ph type="body" sz="quarter" idx="13"/>
          </p:nvPr>
        </p:nvSpPr>
        <p:spPr/>
        <p:txBody>
          <a:bodyPr/>
          <a:lstStyle/>
          <a:p>
            <a:endParaRPr kumimoji="1" lang="ja-JP" altLang="en-US" dirty="0"/>
          </a:p>
        </p:txBody>
      </p:sp>
      <p:grpSp>
        <p:nvGrpSpPr>
          <p:cNvPr id="9" name="グループ化 8"/>
          <p:cNvGrpSpPr/>
          <p:nvPr/>
        </p:nvGrpSpPr>
        <p:grpSpPr>
          <a:xfrm>
            <a:off x="2489993" y="1194686"/>
            <a:ext cx="4057088" cy="3930608"/>
            <a:chOff x="4355976" y="591029"/>
            <a:chExt cx="4057088" cy="3930608"/>
          </a:xfrm>
        </p:grpSpPr>
        <p:grpSp>
          <p:nvGrpSpPr>
            <p:cNvPr id="977" name="グループ化 976"/>
            <p:cNvGrpSpPr>
              <a:grpSpLocks noChangeAspect="1"/>
            </p:cNvGrpSpPr>
            <p:nvPr/>
          </p:nvGrpSpPr>
          <p:grpSpPr>
            <a:xfrm>
              <a:off x="4355976" y="591029"/>
              <a:ext cx="4057088" cy="3930608"/>
              <a:chOff x="2609881" y="1543491"/>
              <a:chExt cx="4057088" cy="3930608"/>
            </a:xfrm>
          </p:grpSpPr>
          <p:sp>
            <p:nvSpPr>
              <p:cNvPr id="978" name="円/楕円 977"/>
              <p:cNvSpPr>
                <a:spLocks noChangeAspect="1"/>
              </p:cNvSpPr>
              <p:nvPr/>
            </p:nvSpPr>
            <p:spPr>
              <a:xfrm>
                <a:off x="2622201" y="1871227"/>
                <a:ext cx="4032448" cy="1590376"/>
              </a:xfrm>
              <a:prstGeom prst="ellipse">
                <a:avLst/>
              </a:prstGeom>
              <a:gradFill>
                <a:gsLst>
                  <a:gs pos="28000">
                    <a:schemeClr val="bg1"/>
                  </a:gs>
                  <a:gs pos="76000">
                    <a:schemeClr val="bg1">
                      <a:lumMod val="82000"/>
                    </a:schemeClr>
                  </a:gs>
                  <a:gs pos="100000">
                    <a:schemeClr val="bg1">
                      <a:lumMod val="69000"/>
                    </a:schemeClr>
                  </a:gs>
                </a:gsLst>
                <a:lin ang="5400000" scaled="0"/>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79" name="円/楕円 14"/>
              <p:cNvSpPr/>
              <p:nvPr/>
            </p:nvSpPr>
            <p:spPr>
              <a:xfrm>
                <a:off x="2697895" y="1543491"/>
                <a:ext cx="3941837" cy="2000667"/>
              </a:xfrm>
              <a:custGeom>
                <a:avLst/>
                <a:gdLst/>
                <a:ahLst/>
                <a:cxnLst/>
                <a:rect l="l" t="t" r="r" b="b"/>
                <a:pathLst>
                  <a:path w="3941837" h="2000666">
                    <a:moveTo>
                      <a:pt x="989211" y="207714"/>
                    </a:moveTo>
                    <a:cubicBezTo>
                      <a:pt x="995496" y="217423"/>
                      <a:pt x="996085" y="230277"/>
                      <a:pt x="990584" y="243928"/>
                    </a:cubicBezTo>
                    <a:lnTo>
                      <a:pt x="1025993" y="220242"/>
                    </a:lnTo>
                    <a:cubicBezTo>
                      <a:pt x="1010049" y="221903"/>
                      <a:pt x="996889" y="217497"/>
                      <a:pt x="989211" y="207714"/>
                    </a:cubicBezTo>
                    <a:close/>
                    <a:moveTo>
                      <a:pt x="1657863" y="0"/>
                    </a:moveTo>
                    <a:cubicBezTo>
                      <a:pt x="1715457" y="0"/>
                      <a:pt x="1762148" y="25702"/>
                      <a:pt x="1762148" y="57407"/>
                    </a:cubicBezTo>
                    <a:cubicBezTo>
                      <a:pt x="1762148" y="78241"/>
                      <a:pt x="1741986" y="96484"/>
                      <a:pt x="1711482" y="105468"/>
                    </a:cubicBezTo>
                    <a:lnTo>
                      <a:pt x="1777656" y="108583"/>
                    </a:lnTo>
                    <a:cubicBezTo>
                      <a:pt x="1782952" y="84438"/>
                      <a:pt x="1803287" y="56798"/>
                      <a:pt x="1832928" y="34898"/>
                    </a:cubicBezTo>
                    <a:cubicBezTo>
                      <a:pt x="1856372" y="17578"/>
                      <a:pt x="1881198" y="7128"/>
                      <a:pt x="1902387" y="4235"/>
                    </a:cubicBezTo>
                    <a:cubicBezTo>
                      <a:pt x="1923576" y="1341"/>
                      <a:pt x="1941125" y="6004"/>
                      <a:pt x="1950013" y="18910"/>
                    </a:cubicBezTo>
                    <a:cubicBezTo>
                      <a:pt x="1958738" y="31579"/>
                      <a:pt x="1957495" y="49835"/>
                      <a:pt x="1948239" y="69146"/>
                    </a:cubicBezTo>
                    <a:cubicBezTo>
                      <a:pt x="1974179" y="61621"/>
                      <a:pt x="1996553" y="65412"/>
                      <a:pt x="2006989" y="80564"/>
                    </a:cubicBezTo>
                    <a:cubicBezTo>
                      <a:pt x="2011623" y="87292"/>
                      <a:pt x="2013445" y="95597"/>
                      <a:pt x="2011810" y="104653"/>
                    </a:cubicBezTo>
                    <a:cubicBezTo>
                      <a:pt x="2030211" y="90222"/>
                      <a:pt x="2059859" y="81634"/>
                      <a:pt x="2093150" y="81634"/>
                    </a:cubicBezTo>
                    <a:cubicBezTo>
                      <a:pt x="2130410" y="81634"/>
                      <a:pt x="2163106" y="92391"/>
                      <a:pt x="2180645" y="109678"/>
                    </a:cubicBezTo>
                    <a:cubicBezTo>
                      <a:pt x="2183119" y="79626"/>
                      <a:pt x="2228328" y="55982"/>
                      <a:pt x="2283568" y="55982"/>
                    </a:cubicBezTo>
                    <a:cubicBezTo>
                      <a:pt x="2341162" y="55982"/>
                      <a:pt x="2387853" y="81684"/>
                      <a:pt x="2387853" y="113389"/>
                    </a:cubicBezTo>
                    <a:lnTo>
                      <a:pt x="2384012" y="123863"/>
                    </a:lnTo>
                    <a:cubicBezTo>
                      <a:pt x="2406214" y="107666"/>
                      <a:pt x="2429678" y="98067"/>
                      <a:pt x="2449844" y="95314"/>
                    </a:cubicBezTo>
                    <a:cubicBezTo>
                      <a:pt x="2471033" y="92420"/>
                      <a:pt x="2488581" y="97083"/>
                      <a:pt x="2497470" y="109989"/>
                    </a:cubicBezTo>
                    <a:lnTo>
                      <a:pt x="2498265" y="113026"/>
                    </a:lnTo>
                    <a:cubicBezTo>
                      <a:pt x="2514989" y="93990"/>
                      <a:pt x="2549866" y="81478"/>
                      <a:pt x="2590051" y="81478"/>
                    </a:cubicBezTo>
                    <a:cubicBezTo>
                      <a:pt x="2647645" y="81478"/>
                      <a:pt x="2694335" y="107180"/>
                      <a:pt x="2694335" y="138885"/>
                    </a:cubicBezTo>
                    <a:cubicBezTo>
                      <a:pt x="2694335" y="169741"/>
                      <a:pt x="2650112" y="194912"/>
                      <a:pt x="2594643" y="195782"/>
                    </a:cubicBezTo>
                    <a:lnTo>
                      <a:pt x="2601041" y="202710"/>
                    </a:lnTo>
                    <a:lnTo>
                      <a:pt x="2662951" y="219648"/>
                    </a:lnTo>
                    <a:cubicBezTo>
                      <a:pt x="2667726" y="190943"/>
                      <a:pt x="2711588" y="169057"/>
                      <a:pt x="2764735" y="169057"/>
                    </a:cubicBezTo>
                    <a:cubicBezTo>
                      <a:pt x="2822330" y="169057"/>
                      <a:pt x="2869020" y="194759"/>
                      <a:pt x="2869020" y="226464"/>
                    </a:cubicBezTo>
                    <a:cubicBezTo>
                      <a:pt x="2869020" y="243648"/>
                      <a:pt x="2855304" y="259068"/>
                      <a:pt x="2833296" y="268979"/>
                    </a:cubicBezTo>
                    <a:lnTo>
                      <a:pt x="2839164" y="284979"/>
                    </a:lnTo>
                    <a:cubicBezTo>
                      <a:pt x="2870810" y="301163"/>
                      <a:pt x="2891922" y="324886"/>
                      <a:pt x="2893425" y="346640"/>
                    </a:cubicBezTo>
                    <a:cubicBezTo>
                      <a:pt x="2895762" y="343519"/>
                      <a:pt x="2898762" y="341165"/>
                      <a:pt x="2901863" y="338873"/>
                    </a:cubicBezTo>
                    <a:cubicBezTo>
                      <a:pt x="2925307" y="321553"/>
                      <a:pt x="2950134" y="311103"/>
                      <a:pt x="2971322" y="308210"/>
                    </a:cubicBezTo>
                    <a:cubicBezTo>
                      <a:pt x="2992511" y="305316"/>
                      <a:pt x="3010060" y="309979"/>
                      <a:pt x="3018948" y="322885"/>
                    </a:cubicBezTo>
                    <a:cubicBezTo>
                      <a:pt x="3034793" y="345891"/>
                      <a:pt x="3017765" y="387326"/>
                      <a:pt x="2979949" y="419723"/>
                    </a:cubicBezTo>
                    <a:lnTo>
                      <a:pt x="3031150" y="419723"/>
                    </a:lnTo>
                    <a:cubicBezTo>
                      <a:pt x="3021020" y="407118"/>
                      <a:pt x="3017678" y="393381"/>
                      <a:pt x="3021790" y="381343"/>
                    </a:cubicBezTo>
                    <a:cubicBezTo>
                      <a:pt x="3029448" y="358925"/>
                      <a:pt x="3060777" y="348765"/>
                      <a:pt x="3098870" y="353479"/>
                    </a:cubicBezTo>
                    <a:cubicBezTo>
                      <a:pt x="3111567" y="355051"/>
                      <a:pt x="3125016" y="358275"/>
                      <a:pt x="3138590" y="363249"/>
                    </a:cubicBezTo>
                    <a:cubicBezTo>
                      <a:pt x="3187835" y="381295"/>
                      <a:pt x="3221815" y="416173"/>
                      <a:pt x="3218224" y="444685"/>
                    </a:cubicBezTo>
                    <a:cubicBezTo>
                      <a:pt x="3225430" y="446458"/>
                      <a:pt x="3231102" y="450569"/>
                      <a:pt x="3235059" y="456314"/>
                    </a:cubicBezTo>
                    <a:cubicBezTo>
                      <a:pt x="3247112" y="473815"/>
                      <a:pt x="3240143" y="501980"/>
                      <a:pt x="3219032" y="528489"/>
                    </a:cubicBezTo>
                    <a:cubicBezTo>
                      <a:pt x="3232968" y="518374"/>
                      <a:pt x="3255461" y="514851"/>
                      <a:pt x="3280991" y="518011"/>
                    </a:cubicBezTo>
                    <a:cubicBezTo>
                      <a:pt x="3293688" y="519583"/>
                      <a:pt x="3307138" y="522807"/>
                      <a:pt x="3320711" y="527781"/>
                    </a:cubicBezTo>
                    <a:cubicBezTo>
                      <a:pt x="3370368" y="545978"/>
                      <a:pt x="3404504" y="581289"/>
                      <a:pt x="3400360" y="609896"/>
                    </a:cubicBezTo>
                    <a:cubicBezTo>
                      <a:pt x="3414793" y="604719"/>
                      <a:pt x="3431559" y="602262"/>
                      <a:pt x="3449366" y="602262"/>
                    </a:cubicBezTo>
                    <a:cubicBezTo>
                      <a:pt x="3506961" y="602262"/>
                      <a:pt x="3553651" y="627964"/>
                      <a:pt x="3553651" y="659669"/>
                    </a:cubicBezTo>
                    <a:cubicBezTo>
                      <a:pt x="3553651" y="678390"/>
                      <a:pt x="3537372" y="695018"/>
                      <a:pt x="3511780" y="704466"/>
                    </a:cubicBezTo>
                    <a:cubicBezTo>
                      <a:pt x="3532393" y="718886"/>
                      <a:pt x="3545841" y="736460"/>
                      <a:pt x="3548587" y="752966"/>
                    </a:cubicBezTo>
                    <a:cubicBezTo>
                      <a:pt x="3553024" y="747292"/>
                      <a:pt x="3558626" y="742640"/>
                      <a:pt x="3564607" y="738222"/>
                    </a:cubicBezTo>
                    <a:cubicBezTo>
                      <a:pt x="3611495" y="703580"/>
                      <a:pt x="3663917" y="696422"/>
                      <a:pt x="3681692" y="722233"/>
                    </a:cubicBezTo>
                    <a:cubicBezTo>
                      <a:pt x="3699469" y="748044"/>
                      <a:pt x="3675868" y="797051"/>
                      <a:pt x="3628980" y="831693"/>
                    </a:cubicBezTo>
                    <a:lnTo>
                      <a:pt x="3621725" y="835923"/>
                    </a:lnTo>
                    <a:cubicBezTo>
                      <a:pt x="3672311" y="855967"/>
                      <a:pt x="3704586" y="894138"/>
                      <a:pt x="3694820" y="922728"/>
                    </a:cubicBezTo>
                    <a:cubicBezTo>
                      <a:pt x="3690594" y="935099"/>
                      <a:pt x="3679160" y="943737"/>
                      <a:pt x="3663162" y="947265"/>
                    </a:cubicBezTo>
                    <a:lnTo>
                      <a:pt x="3690638" y="975724"/>
                    </a:lnTo>
                    <a:cubicBezTo>
                      <a:pt x="3700252" y="973722"/>
                      <a:pt x="3711031" y="973803"/>
                      <a:pt x="3722414" y="975212"/>
                    </a:cubicBezTo>
                    <a:cubicBezTo>
                      <a:pt x="3735111" y="976783"/>
                      <a:pt x="3748560" y="980007"/>
                      <a:pt x="3762134" y="984982"/>
                    </a:cubicBezTo>
                    <a:cubicBezTo>
                      <a:pt x="3812288" y="1003360"/>
                      <a:pt x="3846610" y="1039199"/>
                      <a:pt x="3841802" y="1067935"/>
                    </a:cubicBezTo>
                    <a:cubicBezTo>
                      <a:pt x="3853848" y="1073775"/>
                      <a:pt x="3863646" y="1087004"/>
                      <a:pt x="3869527" y="1104690"/>
                    </a:cubicBezTo>
                    <a:lnTo>
                      <a:pt x="3871135" y="1105523"/>
                    </a:lnTo>
                    <a:lnTo>
                      <a:pt x="3871016" y="1108702"/>
                    </a:lnTo>
                    <a:cubicBezTo>
                      <a:pt x="3874556" y="1114915"/>
                      <a:pt x="3876564" y="1122068"/>
                      <a:pt x="3877639" y="1129729"/>
                    </a:cubicBezTo>
                    <a:cubicBezTo>
                      <a:pt x="3908754" y="1129730"/>
                      <a:pt x="3932405" y="1141866"/>
                      <a:pt x="3937878" y="1161642"/>
                    </a:cubicBezTo>
                    <a:cubicBezTo>
                      <a:pt x="3945614" y="1189599"/>
                      <a:pt x="3914344" y="1223136"/>
                      <a:pt x="3866100" y="1239415"/>
                    </a:cubicBezTo>
                    <a:lnTo>
                      <a:pt x="3865962" y="1243080"/>
                    </a:lnTo>
                    <a:cubicBezTo>
                      <a:pt x="3918021" y="1263777"/>
                      <a:pt x="3950810" y="1303491"/>
                      <a:pt x="3939663" y="1332498"/>
                    </a:cubicBezTo>
                    <a:cubicBezTo>
                      <a:pt x="3931160" y="1354624"/>
                      <a:pt x="3899500" y="1364256"/>
                      <a:pt x="3861601" y="1359029"/>
                    </a:cubicBezTo>
                    <a:lnTo>
                      <a:pt x="3847491" y="1734173"/>
                    </a:lnTo>
                    <a:cubicBezTo>
                      <a:pt x="2897206" y="2048498"/>
                      <a:pt x="983274" y="2124698"/>
                      <a:pt x="69774" y="1743698"/>
                    </a:cubicBezTo>
                    <a:lnTo>
                      <a:pt x="85633" y="1409251"/>
                    </a:lnTo>
                    <a:cubicBezTo>
                      <a:pt x="51434" y="1422912"/>
                      <a:pt x="19737" y="1421079"/>
                      <a:pt x="6335" y="1402290"/>
                    </a:cubicBezTo>
                    <a:cubicBezTo>
                      <a:pt x="-12077" y="1376479"/>
                      <a:pt x="11009" y="1328441"/>
                      <a:pt x="57897" y="1294995"/>
                    </a:cubicBezTo>
                    <a:cubicBezTo>
                      <a:pt x="70311" y="1286141"/>
                      <a:pt x="83148" y="1279197"/>
                      <a:pt x="95755" y="1274502"/>
                    </a:cubicBezTo>
                    <a:lnTo>
                      <a:pt x="107889" y="1240667"/>
                    </a:lnTo>
                    <a:cubicBezTo>
                      <a:pt x="84725" y="1230916"/>
                      <a:pt x="70208" y="1215104"/>
                      <a:pt x="70208" y="1197425"/>
                    </a:cubicBezTo>
                    <a:cubicBezTo>
                      <a:pt x="70208" y="1188221"/>
                      <a:pt x="74143" y="1179522"/>
                      <a:pt x="81716" y="1172375"/>
                    </a:cubicBezTo>
                    <a:cubicBezTo>
                      <a:pt x="57214" y="1153749"/>
                      <a:pt x="45022" y="1130414"/>
                      <a:pt x="51536" y="1111343"/>
                    </a:cubicBezTo>
                    <a:cubicBezTo>
                      <a:pt x="57572" y="1093671"/>
                      <a:pt x="78321" y="1083615"/>
                      <a:pt x="105605" y="1085210"/>
                    </a:cubicBezTo>
                    <a:cubicBezTo>
                      <a:pt x="87372" y="1075115"/>
                      <a:pt x="76232" y="1061061"/>
                      <a:pt x="76232" y="1045574"/>
                    </a:cubicBezTo>
                    <a:cubicBezTo>
                      <a:pt x="76232" y="1032625"/>
                      <a:pt x="84021" y="1020677"/>
                      <a:pt x="97661" y="1011899"/>
                    </a:cubicBezTo>
                    <a:cubicBezTo>
                      <a:pt x="96558" y="1011797"/>
                      <a:pt x="96076" y="1011154"/>
                      <a:pt x="95618" y="1010488"/>
                    </a:cubicBezTo>
                    <a:cubicBezTo>
                      <a:pt x="82151" y="990934"/>
                      <a:pt x="92431" y="958067"/>
                      <a:pt x="118691" y="928309"/>
                    </a:cubicBezTo>
                    <a:cubicBezTo>
                      <a:pt x="95234" y="934124"/>
                      <a:pt x="75252" y="929851"/>
                      <a:pt x="65564" y="915782"/>
                    </a:cubicBezTo>
                    <a:cubicBezTo>
                      <a:pt x="47787" y="889971"/>
                      <a:pt x="71388" y="840964"/>
                      <a:pt x="118276" y="806323"/>
                    </a:cubicBezTo>
                    <a:cubicBezTo>
                      <a:pt x="165164" y="771681"/>
                      <a:pt x="217585" y="764523"/>
                      <a:pt x="235361" y="790334"/>
                    </a:cubicBezTo>
                    <a:lnTo>
                      <a:pt x="240853" y="812011"/>
                    </a:lnTo>
                    <a:lnTo>
                      <a:pt x="257646" y="813877"/>
                    </a:lnTo>
                    <a:cubicBezTo>
                      <a:pt x="266770" y="793523"/>
                      <a:pt x="284676" y="772011"/>
                      <a:pt x="308693" y="754268"/>
                    </a:cubicBezTo>
                    <a:cubicBezTo>
                      <a:pt x="322401" y="744140"/>
                      <a:pt x="336583" y="736361"/>
                      <a:pt x="350465" y="731711"/>
                    </a:cubicBezTo>
                    <a:cubicBezTo>
                      <a:pt x="338239" y="723700"/>
                      <a:pt x="331613" y="712608"/>
                      <a:pt x="331613" y="700664"/>
                    </a:cubicBezTo>
                    <a:cubicBezTo>
                      <a:pt x="331613" y="668959"/>
                      <a:pt x="378303" y="643257"/>
                      <a:pt x="435897" y="643257"/>
                    </a:cubicBezTo>
                    <a:lnTo>
                      <a:pt x="469749" y="647019"/>
                    </a:lnTo>
                    <a:cubicBezTo>
                      <a:pt x="478603" y="627248"/>
                      <a:pt x="495755" y="606391"/>
                      <a:pt x="518887" y="589166"/>
                    </a:cubicBezTo>
                    <a:cubicBezTo>
                      <a:pt x="513763" y="589811"/>
                      <a:pt x="509109" y="588307"/>
                      <a:pt x="504439" y="586596"/>
                    </a:cubicBezTo>
                    <a:cubicBezTo>
                      <a:pt x="450143" y="566699"/>
                      <a:pt x="414404" y="526339"/>
                      <a:pt x="424614" y="496450"/>
                    </a:cubicBezTo>
                    <a:cubicBezTo>
                      <a:pt x="434007" y="468950"/>
                      <a:pt x="479023" y="459895"/>
                      <a:pt x="528183" y="475102"/>
                    </a:cubicBezTo>
                    <a:cubicBezTo>
                      <a:pt x="539746" y="465625"/>
                      <a:pt x="558292" y="461054"/>
                      <a:pt x="579988" y="463036"/>
                    </a:cubicBezTo>
                    <a:cubicBezTo>
                      <a:pt x="589503" y="443420"/>
                      <a:pt x="606954" y="422859"/>
                      <a:pt x="630062" y="405786"/>
                    </a:cubicBezTo>
                    <a:cubicBezTo>
                      <a:pt x="668526" y="377370"/>
                      <a:pt x="710712" y="367447"/>
                      <a:pt x="733758" y="380549"/>
                    </a:cubicBezTo>
                    <a:cubicBezTo>
                      <a:pt x="752435" y="370378"/>
                      <a:pt x="777997" y="364229"/>
                      <a:pt x="806167" y="364229"/>
                    </a:cubicBezTo>
                    <a:lnTo>
                      <a:pt x="810088" y="364665"/>
                    </a:lnTo>
                    <a:lnTo>
                      <a:pt x="841994" y="343323"/>
                    </a:lnTo>
                    <a:cubicBezTo>
                      <a:pt x="831952" y="343752"/>
                      <a:pt x="824105" y="339079"/>
                      <a:pt x="819055" y="331746"/>
                    </a:cubicBezTo>
                    <a:cubicBezTo>
                      <a:pt x="801278" y="305935"/>
                      <a:pt x="824878" y="256928"/>
                      <a:pt x="871767" y="222286"/>
                    </a:cubicBezTo>
                    <a:cubicBezTo>
                      <a:pt x="917238" y="188692"/>
                      <a:pt x="967914" y="180944"/>
                      <a:pt x="986471" y="204653"/>
                    </a:cubicBezTo>
                    <a:cubicBezTo>
                      <a:pt x="969707" y="178826"/>
                      <a:pt x="993299" y="130707"/>
                      <a:pt x="1039527" y="96552"/>
                    </a:cubicBezTo>
                    <a:cubicBezTo>
                      <a:pt x="1062972" y="79232"/>
                      <a:pt x="1087799" y="68782"/>
                      <a:pt x="1108987" y="65889"/>
                    </a:cubicBezTo>
                    <a:cubicBezTo>
                      <a:pt x="1130175" y="62995"/>
                      <a:pt x="1147725" y="67658"/>
                      <a:pt x="1156613" y="80564"/>
                    </a:cubicBezTo>
                    <a:lnTo>
                      <a:pt x="1157408" y="83601"/>
                    </a:lnTo>
                    <a:cubicBezTo>
                      <a:pt x="1174131" y="64566"/>
                      <a:pt x="1209009" y="52053"/>
                      <a:pt x="1249195" y="52053"/>
                    </a:cubicBezTo>
                    <a:cubicBezTo>
                      <a:pt x="1306789" y="52053"/>
                      <a:pt x="1353479" y="77755"/>
                      <a:pt x="1353479" y="109460"/>
                    </a:cubicBezTo>
                    <a:lnTo>
                      <a:pt x="1348765" y="122669"/>
                    </a:lnTo>
                    <a:lnTo>
                      <a:pt x="1392534" y="115289"/>
                    </a:lnTo>
                    <a:cubicBezTo>
                      <a:pt x="1363816" y="95418"/>
                      <a:pt x="1348599" y="69489"/>
                      <a:pt x="1355717" y="48651"/>
                    </a:cubicBezTo>
                    <a:cubicBezTo>
                      <a:pt x="1365156" y="21020"/>
                      <a:pt x="1410556" y="12010"/>
                      <a:pt x="1459997" y="27478"/>
                    </a:cubicBezTo>
                    <a:cubicBezTo>
                      <a:pt x="1480198" y="10805"/>
                      <a:pt x="1521577" y="9176"/>
                      <a:pt x="1564190" y="24791"/>
                    </a:cubicBezTo>
                    <a:lnTo>
                      <a:pt x="1570510" y="27929"/>
                    </a:lnTo>
                    <a:cubicBezTo>
                      <a:pt x="1588072" y="10703"/>
                      <a:pt x="1620697" y="0"/>
                      <a:pt x="1657863" y="0"/>
                    </a:cubicBezTo>
                    <a:close/>
                  </a:path>
                </a:pathLst>
              </a:custGeom>
              <a:blipFill>
                <a:blip r:embed="rId2"/>
                <a:stretch>
                  <a:fillRect/>
                </a:stretch>
              </a:bli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0" name="円/楕円 33"/>
              <p:cNvSpPr>
                <a:spLocks noChangeAspect="1"/>
              </p:cNvSpPr>
              <p:nvPr/>
            </p:nvSpPr>
            <p:spPr>
              <a:xfrm>
                <a:off x="3775739" y="4552680"/>
                <a:ext cx="1731010" cy="921419"/>
              </a:xfrm>
              <a:custGeom>
                <a:avLst/>
                <a:gdLst>
                  <a:gd name="connsiteX0" fmla="*/ 2818 w 1731010"/>
                  <a:gd name="connsiteY0" fmla="*/ 0 h 921419"/>
                  <a:gd name="connsiteX1" fmla="*/ 1731010 w 1731010"/>
                  <a:gd name="connsiteY1" fmla="*/ 0 h 921419"/>
                  <a:gd name="connsiteX2" fmla="*/ 1731010 w 1731010"/>
                  <a:gd name="connsiteY2" fmla="*/ 580624 h 921419"/>
                  <a:gd name="connsiteX3" fmla="*/ 1728192 w 1731010"/>
                  <a:gd name="connsiteY3" fmla="*/ 580624 h 921419"/>
                  <a:gd name="connsiteX4" fmla="*/ 864096 w 1731010"/>
                  <a:gd name="connsiteY4" fmla="*/ 921419 h 921419"/>
                  <a:gd name="connsiteX5" fmla="*/ 0 w 1731010"/>
                  <a:gd name="connsiteY5" fmla="*/ 580624 h 921419"/>
                  <a:gd name="connsiteX6" fmla="*/ 2818 w 1731010"/>
                  <a:gd name="connsiteY6"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4"/>
                  <a:gd name="connsiteY0" fmla="*/ 0 h 921419"/>
                  <a:gd name="connsiteX1" fmla="*/ 1731010 w 1731014"/>
                  <a:gd name="connsiteY1" fmla="*/ 0 h 921419"/>
                  <a:gd name="connsiteX2" fmla="*/ 1731010 w 1731014"/>
                  <a:gd name="connsiteY2" fmla="*/ 580624 h 921419"/>
                  <a:gd name="connsiteX3" fmla="*/ 864096 w 1731014"/>
                  <a:gd name="connsiteY3" fmla="*/ 921419 h 921419"/>
                  <a:gd name="connsiteX4" fmla="*/ 0 w 1731014"/>
                  <a:gd name="connsiteY4" fmla="*/ 580624 h 921419"/>
                  <a:gd name="connsiteX5" fmla="*/ 2818 w 1731014"/>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 name="connsiteX0" fmla="*/ 2818 w 1731010"/>
                  <a:gd name="connsiteY0" fmla="*/ 0 h 921419"/>
                  <a:gd name="connsiteX1" fmla="*/ 1731010 w 1731010"/>
                  <a:gd name="connsiteY1" fmla="*/ 0 h 921419"/>
                  <a:gd name="connsiteX2" fmla="*/ 1731010 w 1731010"/>
                  <a:gd name="connsiteY2" fmla="*/ 580624 h 921419"/>
                  <a:gd name="connsiteX3" fmla="*/ 864096 w 1731010"/>
                  <a:gd name="connsiteY3" fmla="*/ 921419 h 921419"/>
                  <a:gd name="connsiteX4" fmla="*/ 0 w 1731010"/>
                  <a:gd name="connsiteY4" fmla="*/ 580624 h 921419"/>
                  <a:gd name="connsiteX5" fmla="*/ 2818 w 1731010"/>
                  <a:gd name="connsiteY5" fmla="*/ 0 h 9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10" h="921419">
                    <a:moveTo>
                      <a:pt x="2818" y="0"/>
                    </a:moveTo>
                    <a:lnTo>
                      <a:pt x="1731010" y="0"/>
                    </a:lnTo>
                    <a:lnTo>
                      <a:pt x="1731010" y="580624"/>
                    </a:lnTo>
                    <a:cubicBezTo>
                      <a:pt x="1730171" y="768040"/>
                      <a:pt x="1336424" y="917358"/>
                      <a:pt x="864096" y="921419"/>
                    </a:cubicBezTo>
                    <a:cubicBezTo>
                      <a:pt x="386869" y="921419"/>
                      <a:pt x="0" y="768840"/>
                      <a:pt x="0" y="580624"/>
                    </a:cubicBezTo>
                    <a:cubicBezTo>
                      <a:pt x="939" y="387083"/>
                      <a:pt x="1879" y="193541"/>
                      <a:pt x="2818" y="0"/>
                    </a:cubicBezTo>
                    <a:close/>
                  </a:path>
                </a:pathLst>
              </a:custGeom>
              <a:gradFill>
                <a:gsLst>
                  <a:gs pos="28000">
                    <a:schemeClr val="bg1"/>
                  </a:gs>
                  <a:gs pos="47000">
                    <a:srgbClr val="FEACF8"/>
                  </a:gs>
                  <a:gs pos="100000">
                    <a:srgbClr val="D17BDF"/>
                  </a:gs>
                </a:gsLst>
                <a:lin ang="5400000" scaled="0"/>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81" name="円/楕円 3"/>
              <p:cNvSpPr/>
              <p:nvPr/>
            </p:nvSpPr>
            <p:spPr>
              <a:xfrm>
                <a:off x="2609881" y="2594407"/>
                <a:ext cx="4057088" cy="2621493"/>
              </a:xfrm>
              <a:custGeom>
                <a:avLst/>
                <a:gdLst/>
                <a:ahLst/>
                <a:cxnLst/>
                <a:rect l="l" t="t" r="r" b="b"/>
                <a:pathLst>
                  <a:path w="4057088" h="2621492">
                    <a:moveTo>
                      <a:pt x="0" y="0"/>
                    </a:moveTo>
                    <a:lnTo>
                      <a:pt x="24359" y="0"/>
                    </a:lnTo>
                    <a:lnTo>
                      <a:pt x="15139" y="72008"/>
                    </a:lnTo>
                    <a:cubicBezTo>
                      <a:pt x="15139" y="511178"/>
                      <a:pt x="917833" y="867196"/>
                      <a:pt x="2031363" y="867196"/>
                    </a:cubicBezTo>
                    <a:cubicBezTo>
                      <a:pt x="3144893" y="867196"/>
                      <a:pt x="4047587" y="511178"/>
                      <a:pt x="4047587" y="72008"/>
                    </a:cubicBezTo>
                    <a:cubicBezTo>
                      <a:pt x="4047587" y="47657"/>
                      <a:pt x="4044812" y="23562"/>
                      <a:pt x="4038368" y="0"/>
                    </a:cubicBezTo>
                    <a:lnTo>
                      <a:pt x="4057088" y="0"/>
                    </a:lnTo>
                    <a:lnTo>
                      <a:pt x="4057088" y="627895"/>
                    </a:lnTo>
                    <a:cubicBezTo>
                      <a:pt x="4031739" y="1130855"/>
                      <a:pt x="3996663" y="1341985"/>
                      <a:pt x="3747576" y="1757395"/>
                    </a:cubicBezTo>
                    <a:cubicBezTo>
                      <a:pt x="3487306" y="2235576"/>
                      <a:pt x="2774386" y="2621492"/>
                      <a:pt x="2028544" y="2621492"/>
                    </a:cubicBezTo>
                    <a:cubicBezTo>
                      <a:pt x="1282702" y="2621492"/>
                      <a:pt x="634952" y="2271512"/>
                      <a:pt x="309625" y="1757395"/>
                    </a:cubicBezTo>
                    <a:lnTo>
                      <a:pt x="309512" y="1757395"/>
                    </a:lnTo>
                    <a:cubicBezTo>
                      <a:pt x="73113" y="1341985"/>
                      <a:pt x="40995" y="1237860"/>
                      <a:pt x="8877" y="627895"/>
                    </a:cubicBezTo>
                    <a:close/>
                  </a:path>
                </a:pathLst>
              </a:custGeom>
              <a:gradFill>
                <a:gsLst>
                  <a:gs pos="28000">
                    <a:schemeClr val="bg1"/>
                  </a:gs>
                  <a:gs pos="76000">
                    <a:srgbClr val="FEACF8">
                      <a:lumMod val="36000"/>
                      <a:lumOff val="64000"/>
                    </a:srgbClr>
                  </a:gs>
                  <a:gs pos="100000">
                    <a:srgbClr val="FEACF8"/>
                  </a:gs>
                </a:gsLst>
                <a:lin ang="5400000" scaled="0"/>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5" name="テキスト ボックス 4"/>
            <p:cNvSpPr txBox="1"/>
            <p:nvPr/>
          </p:nvSpPr>
          <p:spPr>
            <a:xfrm>
              <a:off x="5416076" y="2945219"/>
              <a:ext cx="1997663" cy="369332"/>
            </a:xfrm>
            <a:prstGeom prst="rect">
              <a:avLst/>
            </a:prstGeom>
            <a:noFill/>
          </p:spPr>
          <p:txBody>
            <a:bodyPr wrap="none" rtlCol="0">
              <a:spAutoFit/>
            </a:bodyPr>
            <a:lstStyle/>
            <a:p>
              <a:r>
                <a:rPr kumimoji="1" lang="ja-JP" altLang="en-US" dirty="0"/>
                <a:t>米の部分を画像化</a:t>
              </a:r>
            </a:p>
          </p:txBody>
        </p:sp>
      </p:grpSp>
      <p:grpSp>
        <p:nvGrpSpPr>
          <p:cNvPr id="11" name="グループ化 10"/>
          <p:cNvGrpSpPr/>
          <p:nvPr/>
        </p:nvGrpSpPr>
        <p:grpSpPr>
          <a:xfrm>
            <a:off x="4932040" y="2711398"/>
            <a:ext cx="4078287" cy="3938587"/>
            <a:chOff x="4499992" y="1416226"/>
            <a:chExt cx="4078287" cy="3938587"/>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16226"/>
              <a:ext cx="4078287"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7" name="テキスト ボックス 1096"/>
            <p:cNvSpPr txBox="1"/>
            <p:nvPr/>
          </p:nvSpPr>
          <p:spPr>
            <a:xfrm>
              <a:off x="5869721" y="3882875"/>
              <a:ext cx="1338828" cy="369332"/>
            </a:xfrm>
            <a:prstGeom prst="rect">
              <a:avLst/>
            </a:prstGeom>
            <a:noFill/>
          </p:spPr>
          <p:txBody>
            <a:bodyPr wrap="none" rtlCol="0">
              <a:spAutoFit/>
            </a:bodyPr>
            <a:lstStyle/>
            <a:p>
              <a:r>
                <a:rPr lang="ja-JP" altLang="en-US" dirty="0"/>
                <a:t>全部</a:t>
              </a:r>
              <a:r>
                <a:rPr kumimoji="1" lang="ja-JP" altLang="en-US" dirty="0"/>
                <a:t>画像化</a:t>
              </a:r>
            </a:p>
          </p:txBody>
        </p:sp>
      </p:grpSp>
    </p:spTree>
    <p:extLst>
      <p:ext uri="{BB962C8B-B14F-4D97-AF65-F5344CB8AC3E}">
        <p14:creationId xmlns:p14="http://schemas.microsoft.com/office/powerpoint/2010/main" val="279076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呼吸による蒸発熱</a:t>
            </a:r>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a:t>呼吸による蒸発熱で修正</a:t>
            </a:r>
          </a:p>
        </p:txBody>
      </p:sp>
      <p:sp>
        <p:nvSpPr>
          <p:cNvPr id="23" name="正方形/長方形 22"/>
          <p:cNvSpPr/>
          <p:nvPr/>
        </p:nvSpPr>
        <p:spPr>
          <a:xfrm>
            <a:off x="634683" y="764704"/>
            <a:ext cx="8064896" cy="369332"/>
          </a:xfrm>
          <a:prstGeom prst="rect">
            <a:avLst/>
          </a:prstGeom>
        </p:spPr>
        <p:txBody>
          <a:bodyPr wrap="square">
            <a:spAutoFit/>
          </a:bodyPr>
          <a:lstStyle/>
          <a:p>
            <a:r>
              <a:rPr lang="ja-JP" altLang="en-US" dirty="0"/>
              <a:t>呼吸による蒸発熱を考える。</a:t>
            </a:r>
            <a:endParaRPr lang="en-US" altLang="ja-JP" dirty="0"/>
          </a:p>
        </p:txBody>
      </p:sp>
      <mc:AlternateContent xmlns:mc="http://schemas.openxmlformats.org/markup-compatibility/2006" xmlns:a14="http://schemas.microsoft.com/office/drawing/2010/main">
        <mc:Choice Requires="a14">
          <p:sp>
            <p:nvSpPr>
              <p:cNvPr id="5" name="円形吹き出し 4"/>
              <p:cNvSpPr/>
              <p:nvPr/>
            </p:nvSpPr>
            <p:spPr>
              <a:xfrm>
                <a:off x="1619672" y="2490411"/>
                <a:ext cx="1801721" cy="1615294"/>
              </a:xfrm>
              <a:prstGeom prst="wedgeEllipseCallout">
                <a:avLst>
                  <a:gd name="adj1" fmla="val 68558"/>
                  <a:gd name="adj2" fmla="val -20659"/>
                </a:avLst>
              </a:prstGeom>
              <a:gradFill>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gra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r>
                  <a:rPr lang="ja-JP" altLang="en-US" dirty="0">
                    <a:solidFill>
                      <a:prstClr val="black"/>
                    </a:solidFill>
                    <a:effectLst>
                      <a:glow rad="228600">
                        <a:prstClr val="white">
                          <a:alpha val="40000"/>
                        </a:prstClr>
                      </a:glow>
                    </a:effectLst>
                  </a:rPr>
                  <a:t>呼吸</a:t>
                </a:r>
                <a14:m>
                  <m:oMath xmlns:m="http://schemas.openxmlformats.org/officeDocument/2006/math">
                    <m:r>
                      <a:rPr lang="en-US" altLang="ja-JP" dirty="0">
                        <a:solidFill>
                          <a:prstClr val="black"/>
                        </a:solidFill>
                        <a:effectLst>
                          <a:glow rad="228600">
                            <a:prstClr val="white">
                              <a:alpha val="40000"/>
                            </a:prstClr>
                          </a:glow>
                        </a:effectLst>
                        <a:latin typeface="Cambria Math"/>
                      </a:rPr>
                      <m:t>12</m:t>
                    </m:r>
                    <m:sSup>
                      <m:sSupPr>
                        <m:ctrlPr>
                          <a:rPr lang="en-US" altLang="ja-JP" i="1" dirty="0">
                            <a:solidFill>
                              <a:prstClr val="black"/>
                            </a:solidFill>
                            <a:effectLst>
                              <a:glow rad="228600">
                                <a:prstClr val="white">
                                  <a:alpha val="40000"/>
                                </a:prstClr>
                              </a:glow>
                            </a:effectLst>
                            <a:latin typeface="Cambria Math" panose="02040503050406030204" pitchFamily="18" charset="0"/>
                          </a:rPr>
                        </m:ctrlPr>
                      </m:sSupPr>
                      <m:e>
                        <m:r>
                          <m:rPr>
                            <m:sty m:val="p"/>
                          </m:rPr>
                          <a:rPr lang="en-US" altLang="ja-JP" dirty="0">
                            <a:solidFill>
                              <a:prstClr val="black"/>
                            </a:solidFill>
                            <a:effectLst>
                              <a:glow rad="228600">
                                <a:prstClr val="white">
                                  <a:alpha val="40000"/>
                                </a:prstClr>
                              </a:glow>
                            </a:effectLst>
                            <a:latin typeface="Cambria Math"/>
                          </a:rPr>
                          <m:t>m</m:t>
                        </m:r>
                      </m:e>
                      <m:sup>
                        <m:r>
                          <a:rPr lang="en-US" altLang="ja-JP" i="1" dirty="0">
                            <a:solidFill>
                              <a:prstClr val="black"/>
                            </a:solidFill>
                            <a:effectLst>
                              <a:glow rad="228600">
                                <a:prstClr val="white">
                                  <a:alpha val="40000"/>
                                </a:prstClr>
                              </a:glow>
                            </a:effectLst>
                            <a:latin typeface="Cambria Math"/>
                          </a:rPr>
                          <m:t>3</m:t>
                        </m:r>
                      </m:sup>
                    </m:sSup>
                  </m:oMath>
                </a14:m>
                <a:endParaRPr lang="en-US" altLang="ja-JP" dirty="0">
                  <a:solidFill>
                    <a:prstClr val="black"/>
                  </a:solidFill>
                  <a:effectLst>
                    <a:glow rad="228600">
                      <a:prstClr val="white">
                        <a:alpha val="40000"/>
                      </a:prstClr>
                    </a:glow>
                  </a:effectLst>
                </a:endParaRPr>
              </a:p>
              <a:p>
                <a:pPr lvl="0"/>
                <a:r>
                  <a:rPr lang="ja-JP" altLang="en-US" dirty="0">
                    <a:solidFill>
                      <a:prstClr val="black"/>
                    </a:solidFill>
                    <a:effectLst>
                      <a:glow rad="228600">
                        <a:prstClr val="white">
                          <a:alpha val="40000"/>
                        </a:prstClr>
                      </a:glow>
                    </a:effectLst>
                    <a:latin typeface="Cambria Math" panose="02040503050406030204" pitchFamily="18" charset="0"/>
                  </a:rPr>
                  <a:t>温度</a:t>
                </a:r>
                <a:r>
                  <a:rPr lang="en-US" altLang="ja-JP" dirty="0">
                    <a:solidFill>
                      <a:prstClr val="black"/>
                    </a:solidFill>
                    <a:effectLst>
                      <a:glow rad="228600">
                        <a:prstClr val="white">
                          <a:alpha val="40000"/>
                        </a:prstClr>
                      </a:glow>
                    </a:effectLst>
                    <a:latin typeface="Cambria Math" panose="02040503050406030204" pitchFamily="18" charset="0"/>
                  </a:rPr>
                  <a:t>36℃</a:t>
                </a:r>
              </a:p>
              <a:p>
                <a:pPr lvl="0"/>
                <a:r>
                  <a:rPr lang="ja-JP" altLang="en-US" dirty="0">
                    <a:solidFill>
                      <a:prstClr val="black"/>
                    </a:solidFill>
                    <a:effectLst>
                      <a:glow rad="228600">
                        <a:prstClr val="white">
                          <a:alpha val="40000"/>
                        </a:prstClr>
                      </a:glow>
                    </a:effectLst>
                    <a:latin typeface="Cambria Math" panose="02040503050406030204" pitchFamily="18" charset="0"/>
                  </a:rPr>
                  <a:t>湿度</a:t>
                </a:r>
                <a:r>
                  <a:rPr lang="en-US" altLang="ja-JP" dirty="0">
                    <a:solidFill>
                      <a:prstClr val="black"/>
                    </a:solidFill>
                    <a:effectLst>
                      <a:glow rad="228600">
                        <a:prstClr val="white">
                          <a:alpha val="40000"/>
                        </a:prstClr>
                      </a:glow>
                    </a:effectLst>
                    <a:latin typeface="Cambria Math" panose="02040503050406030204" pitchFamily="18" charset="0"/>
                  </a:rPr>
                  <a:t>100%</a:t>
                </a:r>
                <a:endParaRPr lang="ja-JP" altLang="en-US" dirty="0">
                  <a:solidFill>
                    <a:prstClr val="black"/>
                  </a:solidFill>
                  <a:effectLst>
                    <a:glow rad="228600">
                      <a:prstClr val="white">
                        <a:alpha val="40000"/>
                      </a:prstClr>
                    </a:glow>
                  </a:effectLst>
                  <a:latin typeface="Cambria Math" panose="02040503050406030204" pitchFamily="18" charset="0"/>
                </a:endParaRPr>
              </a:p>
            </p:txBody>
          </p:sp>
        </mc:Choice>
        <mc:Fallback xmlns="">
          <p:sp>
            <p:nvSpPr>
              <p:cNvPr id="5" name="円形吹き出し 4"/>
              <p:cNvSpPr>
                <a:spLocks noRot="1" noChangeAspect="1" noMove="1" noResize="1" noEditPoints="1" noAdjustHandles="1" noChangeArrowheads="1" noChangeShapeType="1" noTextEdit="1"/>
              </p:cNvSpPr>
              <p:nvPr/>
            </p:nvSpPr>
            <p:spPr>
              <a:xfrm>
                <a:off x="1619672" y="2490411"/>
                <a:ext cx="1801721" cy="1615294"/>
              </a:xfrm>
              <a:prstGeom prst="wedgeEllipseCallout">
                <a:avLst>
                  <a:gd name="adj1" fmla="val 68558"/>
                  <a:gd name="adj2" fmla="val -20659"/>
                </a:avLst>
              </a:prstGeom>
              <a:blipFill rotWithShape="1">
                <a:blip r:embed="rId2"/>
                <a:stretch>
                  <a:fillRect/>
                </a:stretch>
              </a:blipFill>
              <a:ln w="12700">
                <a:solidFill>
                  <a:schemeClr val="tx1">
                    <a:lumMod val="50000"/>
                    <a:lumOff val="50000"/>
                  </a:schemeClr>
                </a:solidFill>
              </a:ln>
              <a:effectLst/>
            </p:spPr>
            <p:txBody>
              <a:bodyPr/>
              <a:lstStyle/>
              <a:p>
                <a:r>
                  <a:rPr lang="ja-JP" altLang="en-US">
                    <a:noFill/>
                  </a:rPr>
                  <a:t> </a:t>
                </a:r>
              </a:p>
            </p:txBody>
          </p:sp>
        </mc:Fallback>
      </mc:AlternateContent>
      <p:sp>
        <p:nvSpPr>
          <p:cNvPr id="842" name="テキスト ボックス 841"/>
          <p:cNvSpPr txBox="1"/>
          <p:nvPr/>
        </p:nvSpPr>
        <p:spPr>
          <a:xfrm>
            <a:off x="5508104" y="2673499"/>
            <a:ext cx="1972015" cy="369332"/>
          </a:xfrm>
          <a:prstGeom prst="rect">
            <a:avLst/>
          </a:prstGeom>
          <a:noFill/>
        </p:spPr>
        <p:txBody>
          <a:bodyPr wrap="none" rtlCol="0" anchor="ctr" anchorCtr="0">
            <a:spAutoFit/>
          </a:bodyPr>
          <a:lstStyle/>
          <a:p>
            <a:r>
              <a:rPr kumimoji="1" lang="ja-JP" altLang="en-US" dirty="0">
                <a:effectLst>
                  <a:glow rad="228600">
                    <a:schemeClr val="bg1">
                      <a:alpha val="40000"/>
                    </a:schemeClr>
                  </a:glow>
                </a:effectLst>
              </a:rPr>
              <a:t>気温</a:t>
            </a:r>
            <a:r>
              <a:rPr lang="en-US" altLang="ja-JP" dirty="0"/>
              <a:t>20℃</a:t>
            </a:r>
            <a:r>
              <a:rPr lang="ja-JP" altLang="en-US" dirty="0"/>
              <a:t>湿度</a:t>
            </a:r>
            <a:r>
              <a:rPr lang="en-US" altLang="ja-JP" dirty="0"/>
              <a:t>50%</a:t>
            </a:r>
            <a:endParaRPr kumimoji="1" lang="ja-JP" altLang="en-US" dirty="0">
              <a:effectLst>
                <a:glow rad="228600">
                  <a:schemeClr val="bg1">
                    <a:alpha val="40000"/>
                  </a:schemeClr>
                </a:glow>
              </a:effectLst>
              <a:latin typeface="Cambria Math" panose="02040503050406030204" pitchFamily="18" charset="0"/>
            </a:endParaRPr>
          </a:p>
        </p:txBody>
      </p:sp>
      <p:sp>
        <p:nvSpPr>
          <p:cNvPr id="843" name="角丸四角形吹き出し 842"/>
          <p:cNvSpPr>
            <a:spLocks/>
          </p:cNvSpPr>
          <p:nvPr/>
        </p:nvSpPr>
        <p:spPr>
          <a:xfrm>
            <a:off x="6488047" y="3649995"/>
            <a:ext cx="1966758" cy="911419"/>
          </a:xfrm>
          <a:prstGeom prst="wedgeRoundRectCallout">
            <a:avLst>
              <a:gd name="adj1" fmla="val -44774"/>
              <a:gd name="adj2" fmla="val -10291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断熱服を着る</a:t>
            </a:r>
          </a:p>
        </p:txBody>
      </p:sp>
      <p:sp>
        <p:nvSpPr>
          <p:cNvPr id="68" name="角丸四角形吹き出し 67"/>
          <p:cNvSpPr>
            <a:spLocks/>
          </p:cNvSpPr>
          <p:nvPr/>
        </p:nvSpPr>
        <p:spPr>
          <a:xfrm>
            <a:off x="6165021" y="1196752"/>
            <a:ext cx="2079388" cy="1044946"/>
          </a:xfrm>
          <a:prstGeom prst="wedgeRoundRectCallout">
            <a:avLst>
              <a:gd name="adj1" fmla="val -37025"/>
              <a:gd name="adj2" fmla="val 7983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汗の効果は</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考えない</a:t>
            </a:r>
          </a:p>
        </p:txBody>
      </p:sp>
      <p:grpSp>
        <p:nvGrpSpPr>
          <p:cNvPr id="6" name="グループ化 5"/>
          <p:cNvGrpSpPr/>
          <p:nvPr/>
        </p:nvGrpSpPr>
        <p:grpSpPr>
          <a:xfrm>
            <a:off x="3737070" y="2088416"/>
            <a:ext cx="1692109" cy="4506215"/>
            <a:chOff x="3737070" y="2088416"/>
            <a:chExt cx="1692109" cy="4506215"/>
          </a:xfrm>
        </p:grpSpPr>
        <p:sp>
          <p:nvSpPr>
            <p:cNvPr id="25" name="角丸四角形 24"/>
            <p:cNvSpPr/>
            <p:nvPr/>
          </p:nvSpPr>
          <p:spPr>
            <a:xfrm>
              <a:off x="4604716" y="6021289"/>
              <a:ext cx="399332" cy="573342"/>
            </a:xfrm>
            <a:prstGeom prst="roundRect">
              <a:avLst>
                <a:gd name="adj" fmla="val 50000"/>
              </a:avLst>
            </a:prstGeom>
            <a:gradFill flip="none" rotWithShape="1">
              <a:gsLst>
                <a:gs pos="0">
                  <a:schemeClr val="accent6">
                    <a:lumMod val="100000"/>
                  </a:schemeClr>
                </a:gs>
                <a:gs pos="50000">
                  <a:schemeClr val="accent6">
                    <a:lumMod val="50000"/>
                  </a:schemeClr>
                </a:gs>
                <a:gs pos="100000">
                  <a:schemeClr val="accent6">
                    <a:lumMod val="20000"/>
                  </a:schemeClr>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角丸四角形 25"/>
            <p:cNvSpPr/>
            <p:nvPr/>
          </p:nvSpPr>
          <p:spPr>
            <a:xfrm>
              <a:off x="4158972" y="6021289"/>
              <a:ext cx="399332" cy="573342"/>
            </a:xfrm>
            <a:prstGeom prst="roundRect">
              <a:avLst>
                <a:gd name="adj" fmla="val 50000"/>
              </a:avLst>
            </a:prstGeom>
            <a:gradFill flip="none" rotWithShape="1">
              <a:gsLst>
                <a:gs pos="0">
                  <a:schemeClr val="accent6">
                    <a:lumMod val="100000"/>
                  </a:schemeClr>
                </a:gs>
                <a:gs pos="50000">
                  <a:schemeClr val="accent6">
                    <a:lumMod val="50000"/>
                  </a:schemeClr>
                </a:gs>
                <a:gs pos="100000">
                  <a:schemeClr val="accent6">
                    <a:lumMod val="20000"/>
                  </a:schemeClr>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 name="角丸四角形 118"/>
            <p:cNvSpPr/>
            <p:nvPr/>
          </p:nvSpPr>
          <p:spPr>
            <a:xfrm>
              <a:off x="4587601" y="4394023"/>
              <a:ext cx="416447" cy="1843289"/>
            </a:xfrm>
            <a:prstGeom prst="roundRect">
              <a:avLst>
                <a:gd name="adj" fmla="val 50000"/>
              </a:avLst>
            </a:prstGeom>
            <a:gradFill flip="none" rotWithShape="0">
              <a:gsLst>
                <a:gs pos="0">
                  <a:srgbClr val="FFFF99"/>
                </a:gs>
                <a:gs pos="50000">
                  <a:srgbClr val="FFCC00"/>
                </a:gs>
                <a:gs pos="100000">
                  <a:srgbClr val="FF6600"/>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 name="角丸四角形 119"/>
            <p:cNvSpPr/>
            <p:nvPr/>
          </p:nvSpPr>
          <p:spPr>
            <a:xfrm>
              <a:off x="4141857" y="4394023"/>
              <a:ext cx="416447" cy="1843289"/>
            </a:xfrm>
            <a:prstGeom prst="roundRect">
              <a:avLst>
                <a:gd name="adj" fmla="val 50000"/>
              </a:avLst>
            </a:prstGeom>
            <a:gradFill flip="none" rotWithShape="0">
              <a:gsLst>
                <a:gs pos="0">
                  <a:srgbClr val="FFFF99"/>
                </a:gs>
                <a:gs pos="50000">
                  <a:srgbClr val="FFCC00"/>
                </a:gs>
                <a:gs pos="100000">
                  <a:srgbClr val="FF6600"/>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角丸四角形 26"/>
            <p:cNvSpPr/>
            <p:nvPr/>
          </p:nvSpPr>
          <p:spPr>
            <a:xfrm rot="20874261">
              <a:off x="5014715" y="3186752"/>
              <a:ext cx="209642" cy="1557847"/>
            </a:xfrm>
            <a:prstGeom prst="roundRect">
              <a:avLst>
                <a:gd name="adj" fmla="val 50000"/>
              </a:avLst>
            </a:prstGeom>
            <a:gradFill flip="none" rotWithShape="0">
              <a:gsLst>
                <a:gs pos="0">
                  <a:srgbClr val="FFFF99"/>
                </a:gs>
                <a:gs pos="50000">
                  <a:srgbClr val="FFCC00"/>
                </a:gs>
                <a:gs pos="100000">
                  <a:srgbClr val="FF6600"/>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角丸四角形 27"/>
            <p:cNvSpPr/>
            <p:nvPr/>
          </p:nvSpPr>
          <p:spPr>
            <a:xfrm rot="637421">
              <a:off x="3891032" y="3216143"/>
              <a:ext cx="209642" cy="1528977"/>
            </a:xfrm>
            <a:prstGeom prst="roundRect">
              <a:avLst>
                <a:gd name="adj" fmla="val 50000"/>
              </a:avLst>
            </a:prstGeom>
            <a:gradFill flip="none" rotWithShape="0">
              <a:gsLst>
                <a:gs pos="0">
                  <a:srgbClr val="FFFF99"/>
                </a:gs>
                <a:gs pos="50000">
                  <a:srgbClr val="FFCC00"/>
                </a:gs>
                <a:gs pos="100000">
                  <a:srgbClr val="FF6600"/>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角丸四角形 23"/>
            <p:cNvSpPr/>
            <p:nvPr/>
          </p:nvSpPr>
          <p:spPr>
            <a:xfrm>
              <a:off x="4067944" y="3182080"/>
              <a:ext cx="1020692" cy="1711765"/>
            </a:xfrm>
            <a:prstGeom prst="roundRect">
              <a:avLst>
                <a:gd name="adj" fmla="val 28877"/>
              </a:avLst>
            </a:prstGeom>
            <a:gradFill flip="none" rotWithShape="0">
              <a:gsLst>
                <a:gs pos="0">
                  <a:srgbClr val="FFFF99"/>
                </a:gs>
                <a:gs pos="50000">
                  <a:srgbClr val="FFCC00"/>
                </a:gs>
                <a:gs pos="100000">
                  <a:srgbClr val="FF6600"/>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スマイル 21"/>
            <p:cNvSpPr/>
            <p:nvPr/>
          </p:nvSpPr>
          <p:spPr>
            <a:xfrm>
              <a:off x="4010390" y="2122123"/>
              <a:ext cx="1089597" cy="1059957"/>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rot="20469141">
              <a:off x="5146675" y="4367431"/>
              <a:ext cx="282504" cy="406204"/>
            </a:xfrm>
            <a:prstGeom prst="roundRect">
              <a:avLst>
                <a:gd name="adj" fmla="val 50000"/>
              </a:avLst>
            </a:prstGeom>
            <a:gradFill flip="none" rotWithShape="1">
              <a:gsLst>
                <a:gs pos="0">
                  <a:schemeClr val="bg1"/>
                </a:gs>
                <a:gs pos="50000">
                  <a:schemeClr val="bg1">
                    <a:lumMod val="95000"/>
                  </a:schemeClr>
                </a:gs>
                <a:gs pos="100000">
                  <a:schemeClr val="bg1">
                    <a:lumMod val="50000"/>
                  </a:schemeClr>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角丸四角形 69"/>
            <p:cNvSpPr/>
            <p:nvPr/>
          </p:nvSpPr>
          <p:spPr>
            <a:xfrm rot="913292">
              <a:off x="3737070" y="4367431"/>
              <a:ext cx="282504" cy="406204"/>
            </a:xfrm>
            <a:prstGeom prst="roundRect">
              <a:avLst>
                <a:gd name="adj" fmla="val 50000"/>
              </a:avLst>
            </a:prstGeom>
            <a:gradFill flip="none" rotWithShape="1">
              <a:gsLst>
                <a:gs pos="0">
                  <a:schemeClr val="bg1"/>
                </a:gs>
                <a:gs pos="50000">
                  <a:schemeClr val="bg1">
                    <a:lumMod val="95000"/>
                  </a:schemeClr>
                </a:gs>
                <a:gs pos="100000">
                  <a:schemeClr val="bg1">
                    <a:lumMod val="50000"/>
                  </a:schemeClr>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円/楕円 120"/>
            <p:cNvSpPr/>
            <p:nvPr/>
          </p:nvSpPr>
          <p:spPr>
            <a:xfrm>
              <a:off x="3999040" y="2088416"/>
              <a:ext cx="1120496" cy="1121506"/>
            </a:xfrm>
            <a:custGeom>
              <a:avLst/>
              <a:gdLst/>
              <a:ahLst/>
              <a:cxnLst/>
              <a:rect l="l" t="t" r="r" b="b"/>
              <a:pathLst>
                <a:path w="1120496" h="1121506">
                  <a:moveTo>
                    <a:pt x="560248" y="294438"/>
                  </a:moveTo>
                  <a:cubicBezTo>
                    <a:pt x="322160" y="294438"/>
                    <a:pt x="129152" y="459882"/>
                    <a:pt x="129152" y="663967"/>
                  </a:cubicBezTo>
                  <a:cubicBezTo>
                    <a:pt x="129152" y="868052"/>
                    <a:pt x="322160" y="1033496"/>
                    <a:pt x="560248" y="1033496"/>
                  </a:cubicBezTo>
                  <a:cubicBezTo>
                    <a:pt x="798336" y="1033496"/>
                    <a:pt x="991344" y="868052"/>
                    <a:pt x="991344" y="663967"/>
                  </a:cubicBezTo>
                  <a:cubicBezTo>
                    <a:pt x="991344" y="459882"/>
                    <a:pt x="798336" y="294438"/>
                    <a:pt x="560248" y="294438"/>
                  </a:cubicBezTo>
                  <a:close/>
                  <a:moveTo>
                    <a:pt x="560248" y="0"/>
                  </a:moveTo>
                  <a:cubicBezTo>
                    <a:pt x="869664" y="0"/>
                    <a:pt x="1120496" y="251058"/>
                    <a:pt x="1120496" y="560753"/>
                  </a:cubicBezTo>
                  <a:cubicBezTo>
                    <a:pt x="1120496" y="870448"/>
                    <a:pt x="869664" y="1121506"/>
                    <a:pt x="560248" y="1121506"/>
                  </a:cubicBezTo>
                  <a:cubicBezTo>
                    <a:pt x="250832" y="1121506"/>
                    <a:pt x="0" y="870448"/>
                    <a:pt x="0" y="560753"/>
                  </a:cubicBezTo>
                  <a:cubicBezTo>
                    <a:pt x="0" y="251058"/>
                    <a:pt x="250832" y="0"/>
                    <a:pt x="560248" y="0"/>
                  </a:cubicBezTo>
                  <a:close/>
                </a:path>
              </a:pathLst>
            </a:custGeom>
            <a:gradFill flip="none" rotWithShape="0">
              <a:gsLst>
                <a:gs pos="0">
                  <a:srgbClr val="FFFF99"/>
                </a:gs>
                <a:gs pos="50000">
                  <a:srgbClr val="FFCC00"/>
                </a:gs>
                <a:gs pos="100000">
                  <a:srgbClr val="FF6600"/>
                </a:gs>
              </a:gsLst>
              <a:lin ang="27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4" name="Rectangle 1"/>
          <p:cNvSpPr>
            <a:spLocks noChangeArrowheads="1"/>
          </p:cNvSpPr>
          <p:nvPr/>
        </p:nvSpPr>
        <p:spPr bwMode="auto">
          <a:xfrm>
            <a:off x="251520" y="6167045"/>
            <a:ext cx="4320480" cy="6463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08</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17</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lang="ja-JP" altLang="en-US" sz="900" dirty="0"/>
            </a:br>
            <a:r>
              <a:rPr lang="ja-JP" altLang="en-US" sz="900" dirty="0">
                <a:hlinkClick r:id="rId3"/>
              </a:rPr>
              <a:t>空気の学校 </a:t>
            </a:r>
            <a:r>
              <a:rPr lang="en-US" altLang="ja-JP" sz="900" dirty="0">
                <a:hlinkClick r:id="rId3"/>
              </a:rPr>
              <a:t>| </a:t>
            </a:r>
            <a:r>
              <a:rPr lang="ja-JP" altLang="en-US" sz="900" dirty="0">
                <a:hlinkClick r:id="rId3"/>
              </a:rPr>
              <a:t>ダイキン工業株式会社</a:t>
            </a:r>
            <a:r>
              <a:rPr lang="ja-JP" altLang="en-US" sz="900" dirty="0"/>
              <a:t> </a:t>
            </a:r>
            <a:br>
              <a:rPr lang="ja-JP" altLang="en-US" sz="900" dirty="0"/>
            </a:br>
            <a:r>
              <a:rPr lang="ja-JP" altLang="en-US" sz="900" dirty="0">
                <a:hlinkClick r:id="rId4"/>
              </a:rPr>
              <a:t>放射能の話～生きのびるための基礎知識</a:t>
            </a:r>
            <a:r>
              <a:rPr lang="ja-JP" altLang="en-US" sz="900" dirty="0"/>
              <a:t> </a:t>
            </a:r>
            <a:br>
              <a:rPr lang="ja-JP" altLang="en-US" sz="900" dirty="0"/>
            </a:br>
            <a:r>
              <a:rPr lang="ja-JP" altLang="en-US" sz="900" dirty="0">
                <a:hlinkClick r:id="rId5"/>
              </a:rPr>
              <a:t>ヒトが呼吸する空気の量 </a:t>
            </a:r>
            <a:r>
              <a:rPr lang="en-US" altLang="ja-JP" sz="900" dirty="0">
                <a:hlinkClick r:id="rId5"/>
              </a:rPr>
              <a:t>| </a:t>
            </a:r>
            <a:r>
              <a:rPr lang="ja-JP" altLang="en-US" sz="900" dirty="0">
                <a:hlinkClick r:id="rId5"/>
              </a:rPr>
              <a:t>クリップ </a:t>
            </a:r>
            <a:r>
              <a:rPr lang="en-US" altLang="ja-JP" sz="900" dirty="0">
                <a:hlinkClick r:id="rId5"/>
              </a:rPr>
              <a:t>| NHK for School </a:t>
            </a:r>
            <a:endParaRPr lang="en-US" altLang="ja-JP" sz="900" dirty="0">
              <a:solidFill>
                <a:schemeClr val="bg1">
                  <a:lumMod val="50000"/>
                </a:schemeClr>
              </a:solidFill>
              <a:latin typeface="+mn-ea"/>
            </a:endParaRPr>
          </a:p>
        </p:txBody>
      </p:sp>
    </p:spTree>
    <p:extLst>
      <p:ext uri="{BB962C8B-B14F-4D97-AF65-F5344CB8AC3E}">
        <p14:creationId xmlns:p14="http://schemas.microsoft.com/office/powerpoint/2010/main" val="305726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直方体 74"/>
          <p:cNvSpPr/>
          <p:nvPr/>
        </p:nvSpPr>
        <p:spPr>
          <a:xfrm>
            <a:off x="3485122" y="4284000"/>
            <a:ext cx="4903302" cy="1327502"/>
          </a:xfrm>
          <a:prstGeom prst="cube">
            <a:avLst>
              <a:gd name="adj" fmla="val 88543"/>
            </a:avLst>
          </a:prstGeom>
          <a:blipFill dpi="0" rotWithShape="1">
            <a:blip r:embed="rId2"/>
            <a:srcRect/>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1" name="直方体 70"/>
          <p:cNvSpPr/>
          <p:nvPr/>
        </p:nvSpPr>
        <p:spPr>
          <a:xfrm>
            <a:off x="3485122" y="1094342"/>
            <a:ext cx="1426009" cy="4350882"/>
          </a:xfrm>
          <a:prstGeom prst="cube">
            <a:avLst>
              <a:gd name="adj" fmla="val 82849"/>
            </a:avLst>
          </a:prstGeom>
          <a:blipFill>
            <a:blip r:embed="rId3"/>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3" name="直方体 72"/>
          <p:cNvSpPr/>
          <p:nvPr/>
        </p:nvSpPr>
        <p:spPr>
          <a:xfrm>
            <a:off x="4860032" y="1094343"/>
            <a:ext cx="3312368" cy="3219653"/>
          </a:xfrm>
          <a:prstGeom prst="cube">
            <a:avLst>
              <a:gd name="adj" fmla="val 1767"/>
            </a:avLst>
          </a:prstGeom>
          <a:blipFill>
            <a:blip r:embed="rId3"/>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直方体 59"/>
          <p:cNvSpPr/>
          <p:nvPr/>
        </p:nvSpPr>
        <p:spPr>
          <a:xfrm>
            <a:off x="3802844" y="1172219"/>
            <a:ext cx="4316356" cy="4193823"/>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0" name="直方体 79"/>
          <p:cNvSpPr/>
          <p:nvPr/>
        </p:nvSpPr>
        <p:spPr>
          <a:xfrm>
            <a:off x="5940152" y="2879272"/>
            <a:ext cx="1695434" cy="1748158"/>
          </a:xfrm>
          <a:prstGeom prst="cube">
            <a:avLst>
              <a:gd name="adj" fmla="val 14451"/>
            </a:avLst>
          </a:prstGeom>
          <a:blipFill>
            <a:blip r:embed="rId4"/>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p:nvPr>
        </p:nvSpPr>
        <p:spPr/>
        <p:txBody>
          <a:bodyPr/>
          <a:lstStyle/>
          <a:p>
            <a:r>
              <a:rPr lang="ja-JP" altLang="en-US" dirty="0"/>
              <a:t>考察</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食べた食事の発熱を修正</a:t>
            </a:r>
          </a:p>
        </p:txBody>
      </p:sp>
      <p:grpSp>
        <p:nvGrpSpPr>
          <p:cNvPr id="34" name="グループ化 33"/>
          <p:cNvGrpSpPr>
            <a:grpSpLocks noChangeAspect="1"/>
          </p:cNvGrpSpPr>
          <p:nvPr/>
        </p:nvGrpSpPr>
        <p:grpSpPr>
          <a:xfrm>
            <a:off x="4846533" y="2754730"/>
            <a:ext cx="633494" cy="2124995"/>
            <a:chOff x="1964952" y="1918139"/>
            <a:chExt cx="969267" cy="3251311"/>
          </a:xfrm>
        </p:grpSpPr>
        <p:sp>
          <p:nvSpPr>
            <p:cNvPr id="39" name="角丸四角形 38"/>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42" name="角丸四角形 41"/>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44" name="角丸四角形 43"/>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48" name="角丸四角形 47"/>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49" name="角丸四角形 48"/>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50" name="スマイル 49"/>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2" name="直方体 71"/>
          <p:cNvSpPr/>
          <p:nvPr/>
        </p:nvSpPr>
        <p:spPr>
          <a:xfrm>
            <a:off x="6962415" y="1094342"/>
            <a:ext cx="1426009" cy="4350882"/>
          </a:xfrm>
          <a:prstGeom prst="cube">
            <a:avLst>
              <a:gd name="adj" fmla="val 82849"/>
            </a:avLst>
          </a:prstGeom>
          <a:blipFill>
            <a:blip r:embed="rId3"/>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4" name="直方体 73"/>
          <p:cNvSpPr/>
          <p:nvPr/>
        </p:nvSpPr>
        <p:spPr>
          <a:xfrm>
            <a:off x="3485122" y="949370"/>
            <a:ext cx="4903302" cy="1327502"/>
          </a:xfrm>
          <a:prstGeom prst="cube">
            <a:avLst>
              <a:gd name="adj" fmla="val 88543"/>
            </a:avLst>
          </a:prstGeom>
          <a:blipFill>
            <a:blip r:embed="rId3"/>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テキスト ボックス 75"/>
          <p:cNvSpPr txBox="1"/>
          <p:nvPr/>
        </p:nvSpPr>
        <p:spPr>
          <a:xfrm>
            <a:off x="3069624" y="3420031"/>
            <a:ext cx="415498" cy="369332"/>
          </a:xfrm>
          <a:prstGeom prst="rect">
            <a:avLst/>
          </a:prstGeom>
          <a:noFill/>
        </p:spPr>
        <p:txBody>
          <a:bodyPr wrap="none" rtlCol="0" anchor="ctr" anchorCtr="0">
            <a:spAutoFit/>
          </a:bodyPr>
          <a:lstStyle/>
          <a:p>
            <a:r>
              <a:rPr lang="ja-JP" altLang="en-US" dirty="0">
                <a:effectLst>
                  <a:glow rad="228600">
                    <a:schemeClr val="bg1">
                      <a:alpha val="40000"/>
                    </a:schemeClr>
                  </a:glow>
                </a:effectLst>
              </a:rPr>
              <a:t>壁</a:t>
            </a:r>
            <a:endParaRPr lang="en-US" altLang="ja-JP" dirty="0">
              <a:effectLst>
                <a:glow rad="228600">
                  <a:schemeClr val="bg1">
                    <a:alpha val="40000"/>
                  </a:schemeClr>
                </a:glow>
              </a:effectLst>
            </a:endParaRPr>
          </a:p>
        </p:txBody>
      </p:sp>
      <p:sp>
        <p:nvSpPr>
          <p:cNvPr id="77" name="テキスト ボックス 76"/>
          <p:cNvSpPr txBox="1"/>
          <p:nvPr/>
        </p:nvSpPr>
        <p:spPr>
          <a:xfrm>
            <a:off x="5613607" y="1265475"/>
            <a:ext cx="646331" cy="369332"/>
          </a:xfrm>
          <a:prstGeom prst="rect">
            <a:avLst/>
          </a:prstGeom>
          <a:noFill/>
        </p:spPr>
        <p:txBody>
          <a:bodyPr wrap="none" rtlCol="0" anchor="ctr" anchorCtr="0">
            <a:spAutoFit/>
          </a:bodyPr>
          <a:lstStyle/>
          <a:p>
            <a:r>
              <a:rPr lang="ja-JP" altLang="en-US" dirty="0">
                <a:effectLst>
                  <a:glow rad="228600">
                    <a:schemeClr val="bg1">
                      <a:alpha val="40000"/>
                    </a:schemeClr>
                  </a:glow>
                </a:effectLst>
              </a:rPr>
              <a:t>天井</a:t>
            </a:r>
            <a:endParaRPr lang="en-US" altLang="ja-JP" dirty="0">
              <a:effectLst>
                <a:glow rad="228600">
                  <a:schemeClr val="bg1">
                    <a:alpha val="40000"/>
                  </a:schemeClr>
                </a:glow>
              </a:effectLst>
            </a:endParaRPr>
          </a:p>
        </p:txBody>
      </p:sp>
      <p:sp>
        <p:nvSpPr>
          <p:cNvPr id="78" name="テキスト ボックス 77"/>
          <p:cNvSpPr txBox="1"/>
          <p:nvPr/>
        </p:nvSpPr>
        <p:spPr>
          <a:xfrm>
            <a:off x="5556471" y="4827475"/>
            <a:ext cx="415498" cy="369332"/>
          </a:xfrm>
          <a:prstGeom prst="rect">
            <a:avLst/>
          </a:prstGeom>
          <a:noFill/>
        </p:spPr>
        <p:txBody>
          <a:bodyPr wrap="none" rtlCol="0" anchor="ctr" anchorCtr="0">
            <a:spAutoFit/>
          </a:bodyPr>
          <a:lstStyle/>
          <a:p>
            <a:r>
              <a:rPr lang="ja-JP" altLang="en-US" dirty="0">
                <a:effectLst>
                  <a:glow rad="228600">
                    <a:schemeClr val="bg1">
                      <a:alpha val="40000"/>
                    </a:schemeClr>
                  </a:glow>
                </a:effectLst>
              </a:rPr>
              <a:t>床</a:t>
            </a:r>
            <a:endParaRPr lang="en-US" altLang="ja-JP" dirty="0">
              <a:effectLst>
                <a:glow rad="228600">
                  <a:schemeClr val="bg1">
                    <a:alpha val="40000"/>
                  </a:schemeClr>
                </a:glow>
              </a:effectLst>
            </a:endParaRPr>
          </a:p>
        </p:txBody>
      </p:sp>
      <p:sp>
        <p:nvSpPr>
          <p:cNvPr id="62" name="正方形/長方形 61"/>
          <p:cNvSpPr/>
          <p:nvPr/>
        </p:nvSpPr>
        <p:spPr>
          <a:xfrm>
            <a:off x="634683" y="764704"/>
            <a:ext cx="8064896" cy="2031325"/>
          </a:xfrm>
          <a:prstGeom prst="rect">
            <a:avLst/>
          </a:prstGeom>
        </p:spPr>
        <p:txBody>
          <a:bodyPr wrap="square">
            <a:spAutoFit/>
          </a:bodyPr>
          <a:lstStyle/>
          <a:p>
            <a:r>
              <a:rPr lang="ja-JP" altLang="en-US" dirty="0"/>
              <a:t>実際の</a:t>
            </a:r>
            <a:r>
              <a:rPr lang="en-US" altLang="ja-JP" dirty="0"/>
              <a:t>20℃</a:t>
            </a:r>
            <a:r>
              <a:rPr lang="ja-JP" altLang="en-US" dirty="0"/>
              <a:t>の涼しい部屋</a:t>
            </a:r>
            <a:endParaRPr lang="en-US" altLang="ja-JP" dirty="0"/>
          </a:p>
          <a:p>
            <a:endParaRPr lang="en-US" altLang="ja-JP" dirty="0"/>
          </a:p>
          <a:p>
            <a:endParaRPr lang="en-US" altLang="ja-JP" dirty="0"/>
          </a:p>
          <a:p>
            <a:endParaRPr lang="en-US" altLang="ja-JP" dirty="0"/>
          </a:p>
          <a:p>
            <a:endParaRPr lang="en-US" altLang="ja-JP" dirty="0"/>
          </a:p>
          <a:p>
            <a:r>
              <a:rPr lang="ja-JP" altLang="en-US" dirty="0"/>
              <a:t>空気以外にも熱を</a:t>
            </a:r>
            <a:endParaRPr lang="en-US" altLang="ja-JP" dirty="0"/>
          </a:p>
          <a:p>
            <a:r>
              <a:rPr lang="ja-JP" altLang="en-US" dirty="0"/>
              <a:t>吸収するものがいっぱい！</a:t>
            </a:r>
            <a:endParaRPr lang="en-US" altLang="ja-JP" dirty="0"/>
          </a:p>
        </p:txBody>
      </p:sp>
      <p:sp>
        <p:nvSpPr>
          <p:cNvPr id="79" name="下矢印 78"/>
          <p:cNvSpPr/>
          <p:nvPr/>
        </p:nvSpPr>
        <p:spPr>
          <a:xfrm>
            <a:off x="1651884" y="1437177"/>
            <a:ext cx="297432" cy="351888"/>
          </a:xfrm>
          <a:prstGeom prst="downArrow">
            <a:avLst/>
          </a:prstGeom>
          <a:solidFill>
            <a:schemeClr val="accent1">
              <a:lumMod val="40000"/>
              <a:lumOff val="60000"/>
            </a:schemeClr>
          </a:solidFill>
          <a:ln>
            <a:solidFill>
              <a:schemeClr val="accent1">
                <a:lumMod val="75000"/>
              </a:schemeClr>
            </a:solidFill>
          </a:ln>
          <a:effectLst/>
        </p:spPr>
        <p:txBody>
          <a:bodyPr wrap="square" anchor="ctr" anchorCtr="1">
            <a:spAutoFit/>
          </a:bodyPr>
          <a:lstStyle/>
          <a:p>
            <a:pPr algn="ctr"/>
            <a:endParaRPr lang="ja-JP" altLang="en-US" sz="1400">
              <a:solidFill>
                <a:schemeClr val="tx1"/>
              </a:solidFill>
            </a:endParaRPr>
          </a:p>
        </p:txBody>
      </p:sp>
      <p:sp>
        <p:nvSpPr>
          <p:cNvPr id="81" name="テキスト ボックス 80"/>
          <p:cNvSpPr txBox="1"/>
          <p:nvPr/>
        </p:nvSpPr>
        <p:spPr>
          <a:xfrm>
            <a:off x="6124369" y="4072497"/>
            <a:ext cx="646331" cy="369332"/>
          </a:xfrm>
          <a:prstGeom prst="rect">
            <a:avLst/>
          </a:prstGeom>
          <a:noFill/>
        </p:spPr>
        <p:txBody>
          <a:bodyPr wrap="none" rtlCol="0" anchor="ctr" anchorCtr="0">
            <a:spAutoFit/>
          </a:bodyPr>
          <a:lstStyle/>
          <a:p>
            <a:r>
              <a:rPr lang="ja-JP" altLang="en-US" dirty="0">
                <a:effectLst>
                  <a:glow rad="228600">
                    <a:schemeClr val="bg1">
                      <a:alpha val="40000"/>
                    </a:schemeClr>
                  </a:glow>
                </a:effectLst>
              </a:rPr>
              <a:t>家具</a:t>
            </a:r>
            <a:endParaRPr lang="en-US" altLang="ja-JP" dirty="0">
              <a:effectLst>
                <a:glow rad="228600">
                  <a:schemeClr val="bg1">
                    <a:alpha val="40000"/>
                  </a:schemeClr>
                </a:glow>
              </a:effectLst>
            </a:endParaRPr>
          </a:p>
        </p:txBody>
      </p:sp>
      <p:sp>
        <p:nvSpPr>
          <p:cNvPr id="83" name="テキスト ボックス 82"/>
          <p:cNvSpPr txBox="1"/>
          <p:nvPr/>
        </p:nvSpPr>
        <p:spPr>
          <a:xfrm>
            <a:off x="6278146" y="4879725"/>
            <a:ext cx="646331" cy="369332"/>
          </a:xfrm>
          <a:prstGeom prst="rect">
            <a:avLst/>
          </a:prstGeom>
          <a:noFill/>
        </p:spPr>
        <p:txBody>
          <a:bodyPr wrap="none" rtlCol="0" anchor="ctr" anchorCtr="0">
            <a:spAutoFit/>
          </a:bodyPr>
          <a:lstStyle/>
          <a:p>
            <a:r>
              <a:rPr lang="ja-JP" altLang="en-US" dirty="0">
                <a:effectLst>
                  <a:glow rad="228600">
                    <a:schemeClr val="bg1">
                      <a:alpha val="40000"/>
                    </a:schemeClr>
                  </a:glow>
                </a:effectLst>
              </a:rPr>
              <a:t>空気</a:t>
            </a:r>
            <a:endParaRPr lang="en-US" altLang="ja-JP" dirty="0">
              <a:effectLst>
                <a:glow rad="228600">
                  <a:schemeClr val="bg1">
                    <a:alpha val="40000"/>
                  </a:schemeClr>
                </a:glow>
              </a:effectLst>
            </a:endParaRPr>
          </a:p>
        </p:txBody>
      </p:sp>
    </p:spTree>
    <p:extLst>
      <p:ext uri="{BB962C8B-B14F-4D97-AF65-F5344CB8AC3E}">
        <p14:creationId xmlns:p14="http://schemas.microsoft.com/office/powerpoint/2010/main" val="14959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ぬれた服は冷たい</a:t>
            </a:r>
            <a:endParaRPr kumimoji="1" lang="ja-JP" altLang="en-US" dirty="0"/>
          </a:p>
        </p:txBody>
      </p:sp>
      <p:sp>
        <p:nvSpPr>
          <p:cNvPr id="3" name="テキスト プレースホルダー 2"/>
          <p:cNvSpPr>
            <a:spLocks noGrp="1"/>
          </p:cNvSpPr>
          <p:nvPr>
            <p:ph type="body" sz="quarter" idx="13"/>
          </p:nvPr>
        </p:nvSpPr>
        <p:spPr/>
        <p:txBody>
          <a:bodyPr/>
          <a:lstStyle/>
          <a:p>
            <a:endParaRPr kumimoji="1" lang="ja-JP" altLang="en-US" dirty="0"/>
          </a:p>
        </p:txBody>
      </p:sp>
      <p:sp>
        <p:nvSpPr>
          <p:cNvPr id="17" name="円形吹き出し 16"/>
          <p:cNvSpPr/>
          <p:nvPr/>
        </p:nvSpPr>
        <p:spPr>
          <a:xfrm>
            <a:off x="2711357" y="2628000"/>
            <a:ext cx="1080119" cy="881351"/>
          </a:xfrm>
          <a:prstGeom prst="wedgeEllipseCallout">
            <a:avLst>
              <a:gd name="adj1" fmla="val -60273"/>
              <a:gd name="adj2" fmla="val 4839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冷たい</a:t>
            </a:r>
          </a:p>
        </p:txBody>
      </p:sp>
      <p:grpSp>
        <p:nvGrpSpPr>
          <p:cNvPr id="5" name="グループ化 4"/>
          <p:cNvGrpSpPr/>
          <p:nvPr/>
        </p:nvGrpSpPr>
        <p:grpSpPr>
          <a:xfrm>
            <a:off x="755576" y="2096435"/>
            <a:ext cx="1847353" cy="4472508"/>
            <a:chOff x="3377004" y="2122123"/>
            <a:chExt cx="1847353" cy="4472508"/>
          </a:xfrm>
        </p:grpSpPr>
        <p:grpSp>
          <p:nvGrpSpPr>
            <p:cNvPr id="80" name="グループ化 79"/>
            <p:cNvGrpSpPr>
              <a:grpSpLocks noChangeAspect="1"/>
            </p:cNvGrpSpPr>
            <p:nvPr/>
          </p:nvGrpSpPr>
          <p:grpSpPr>
            <a:xfrm>
              <a:off x="3891032" y="2122123"/>
              <a:ext cx="1333325" cy="4472508"/>
              <a:chOff x="1964952" y="1918139"/>
              <a:chExt cx="969267" cy="3251311"/>
            </a:xfrm>
          </p:grpSpPr>
          <p:sp>
            <p:nvSpPr>
              <p:cNvPr id="82" name="角丸四角形 81"/>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角丸四角形 82"/>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角丸四角形 83"/>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角丸四角形 84"/>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角丸四角形 85"/>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スマイル 86"/>
              <p:cNvSpPr/>
              <p:nvPr/>
            </p:nvSpPr>
            <p:spPr>
              <a:xfrm>
                <a:off x="2051720" y="1918139"/>
                <a:ext cx="792088" cy="770541"/>
              </a:xfrm>
              <a:prstGeom prst="smileyFace">
                <a:avLst>
                  <a:gd name="adj" fmla="val -861"/>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角丸四角形 23"/>
            <p:cNvSpPr/>
            <p:nvPr/>
          </p:nvSpPr>
          <p:spPr>
            <a:xfrm rot="20874261">
              <a:off x="4898833" y="3195591"/>
              <a:ext cx="271556" cy="733124"/>
            </a:xfrm>
            <a:custGeom>
              <a:avLst/>
              <a:gdLst>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0 w 209642"/>
                <a:gd name="connsiteY7" fmla="*/ 1453026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10292 w 209642"/>
                <a:gd name="connsiteY6" fmla="*/ 1382876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5990 w 209642"/>
                <a:gd name="connsiteY6" fmla="*/ 1288708 h 1557847"/>
                <a:gd name="connsiteX7" fmla="*/ 0 w 209642"/>
                <a:gd name="connsiteY7" fmla="*/ 104821 h 1557847"/>
                <a:gd name="connsiteX0" fmla="*/ 0 w 209642"/>
                <a:gd name="connsiteY0" fmla="*/ 104821 h 1296487"/>
                <a:gd name="connsiteX1" fmla="*/ 104821 w 209642"/>
                <a:gd name="connsiteY1" fmla="*/ 0 h 1296487"/>
                <a:gd name="connsiteX2" fmla="*/ 104821 w 209642"/>
                <a:gd name="connsiteY2" fmla="*/ 0 h 1296487"/>
                <a:gd name="connsiteX3" fmla="*/ 209642 w 209642"/>
                <a:gd name="connsiteY3" fmla="*/ 104821 h 1296487"/>
                <a:gd name="connsiteX4" fmla="*/ 200997 w 209642"/>
                <a:gd name="connsiteY4" fmla="*/ 1266089 h 1296487"/>
                <a:gd name="connsiteX5" fmla="*/ 100013 w 209642"/>
                <a:gd name="connsiteY5" fmla="*/ 1281393 h 1296487"/>
                <a:gd name="connsiteX6" fmla="*/ 5990 w 209642"/>
                <a:gd name="connsiteY6" fmla="*/ 1288708 h 1296487"/>
                <a:gd name="connsiteX7" fmla="*/ 0 w 209642"/>
                <a:gd name="connsiteY7" fmla="*/ 104821 h 1296487"/>
                <a:gd name="connsiteX0" fmla="*/ 0 w 209642"/>
                <a:gd name="connsiteY0" fmla="*/ 104821 h 1424382"/>
                <a:gd name="connsiteX1" fmla="*/ 104821 w 209642"/>
                <a:gd name="connsiteY1" fmla="*/ 0 h 1424382"/>
                <a:gd name="connsiteX2" fmla="*/ 104821 w 209642"/>
                <a:gd name="connsiteY2" fmla="*/ 0 h 1424382"/>
                <a:gd name="connsiteX3" fmla="*/ 209642 w 209642"/>
                <a:gd name="connsiteY3" fmla="*/ 104821 h 1424382"/>
                <a:gd name="connsiteX4" fmla="*/ 200997 w 209642"/>
                <a:gd name="connsiteY4" fmla="*/ 1266089 h 1424382"/>
                <a:gd name="connsiteX5" fmla="*/ 5990 w 209642"/>
                <a:gd name="connsiteY5" fmla="*/ 1288708 h 1424382"/>
                <a:gd name="connsiteX6" fmla="*/ 0 w 209642"/>
                <a:gd name="connsiteY6" fmla="*/ 104821 h 1424382"/>
                <a:gd name="connsiteX0" fmla="*/ 0 w 209642"/>
                <a:gd name="connsiteY0" fmla="*/ 104821 h 1374949"/>
                <a:gd name="connsiteX1" fmla="*/ 104821 w 209642"/>
                <a:gd name="connsiteY1" fmla="*/ 0 h 1374949"/>
                <a:gd name="connsiteX2" fmla="*/ 104821 w 209642"/>
                <a:gd name="connsiteY2" fmla="*/ 0 h 1374949"/>
                <a:gd name="connsiteX3" fmla="*/ 209642 w 209642"/>
                <a:gd name="connsiteY3" fmla="*/ 104821 h 1374949"/>
                <a:gd name="connsiteX4" fmla="*/ 200997 w 209642"/>
                <a:gd name="connsiteY4" fmla="*/ 1266089 h 1374949"/>
                <a:gd name="connsiteX5" fmla="*/ 5990 w 209642"/>
                <a:gd name="connsiteY5" fmla="*/ 1288708 h 1374949"/>
                <a:gd name="connsiteX6" fmla="*/ 0 w 209642"/>
                <a:gd name="connsiteY6" fmla="*/ 104821 h 1374949"/>
                <a:gd name="connsiteX0" fmla="*/ 0 w 209642"/>
                <a:gd name="connsiteY0" fmla="*/ 104821 h 1290631"/>
                <a:gd name="connsiteX1" fmla="*/ 104821 w 209642"/>
                <a:gd name="connsiteY1" fmla="*/ 0 h 1290631"/>
                <a:gd name="connsiteX2" fmla="*/ 104821 w 209642"/>
                <a:gd name="connsiteY2" fmla="*/ 0 h 1290631"/>
                <a:gd name="connsiteX3" fmla="*/ 209642 w 209642"/>
                <a:gd name="connsiteY3" fmla="*/ 104821 h 1290631"/>
                <a:gd name="connsiteX4" fmla="*/ 200997 w 209642"/>
                <a:gd name="connsiteY4" fmla="*/ 1266089 h 1290631"/>
                <a:gd name="connsiteX5" fmla="*/ 5990 w 209642"/>
                <a:gd name="connsiteY5" fmla="*/ 1288708 h 1290631"/>
                <a:gd name="connsiteX6" fmla="*/ 0 w 209642"/>
                <a:gd name="connsiteY6" fmla="*/ 104821 h 1290631"/>
                <a:gd name="connsiteX0" fmla="*/ 16100 w 225742"/>
                <a:gd name="connsiteY0" fmla="*/ 104821 h 1289442"/>
                <a:gd name="connsiteX1" fmla="*/ 120921 w 225742"/>
                <a:gd name="connsiteY1" fmla="*/ 0 h 1289442"/>
                <a:gd name="connsiteX2" fmla="*/ 120921 w 225742"/>
                <a:gd name="connsiteY2" fmla="*/ 0 h 1289442"/>
                <a:gd name="connsiteX3" fmla="*/ 225742 w 225742"/>
                <a:gd name="connsiteY3" fmla="*/ 104821 h 1289442"/>
                <a:gd name="connsiteX4" fmla="*/ 217097 w 225742"/>
                <a:gd name="connsiteY4" fmla="*/ 1266089 h 1289442"/>
                <a:gd name="connsiteX5" fmla="*/ 0 w 225742"/>
                <a:gd name="connsiteY5" fmla="*/ 1287177 h 1289442"/>
                <a:gd name="connsiteX6" fmla="*/ 16100 w 225742"/>
                <a:gd name="connsiteY6" fmla="*/ 104821 h 1289442"/>
                <a:gd name="connsiteX0" fmla="*/ 16100 w 258370"/>
                <a:gd name="connsiteY0" fmla="*/ 104821 h 1290111"/>
                <a:gd name="connsiteX1" fmla="*/ 120921 w 258370"/>
                <a:gd name="connsiteY1" fmla="*/ 0 h 1290111"/>
                <a:gd name="connsiteX2" fmla="*/ 120921 w 258370"/>
                <a:gd name="connsiteY2" fmla="*/ 0 h 1290111"/>
                <a:gd name="connsiteX3" fmla="*/ 225742 w 258370"/>
                <a:gd name="connsiteY3" fmla="*/ 104821 h 1290111"/>
                <a:gd name="connsiteX4" fmla="*/ 258215 w 258370"/>
                <a:gd name="connsiteY4" fmla="*/ 1268496 h 1290111"/>
                <a:gd name="connsiteX5" fmla="*/ 0 w 258370"/>
                <a:gd name="connsiteY5" fmla="*/ 1287177 h 1290111"/>
                <a:gd name="connsiteX6" fmla="*/ 16100 w 258370"/>
                <a:gd name="connsiteY6" fmla="*/ 104821 h 1290111"/>
                <a:gd name="connsiteX0" fmla="*/ 16100 w 258370"/>
                <a:gd name="connsiteY0" fmla="*/ 104821 h 1287567"/>
                <a:gd name="connsiteX1" fmla="*/ 120921 w 258370"/>
                <a:gd name="connsiteY1" fmla="*/ 0 h 1287567"/>
                <a:gd name="connsiteX2" fmla="*/ 120921 w 258370"/>
                <a:gd name="connsiteY2" fmla="*/ 0 h 1287567"/>
                <a:gd name="connsiteX3" fmla="*/ 225742 w 258370"/>
                <a:gd name="connsiteY3" fmla="*/ 104821 h 1287567"/>
                <a:gd name="connsiteX4" fmla="*/ 258215 w 258370"/>
                <a:gd name="connsiteY4" fmla="*/ 1268496 h 1287567"/>
                <a:gd name="connsiteX5" fmla="*/ 0 w 258370"/>
                <a:gd name="connsiteY5" fmla="*/ 1287177 h 1287567"/>
                <a:gd name="connsiteX6" fmla="*/ 16100 w 258370"/>
                <a:gd name="connsiteY6" fmla="*/ 104821 h 1287567"/>
                <a:gd name="connsiteX0" fmla="*/ 16100 w 258215"/>
                <a:gd name="connsiteY0" fmla="*/ 104821 h 1287567"/>
                <a:gd name="connsiteX1" fmla="*/ 120921 w 258215"/>
                <a:gd name="connsiteY1" fmla="*/ 0 h 1287567"/>
                <a:gd name="connsiteX2" fmla="*/ 120921 w 258215"/>
                <a:gd name="connsiteY2" fmla="*/ 0 h 1287567"/>
                <a:gd name="connsiteX3" fmla="*/ 225742 w 258215"/>
                <a:gd name="connsiteY3" fmla="*/ 104821 h 1287567"/>
                <a:gd name="connsiteX4" fmla="*/ 258215 w 258215"/>
                <a:gd name="connsiteY4" fmla="*/ 1268496 h 1287567"/>
                <a:gd name="connsiteX5" fmla="*/ 0 w 258215"/>
                <a:gd name="connsiteY5" fmla="*/ 1287177 h 1287567"/>
                <a:gd name="connsiteX6" fmla="*/ 16100 w 258215"/>
                <a:gd name="connsiteY6" fmla="*/ 104821 h 1287567"/>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56" h="1275454">
                  <a:moveTo>
                    <a:pt x="29441" y="104821"/>
                  </a:moveTo>
                  <a:cubicBezTo>
                    <a:pt x="29441" y="46930"/>
                    <a:pt x="76371" y="0"/>
                    <a:pt x="134262" y="0"/>
                  </a:cubicBezTo>
                  <a:lnTo>
                    <a:pt x="134262" y="0"/>
                  </a:lnTo>
                  <a:cubicBezTo>
                    <a:pt x="192153" y="0"/>
                    <a:pt x="239083" y="46930"/>
                    <a:pt x="239083" y="104821"/>
                  </a:cubicBezTo>
                  <a:cubicBezTo>
                    <a:pt x="236201" y="491910"/>
                    <a:pt x="236816" y="1116742"/>
                    <a:pt x="271556" y="1268496"/>
                  </a:cubicBezTo>
                  <a:cubicBezTo>
                    <a:pt x="206560" y="1266997"/>
                    <a:pt x="74184" y="1278414"/>
                    <a:pt x="0" y="1274711"/>
                  </a:cubicBezTo>
                  <a:cubicBezTo>
                    <a:pt x="20554" y="1117948"/>
                    <a:pt x="29441" y="554223"/>
                    <a:pt x="29441" y="104821"/>
                  </a:cubicBezTo>
                  <a:close/>
                </a:path>
              </a:pathLst>
            </a:custGeom>
            <a:gradFill flip="none" rotWithShape="1">
              <a:gsLst>
                <a:gs pos="79000">
                  <a:srgbClr val="66FFFF"/>
                </a:gs>
                <a:gs pos="51000">
                  <a:schemeClr val="accent6">
                    <a:lumMod val="20000"/>
                    <a:lumOff val="80000"/>
                  </a:schemeClr>
                </a:gs>
                <a:gs pos="100000">
                  <a:srgbClr val="00CC99"/>
                </a:gs>
              </a:gsLst>
              <a:lin ang="5400000" scaled="1"/>
              <a:tileRect/>
            </a:gradFill>
            <a:ln>
              <a:solidFill>
                <a:schemeClr val="accent6">
                  <a:lumMod val="50000"/>
                </a:schemeClr>
              </a:solidFill>
            </a:ln>
            <a:effectLst>
              <a:innerShdw blurRad="63500" dist="63500" dir="16200000">
                <a:srgbClr val="82E2E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5" name="角丸四角形 24"/>
            <p:cNvSpPr/>
            <p:nvPr/>
          </p:nvSpPr>
          <p:spPr>
            <a:xfrm rot="637421">
              <a:off x="3930606" y="3222255"/>
              <a:ext cx="271584" cy="712257"/>
            </a:xfrm>
            <a:custGeom>
              <a:avLst/>
              <a:gdLst>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104821 w 209642"/>
                <a:gd name="connsiteY6" fmla="*/ 1528977 h 1528977"/>
                <a:gd name="connsiteX7" fmla="*/ 0 w 209642"/>
                <a:gd name="connsiteY7" fmla="*/ 1424156 h 1528977"/>
                <a:gd name="connsiteX8" fmla="*/ 0 w 209642"/>
                <a:gd name="connsiteY8" fmla="*/ 104821 h 1528977"/>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0 w 209642"/>
                <a:gd name="connsiteY6" fmla="*/ 1424156 h 1528977"/>
                <a:gd name="connsiteX7" fmla="*/ 0 w 209642"/>
                <a:gd name="connsiteY7" fmla="*/ 104821 h 1528977"/>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0 w 209642"/>
                <a:gd name="connsiteY5" fmla="*/ 1424156 h 1424156"/>
                <a:gd name="connsiteX6" fmla="*/ 0 w 209642"/>
                <a:gd name="connsiteY6" fmla="*/ 104821 h 1424156"/>
                <a:gd name="connsiteX0" fmla="*/ 0 w 209642"/>
                <a:gd name="connsiteY0" fmla="*/ 104821 h 1523663"/>
                <a:gd name="connsiteX1" fmla="*/ 104821 w 209642"/>
                <a:gd name="connsiteY1" fmla="*/ 0 h 1523663"/>
                <a:gd name="connsiteX2" fmla="*/ 104821 w 209642"/>
                <a:gd name="connsiteY2" fmla="*/ 0 h 1523663"/>
                <a:gd name="connsiteX3" fmla="*/ 209642 w 209642"/>
                <a:gd name="connsiteY3" fmla="*/ 104821 h 1523663"/>
                <a:gd name="connsiteX4" fmla="*/ 209642 w 209642"/>
                <a:gd name="connsiteY4" fmla="*/ 1424156 h 1523663"/>
                <a:gd name="connsiteX5" fmla="*/ 0 w 209642"/>
                <a:gd name="connsiteY5" fmla="*/ 1424156 h 1523663"/>
                <a:gd name="connsiteX6" fmla="*/ 0 w 209642"/>
                <a:gd name="connsiteY6" fmla="*/ 104821 h 1523663"/>
                <a:gd name="connsiteX0" fmla="*/ 0 w 209642"/>
                <a:gd name="connsiteY0" fmla="*/ 104821 h 1426636"/>
                <a:gd name="connsiteX1" fmla="*/ 104821 w 209642"/>
                <a:gd name="connsiteY1" fmla="*/ 0 h 1426636"/>
                <a:gd name="connsiteX2" fmla="*/ 104821 w 209642"/>
                <a:gd name="connsiteY2" fmla="*/ 0 h 1426636"/>
                <a:gd name="connsiteX3" fmla="*/ 209642 w 209642"/>
                <a:gd name="connsiteY3" fmla="*/ 104821 h 1426636"/>
                <a:gd name="connsiteX4" fmla="*/ 209642 w 209642"/>
                <a:gd name="connsiteY4" fmla="*/ 1424156 h 1426636"/>
                <a:gd name="connsiteX5" fmla="*/ 0 w 209642"/>
                <a:gd name="connsiteY5" fmla="*/ 1424156 h 1426636"/>
                <a:gd name="connsiteX6" fmla="*/ 0 w 209642"/>
                <a:gd name="connsiteY6" fmla="*/ 104821 h 1426636"/>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2295 w 209642"/>
                <a:gd name="connsiteY5" fmla="*/ 1232558 h 1424156"/>
                <a:gd name="connsiteX6" fmla="*/ 0 w 209642"/>
                <a:gd name="connsiteY6" fmla="*/ 104821 h 1424156"/>
                <a:gd name="connsiteX0" fmla="*/ 0 w 213668"/>
                <a:gd name="connsiteY0" fmla="*/ 104821 h 1241791"/>
                <a:gd name="connsiteX1" fmla="*/ 104821 w 213668"/>
                <a:gd name="connsiteY1" fmla="*/ 0 h 1241791"/>
                <a:gd name="connsiteX2" fmla="*/ 104821 w 213668"/>
                <a:gd name="connsiteY2" fmla="*/ 0 h 1241791"/>
                <a:gd name="connsiteX3" fmla="*/ 209642 w 213668"/>
                <a:gd name="connsiteY3" fmla="*/ 104821 h 1241791"/>
                <a:gd name="connsiteX4" fmla="*/ 213668 w 213668"/>
                <a:gd name="connsiteY4" fmla="*/ 1241791 h 1241791"/>
                <a:gd name="connsiteX5" fmla="*/ 2295 w 213668"/>
                <a:gd name="connsiteY5" fmla="*/ 1232558 h 1241791"/>
                <a:gd name="connsiteX6" fmla="*/ 0 w 213668"/>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84" h="1240826">
                  <a:moveTo>
                    <a:pt x="35793" y="104821"/>
                  </a:moveTo>
                  <a:cubicBezTo>
                    <a:pt x="35793" y="46930"/>
                    <a:pt x="82723" y="0"/>
                    <a:pt x="140614" y="0"/>
                  </a:cubicBezTo>
                  <a:lnTo>
                    <a:pt x="140614" y="0"/>
                  </a:lnTo>
                  <a:cubicBezTo>
                    <a:pt x="198505" y="0"/>
                    <a:pt x="245435" y="46930"/>
                    <a:pt x="245435" y="104821"/>
                  </a:cubicBezTo>
                  <a:cubicBezTo>
                    <a:pt x="254151" y="483489"/>
                    <a:pt x="238260" y="1070686"/>
                    <a:pt x="271584" y="1240826"/>
                  </a:cubicBezTo>
                  <a:cubicBezTo>
                    <a:pt x="184689" y="1234687"/>
                    <a:pt x="78015" y="1241229"/>
                    <a:pt x="0" y="1233331"/>
                  </a:cubicBezTo>
                  <a:cubicBezTo>
                    <a:pt x="30221" y="1073573"/>
                    <a:pt x="23862" y="480991"/>
                    <a:pt x="35793" y="104821"/>
                  </a:cubicBezTo>
                  <a:close/>
                </a:path>
              </a:pathLst>
            </a:custGeom>
            <a:gradFill flip="none" rotWithShape="1">
              <a:gsLst>
                <a:gs pos="79000">
                  <a:srgbClr val="66FFFF"/>
                </a:gs>
                <a:gs pos="51000">
                  <a:schemeClr val="accent6">
                    <a:lumMod val="20000"/>
                    <a:lumOff val="80000"/>
                  </a:schemeClr>
                </a:gs>
                <a:gs pos="100000">
                  <a:srgbClr val="00CC99"/>
                </a:gs>
              </a:gsLst>
              <a:lin ang="5400000" scaled="1"/>
              <a:tileRect/>
            </a:gradFill>
            <a:ln>
              <a:solidFill>
                <a:schemeClr val="accent6">
                  <a:lumMod val="50000"/>
                </a:schemeClr>
              </a:solidFill>
            </a:ln>
            <a:effectLst>
              <a:innerShdw blurRad="63500" dist="63500" dir="16200000">
                <a:srgbClr val="82E2E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6" name="角丸四角形 25"/>
            <p:cNvSpPr/>
            <p:nvPr/>
          </p:nvSpPr>
          <p:spPr>
            <a:xfrm>
              <a:off x="3997048" y="3182080"/>
              <a:ext cx="1189028" cy="1881803"/>
            </a:xfrm>
            <a:custGeom>
              <a:avLst/>
              <a:gdLst>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12083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21608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0 w 813168"/>
                <a:gd name="connsiteY9"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3452 w 813168"/>
                <a:gd name="connsiteY9" fmla="*/ 1066070 h 2342667"/>
                <a:gd name="connsiteX10" fmla="*/ 0 w 8131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91744 w 989003"/>
                <a:gd name="connsiteY6" fmla="*/ 2237892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239224"/>
                <a:gd name="connsiteX1" fmla="*/ 344884 w 989003"/>
                <a:gd name="connsiteY1" fmla="*/ 0 h 2239224"/>
                <a:gd name="connsiteX2" fmla="*/ 682219 w 989003"/>
                <a:gd name="connsiteY2" fmla="*/ 0 h 2239224"/>
                <a:gd name="connsiteX3" fmla="*/ 912803 w 989003"/>
                <a:gd name="connsiteY3" fmla="*/ 230584 h 2239224"/>
                <a:gd name="connsiteX4" fmla="*/ 927378 w 989003"/>
                <a:gd name="connsiteY4" fmla="*/ 1085120 h 2239224"/>
                <a:gd name="connsiteX5" fmla="*/ 989003 w 989003"/>
                <a:gd name="connsiteY5" fmla="*/ 2207333 h 2239224"/>
                <a:gd name="connsiteX6" fmla="*/ 691744 w 989003"/>
                <a:gd name="connsiteY6" fmla="*/ 2237892 h 2239224"/>
                <a:gd name="connsiteX7" fmla="*/ 344884 w 989003"/>
                <a:gd name="connsiteY7" fmla="*/ 2237892 h 2239224"/>
                <a:gd name="connsiteX8" fmla="*/ 0 w 989003"/>
                <a:gd name="connsiteY8" fmla="*/ 2197808 h 2239224"/>
                <a:gd name="connsiteX9" fmla="*/ 117752 w 989003"/>
                <a:gd name="connsiteY9" fmla="*/ 1066070 h 2239224"/>
                <a:gd name="connsiteX10" fmla="*/ 114300 w 989003"/>
                <a:gd name="connsiteY10" fmla="*/ 230584 h 2239224"/>
                <a:gd name="connsiteX0" fmla="*/ 114300 w 1255703"/>
                <a:gd name="connsiteY0" fmla="*/ 230584 h 2248422"/>
                <a:gd name="connsiteX1" fmla="*/ 344884 w 1255703"/>
                <a:gd name="connsiteY1" fmla="*/ 0 h 2248422"/>
                <a:gd name="connsiteX2" fmla="*/ 682219 w 1255703"/>
                <a:gd name="connsiteY2" fmla="*/ 0 h 2248422"/>
                <a:gd name="connsiteX3" fmla="*/ 912803 w 1255703"/>
                <a:gd name="connsiteY3" fmla="*/ 230584 h 2248422"/>
                <a:gd name="connsiteX4" fmla="*/ 927378 w 1255703"/>
                <a:gd name="connsiteY4" fmla="*/ 1085120 h 2248422"/>
                <a:gd name="connsiteX5" fmla="*/ 1255703 w 1255703"/>
                <a:gd name="connsiteY5" fmla="*/ 2226383 h 2248422"/>
                <a:gd name="connsiteX6" fmla="*/ 691744 w 1255703"/>
                <a:gd name="connsiteY6" fmla="*/ 2237892 h 2248422"/>
                <a:gd name="connsiteX7" fmla="*/ 344884 w 1255703"/>
                <a:gd name="connsiteY7" fmla="*/ 2237892 h 2248422"/>
                <a:gd name="connsiteX8" fmla="*/ 0 w 1255703"/>
                <a:gd name="connsiteY8" fmla="*/ 2197808 h 2248422"/>
                <a:gd name="connsiteX9" fmla="*/ 117752 w 1255703"/>
                <a:gd name="connsiteY9" fmla="*/ 1066070 h 2248422"/>
                <a:gd name="connsiteX10" fmla="*/ 114300 w 1255703"/>
                <a:gd name="connsiteY10" fmla="*/ 230584 h 2248422"/>
                <a:gd name="connsiteX0" fmla="*/ 219075 w 1360478"/>
                <a:gd name="connsiteY0" fmla="*/ 230584 h 2248422"/>
                <a:gd name="connsiteX1" fmla="*/ 449659 w 1360478"/>
                <a:gd name="connsiteY1" fmla="*/ 0 h 2248422"/>
                <a:gd name="connsiteX2" fmla="*/ 786994 w 1360478"/>
                <a:gd name="connsiteY2" fmla="*/ 0 h 2248422"/>
                <a:gd name="connsiteX3" fmla="*/ 1017578 w 1360478"/>
                <a:gd name="connsiteY3" fmla="*/ 230584 h 2248422"/>
                <a:gd name="connsiteX4" fmla="*/ 1032153 w 1360478"/>
                <a:gd name="connsiteY4" fmla="*/ 1085120 h 2248422"/>
                <a:gd name="connsiteX5" fmla="*/ 1360478 w 1360478"/>
                <a:gd name="connsiteY5" fmla="*/ 2226383 h 2248422"/>
                <a:gd name="connsiteX6" fmla="*/ 796519 w 1360478"/>
                <a:gd name="connsiteY6" fmla="*/ 2237892 h 2248422"/>
                <a:gd name="connsiteX7" fmla="*/ 449659 w 1360478"/>
                <a:gd name="connsiteY7" fmla="*/ 2237892 h 2248422"/>
                <a:gd name="connsiteX8" fmla="*/ 0 w 1360478"/>
                <a:gd name="connsiteY8" fmla="*/ 2207333 h 2248422"/>
                <a:gd name="connsiteX9" fmla="*/ 222527 w 1360478"/>
                <a:gd name="connsiteY9" fmla="*/ 1066070 h 2248422"/>
                <a:gd name="connsiteX10" fmla="*/ 219075 w 1360478"/>
                <a:gd name="connsiteY10" fmla="*/ 230584 h 2248422"/>
                <a:gd name="connsiteX0" fmla="*/ 219075 w 1246178"/>
                <a:gd name="connsiteY0" fmla="*/ 230584 h 2242984"/>
                <a:gd name="connsiteX1" fmla="*/ 449659 w 1246178"/>
                <a:gd name="connsiteY1" fmla="*/ 0 h 2242984"/>
                <a:gd name="connsiteX2" fmla="*/ 786994 w 1246178"/>
                <a:gd name="connsiteY2" fmla="*/ 0 h 2242984"/>
                <a:gd name="connsiteX3" fmla="*/ 1017578 w 1246178"/>
                <a:gd name="connsiteY3" fmla="*/ 230584 h 2242984"/>
                <a:gd name="connsiteX4" fmla="*/ 1032153 w 1246178"/>
                <a:gd name="connsiteY4" fmla="*/ 1085120 h 2242984"/>
                <a:gd name="connsiteX5" fmla="*/ 1246178 w 1246178"/>
                <a:gd name="connsiteY5" fmla="*/ 2216858 h 2242984"/>
                <a:gd name="connsiteX6" fmla="*/ 796519 w 1246178"/>
                <a:gd name="connsiteY6" fmla="*/ 2237892 h 2242984"/>
                <a:gd name="connsiteX7" fmla="*/ 449659 w 1246178"/>
                <a:gd name="connsiteY7" fmla="*/ 2237892 h 2242984"/>
                <a:gd name="connsiteX8" fmla="*/ 0 w 1246178"/>
                <a:gd name="connsiteY8" fmla="*/ 2207333 h 2242984"/>
                <a:gd name="connsiteX9" fmla="*/ 222527 w 1246178"/>
                <a:gd name="connsiteY9" fmla="*/ 1066070 h 2242984"/>
                <a:gd name="connsiteX10" fmla="*/ 219075 w 1246178"/>
                <a:gd name="connsiteY10" fmla="*/ 230584 h 2242984"/>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59058"/>
                <a:gd name="connsiteX1" fmla="*/ 392509 w 1189028"/>
                <a:gd name="connsiteY1" fmla="*/ 0 h 2259058"/>
                <a:gd name="connsiteX2" fmla="*/ 729844 w 1189028"/>
                <a:gd name="connsiteY2" fmla="*/ 0 h 2259058"/>
                <a:gd name="connsiteX3" fmla="*/ 960428 w 1189028"/>
                <a:gd name="connsiteY3" fmla="*/ 230584 h 2259058"/>
                <a:gd name="connsiteX4" fmla="*/ 975003 w 1189028"/>
                <a:gd name="connsiteY4" fmla="*/ 1085120 h 2259058"/>
                <a:gd name="connsiteX5" fmla="*/ 1189028 w 1189028"/>
                <a:gd name="connsiteY5" fmla="*/ 2216858 h 2259058"/>
                <a:gd name="connsiteX6" fmla="*/ 739369 w 1189028"/>
                <a:gd name="connsiteY6" fmla="*/ 2237892 h 2259058"/>
                <a:gd name="connsiteX7" fmla="*/ 392509 w 1189028"/>
                <a:gd name="connsiteY7" fmla="*/ 2237892 h 2259058"/>
                <a:gd name="connsiteX8" fmla="*/ 0 w 1189028"/>
                <a:gd name="connsiteY8" fmla="*/ 2216858 h 2259058"/>
                <a:gd name="connsiteX9" fmla="*/ 165377 w 1189028"/>
                <a:gd name="connsiteY9" fmla="*/ 1066070 h 2259058"/>
                <a:gd name="connsiteX10" fmla="*/ 161925 w 1189028"/>
                <a:gd name="connsiteY10" fmla="*/ 230584 h 2259058"/>
                <a:gd name="connsiteX0" fmla="*/ 161925 w 1189028"/>
                <a:gd name="connsiteY0" fmla="*/ 230584 h 2271533"/>
                <a:gd name="connsiteX1" fmla="*/ 392509 w 1189028"/>
                <a:gd name="connsiteY1" fmla="*/ 0 h 2271533"/>
                <a:gd name="connsiteX2" fmla="*/ 729844 w 1189028"/>
                <a:gd name="connsiteY2" fmla="*/ 0 h 2271533"/>
                <a:gd name="connsiteX3" fmla="*/ 960428 w 1189028"/>
                <a:gd name="connsiteY3" fmla="*/ 230584 h 2271533"/>
                <a:gd name="connsiteX4" fmla="*/ 975003 w 1189028"/>
                <a:gd name="connsiteY4" fmla="*/ 1085120 h 2271533"/>
                <a:gd name="connsiteX5" fmla="*/ 1189028 w 1189028"/>
                <a:gd name="connsiteY5" fmla="*/ 2216858 h 2271533"/>
                <a:gd name="connsiteX6" fmla="*/ 739369 w 1189028"/>
                <a:gd name="connsiteY6" fmla="*/ 2237892 h 2271533"/>
                <a:gd name="connsiteX7" fmla="*/ 392509 w 1189028"/>
                <a:gd name="connsiteY7" fmla="*/ 2237892 h 2271533"/>
                <a:gd name="connsiteX8" fmla="*/ 0 w 1189028"/>
                <a:gd name="connsiteY8" fmla="*/ 2216858 h 2271533"/>
                <a:gd name="connsiteX9" fmla="*/ 165377 w 1189028"/>
                <a:gd name="connsiteY9" fmla="*/ 1066070 h 2271533"/>
                <a:gd name="connsiteX10" fmla="*/ 161925 w 1189028"/>
                <a:gd name="connsiteY10" fmla="*/ 230584 h 2271533"/>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028" h="2284929">
                  <a:moveTo>
                    <a:pt x="161925" y="230584"/>
                  </a:moveTo>
                  <a:cubicBezTo>
                    <a:pt x="161925" y="103236"/>
                    <a:pt x="265161" y="0"/>
                    <a:pt x="392509" y="0"/>
                  </a:cubicBezTo>
                  <a:lnTo>
                    <a:pt x="729844" y="0"/>
                  </a:lnTo>
                  <a:cubicBezTo>
                    <a:pt x="857192" y="0"/>
                    <a:pt x="960428" y="103236"/>
                    <a:pt x="960428" y="230584"/>
                  </a:cubicBezTo>
                  <a:cubicBezTo>
                    <a:pt x="958936" y="512254"/>
                    <a:pt x="976495" y="803450"/>
                    <a:pt x="975003" y="1085120"/>
                  </a:cubicBezTo>
                  <a:cubicBezTo>
                    <a:pt x="1046345" y="1462366"/>
                    <a:pt x="1041486" y="1868187"/>
                    <a:pt x="1189028" y="2216858"/>
                  </a:cubicBezTo>
                  <a:cubicBezTo>
                    <a:pt x="1046153" y="2258481"/>
                    <a:pt x="857192" y="2304567"/>
                    <a:pt x="739369" y="2237892"/>
                  </a:cubicBezTo>
                  <a:cubicBezTo>
                    <a:pt x="633274" y="2285517"/>
                    <a:pt x="489079" y="2314092"/>
                    <a:pt x="392509" y="2237892"/>
                  </a:cubicBezTo>
                  <a:cubicBezTo>
                    <a:pt x="284211" y="2323617"/>
                    <a:pt x="161925" y="2268006"/>
                    <a:pt x="0" y="2216858"/>
                  </a:cubicBezTo>
                  <a:cubicBezTo>
                    <a:pt x="105926" y="1874537"/>
                    <a:pt x="164226" y="1408391"/>
                    <a:pt x="165377" y="1066070"/>
                  </a:cubicBezTo>
                  <a:cubicBezTo>
                    <a:pt x="164226" y="787575"/>
                    <a:pt x="163076" y="509079"/>
                    <a:pt x="161925" y="230584"/>
                  </a:cubicBezTo>
                  <a:close/>
                </a:path>
              </a:pathLst>
            </a:custGeom>
            <a:gradFill flip="none" rotWithShape="1">
              <a:gsLst>
                <a:gs pos="79000">
                  <a:srgbClr val="66FFFF"/>
                </a:gs>
                <a:gs pos="51000">
                  <a:schemeClr val="accent6">
                    <a:lumMod val="20000"/>
                    <a:lumOff val="80000"/>
                  </a:schemeClr>
                </a:gs>
                <a:gs pos="100000">
                  <a:srgbClr val="00CC99"/>
                </a:gs>
              </a:gsLst>
              <a:lin ang="5400000" scaled="1"/>
              <a:tileRect/>
            </a:gradFill>
            <a:ln>
              <a:solidFill>
                <a:schemeClr val="accent6">
                  <a:lumMod val="50000"/>
                </a:schemeClr>
              </a:solidFill>
            </a:ln>
            <a:effectLst>
              <a:innerShdw blurRad="63500" dist="63500" dir="16200000">
                <a:srgbClr val="82E2E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52" name="グループ化 51"/>
            <p:cNvGrpSpPr/>
            <p:nvPr/>
          </p:nvGrpSpPr>
          <p:grpSpPr>
            <a:xfrm>
              <a:off x="3917255" y="3272137"/>
              <a:ext cx="1245315" cy="1731609"/>
              <a:chOff x="3917255" y="3272137"/>
              <a:chExt cx="1245315" cy="1731609"/>
            </a:xfrm>
          </p:grpSpPr>
          <p:sp>
            <p:nvSpPr>
              <p:cNvPr id="53" name="涙形 52"/>
              <p:cNvSpPr>
                <a:spLocks noChangeAspect="1"/>
              </p:cNvSpPr>
              <p:nvPr/>
            </p:nvSpPr>
            <p:spPr>
              <a:xfrm rot="18900000">
                <a:off x="4785173" y="327213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涙形 53"/>
              <p:cNvSpPr>
                <a:spLocks noChangeAspect="1"/>
              </p:cNvSpPr>
              <p:nvPr/>
            </p:nvSpPr>
            <p:spPr>
              <a:xfrm rot="18900000">
                <a:off x="4297068" y="3406420"/>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涙形 54"/>
              <p:cNvSpPr>
                <a:spLocks noChangeAspect="1"/>
              </p:cNvSpPr>
              <p:nvPr/>
            </p:nvSpPr>
            <p:spPr>
              <a:xfrm rot="18900000">
                <a:off x="4602298" y="3406419"/>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涙形 55"/>
              <p:cNvSpPr>
                <a:spLocks noChangeAspect="1"/>
              </p:cNvSpPr>
              <p:nvPr/>
            </p:nvSpPr>
            <p:spPr>
              <a:xfrm rot="18900000">
                <a:off x="4540471" y="360893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涙形 56"/>
              <p:cNvSpPr>
                <a:spLocks noChangeAspect="1"/>
              </p:cNvSpPr>
              <p:nvPr/>
            </p:nvSpPr>
            <p:spPr>
              <a:xfrm rot="18900000">
                <a:off x="4964089" y="339040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涙形 57"/>
              <p:cNvSpPr>
                <a:spLocks noChangeAspect="1"/>
              </p:cNvSpPr>
              <p:nvPr/>
            </p:nvSpPr>
            <p:spPr>
              <a:xfrm rot="18900000">
                <a:off x="5037404" y="3608936"/>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涙形 58"/>
              <p:cNvSpPr>
                <a:spLocks noChangeAspect="1"/>
              </p:cNvSpPr>
              <p:nvPr/>
            </p:nvSpPr>
            <p:spPr>
              <a:xfrm rot="18900000">
                <a:off x="5037406" y="3900694"/>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涙形 59"/>
              <p:cNvSpPr>
                <a:spLocks noChangeAspect="1"/>
              </p:cNvSpPr>
              <p:nvPr/>
            </p:nvSpPr>
            <p:spPr>
              <a:xfrm rot="18900000">
                <a:off x="5110724" y="4129892"/>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涙形 60"/>
              <p:cNvSpPr>
                <a:spLocks noChangeAspect="1"/>
              </p:cNvSpPr>
              <p:nvPr/>
            </p:nvSpPr>
            <p:spPr>
              <a:xfrm rot="18900000">
                <a:off x="4813603" y="370084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涙形 61"/>
              <p:cNvSpPr>
                <a:spLocks noChangeAspect="1"/>
              </p:cNvSpPr>
              <p:nvPr/>
            </p:nvSpPr>
            <p:spPr>
              <a:xfrm rot="18900000">
                <a:off x="4028672" y="3462300"/>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涙形 62"/>
              <p:cNvSpPr>
                <a:spLocks noChangeAspect="1"/>
              </p:cNvSpPr>
              <p:nvPr/>
            </p:nvSpPr>
            <p:spPr>
              <a:xfrm rot="18900000">
                <a:off x="4006588" y="373750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涙形 63"/>
              <p:cNvSpPr>
                <a:spLocks noChangeAspect="1"/>
              </p:cNvSpPr>
              <p:nvPr/>
            </p:nvSpPr>
            <p:spPr>
              <a:xfrm rot="18900000">
                <a:off x="4442020" y="373750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涙形 64"/>
              <p:cNvSpPr>
                <a:spLocks noChangeAspect="1"/>
              </p:cNvSpPr>
              <p:nvPr/>
            </p:nvSpPr>
            <p:spPr>
              <a:xfrm rot="18900000">
                <a:off x="4515337" y="417636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涙形 65"/>
              <p:cNvSpPr>
                <a:spLocks noChangeAspect="1"/>
              </p:cNvSpPr>
              <p:nvPr/>
            </p:nvSpPr>
            <p:spPr>
              <a:xfrm rot="18900000">
                <a:off x="3917255" y="4343428"/>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涙形 66"/>
              <p:cNvSpPr>
                <a:spLocks noChangeAspect="1"/>
              </p:cNvSpPr>
              <p:nvPr/>
            </p:nvSpPr>
            <p:spPr>
              <a:xfrm rot="18900000">
                <a:off x="4574789" y="4566161"/>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涙形 67"/>
              <p:cNvSpPr>
                <a:spLocks noChangeAspect="1"/>
              </p:cNvSpPr>
              <p:nvPr/>
            </p:nvSpPr>
            <p:spPr>
              <a:xfrm rot="18900000">
                <a:off x="4732794" y="387178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涙形 68"/>
              <p:cNvSpPr>
                <a:spLocks noChangeAspect="1"/>
              </p:cNvSpPr>
              <p:nvPr/>
            </p:nvSpPr>
            <p:spPr>
              <a:xfrm rot="18900000">
                <a:off x="4806112" y="4492844"/>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涙形 69"/>
              <p:cNvSpPr>
                <a:spLocks noChangeAspect="1"/>
              </p:cNvSpPr>
              <p:nvPr/>
            </p:nvSpPr>
            <p:spPr>
              <a:xfrm rot="18900000">
                <a:off x="4871444" y="4348983"/>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涙形 70"/>
              <p:cNvSpPr>
                <a:spLocks noChangeAspect="1"/>
              </p:cNvSpPr>
              <p:nvPr/>
            </p:nvSpPr>
            <p:spPr>
              <a:xfrm rot="18900000">
                <a:off x="4739977" y="4753133"/>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涙形 71"/>
              <p:cNvSpPr>
                <a:spLocks noChangeAspect="1"/>
              </p:cNvSpPr>
              <p:nvPr/>
            </p:nvSpPr>
            <p:spPr>
              <a:xfrm rot="18900000">
                <a:off x="4501471" y="3918053"/>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涙形 72"/>
              <p:cNvSpPr>
                <a:spLocks noChangeAspect="1"/>
              </p:cNvSpPr>
              <p:nvPr/>
            </p:nvSpPr>
            <p:spPr>
              <a:xfrm rot="18900000">
                <a:off x="4627863" y="4270111"/>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涙形 73"/>
              <p:cNvSpPr>
                <a:spLocks noChangeAspect="1"/>
              </p:cNvSpPr>
              <p:nvPr/>
            </p:nvSpPr>
            <p:spPr>
              <a:xfrm rot="18900000">
                <a:off x="4297068" y="459186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涙形 74"/>
              <p:cNvSpPr>
                <a:spLocks noChangeAspect="1"/>
              </p:cNvSpPr>
              <p:nvPr/>
            </p:nvSpPr>
            <p:spPr>
              <a:xfrm rot="18900000">
                <a:off x="4573280" y="4951906"/>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涙形 75"/>
              <p:cNvSpPr>
                <a:spLocks noChangeAspect="1"/>
              </p:cNvSpPr>
              <p:nvPr/>
            </p:nvSpPr>
            <p:spPr>
              <a:xfrm rot="18900000">
                <a:off x="4417426" y="445339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涙形 76"/>
              <p:cNvSpPr>
                <a:spLocks noChangeAspect="1"/>
              </p:cNvSpPr>
              <p:nvPr/>
            </p:nvSpPr>
            <p:spPr>
              <a:xfrm rot="18900000">
                <a:off x="4306393" y="3674851"/>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涙形 77"/>
              <p:cNvSpPr>
                <a:spLocks noChangeAspect="1"/>
              </p:cNvSpPr>
              <p:nvPr/>
            </p:nvSpPr>
            <p:spPr>
              <a:xfrm rot="18900000">
                <a:off x="4266929" y="4904584"/>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涙形 78"/>
              <p:cNvSpPr>
                <a:spLocks noChangeAspect="1"/>
              </p:cNvSpPr>
              <p:nvPr/>
            </p:nvSpPr>
            <p:spPr>
              <a:xfrm rot="18900000">
                <a:off x="4332043" y="4176366"/>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3377004" y="2538804"/>
              <a:ext cx="588125" cy="608835"/>
              <a:chOff x="3664148" y="1514906"/>
              <a:chExt cx="588125" cy="608835"/>
            </a:xfrm>
          </p:grpSpPr>
          <p:grpSp>
            <p:nvGrpSpPr>
              <p:cNvPr id="43" name="グループ化 42"/>
              <p:cNvGrpSpPr>
                <a:grpSpLocks noChangeAspect="1"/>
              </p:cNvGrpSpPr>
              <p:nvPr/>
            </p:nvGrpSpPr>
            <p:grpSpPr>
              <a:xfrm>
                <a:off x="3664148" y="1514906"/>
                <a:ext cx="588125" cy="383820"/>
                <a:chOff x="1796261" y="2221860"/>
                <a:chExt cx="2352499" cy="1535281"/>
              </a:xfrm>
            </p:grpSpPr>
            <p:sp>
              <p:nvSpPr>
                <p:cNvPr id="47" name="円/楕円 46"/>
                <p:cNvSpPr>
                  <a:spLocks noChangeAspect="1"/>
                </p:cNvSpPr>
                <p:nvPr/>
              </p:nvSpPr>
              <p:spPr>
                <a:xfrm rot="1907981">
                  <a:off x="2132536" y="2221860"/>
                  <a:ext cx="2016224" cy="795188"/>
                </a:xfrm>
                <a:prstGeom prst="ellipse">
                  <a:avLst/>
                </a:pr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8" name="円/楕円 35"/>
                <p:cNvSpPr>
                  <a:spLocks noChangeAspect="1"/>
                </p:cNvSpPr>
                <p:nvPr/>
              </p:nvSpPr>
              <p:spPr>
                <a:xfrm>
                  <a:off x="2662869" y="2742824"/>
                  <a:ext cx="1330247" cy="506300"/>
                </a:xfrm>
                <a:custGeom>
                  <a:avLst/>
                  <a:gdLst/>
                  <a:ahLst/>
                  <a:cxnLst/>
                  <a:rect l="l" t="t" r="r" b="b"/>
                  <a:pathLst>
                    <a:path w="1330248" h="506302">
                      <a:moveTo>
                        <a:pt x="461046" y="0"/>
                      </a:moveTo>
                      <a:cubicBezTo>
                        <a:pt x="811177" y="0"/>
                        <a:pt x="1119618" y="70399"/>
                        <a:pt x="1299406" y="178701"/>
                      </a:cubicBezTo>
                      <a:cubicBezTo>
                        <a:pt x="1337424" y="269064"/>
                        <a:pt x="1341528" y="348651"/>
                        <a:pt x="1304819" y="407857"/>
                      </a:cubicBezTo>
                      <a:cubicBezTo>
                        <a:pt x="1189109" y="594481"/>
                        <a:pt x="711709" y="507932"/>
                        <a:pt x="238517" y="214544"/>
                      </a:cubicBezTo>
                      <a:cubicBezTo>
                        <a:pt x="152012" y="160910"/>
                        <a:pt x="71637" y="104076"/>
                        <a:pt x="0" y="44298"/>
                      </a:cubicBezTo>
                      <a:cubicBezTo>
                        <a:pt x="138018" y="15864"/>
                        <a:pt x="294835" y="0"/>
                        <a:pt x="461046" y="0"/>
                      </a:cubicBezTo>
                      <a:close/>
                    </a:path>
                  </a:pathLst>
                </a:custGeom>
                <a:gradFill flip="none" rotWithShape="1">
                  <a:gsLst>
                    <a:gs pos="0">
                      <a:srgbClr val="7DB6D9"/>
                    </a:gs>
                    <a:gs pos="100000">
                      <a:srgbClr val="D9E1F7"/>
                    </a:gs>
                  </a:gsLst>
                  <a:lin ang="14400000" scaled="0"/>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19"/>
                <p:cNvSpPr/>
                <p:nvPr/>
              </p:nvSpPr>
              <p:spPr>
                <a:xfrm rot="1907981">
                  <a:off x="1796261" y="2523697"/>
                  <a:ext cx="2028544" cy="1233444"/>
                </a:xfrm>
                <a:custGeom>
                  <a:avLst/>
                  <a:gdLst>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136" h="308361">
                      <a:moveTo>
                        <a:pt x="241" y="0"/>
                      </a:moveTo>
                      <a:lnTo>
                        <a:pt x="3050" y="0"/>
                      </a:lnTo>
                      <a:lnTo>
                        <a:pt x="3050" y="1"/>
                      </a:lnTo>
                      <a:cubicBezTo>
                        <a:pt x="3050" y="54898"/>
                        <a:pt x="115887" y="99400"/>
                        <a:pt x="255078" y="99400"/>
                      </a:cubicBezTo>
                      <a:cubicBezTo>
                        <a:pt x="393397" y="99400"/>
                        <a:pt x="505690" y="55454"/>
                        <a:pt x="506844" y="1026"/>
                      </a:cubicBezTo>
                      <a:cubicBezTo>
                        <a:pt x="508251" y="29085"/>
                        <a:pt x="504570" y="66709"/>
                        <a:pt x="495944" y="107283"/>
                      </a:cubicBezTo>
                      <a:cubicBezTo>
                        <a:pt x="480487" y="180011"/>
                        <a:pt x="456758" y="223332"/>
                        <a:pt x="433453" y="243803"/>
                      </a:cubicBezTo>
                      <a:cubicBezTo>
                        <a:pt x="425825" y="280104"/>
                        <a:pt x="348818" y="308361"/>
                        <a:pt x="255079" y="308361"/>
                      </a:cubicBezTo>
                      <a:cubicBezTo>
                        <a:pt x="163007" y="308361"/>
                        <a:pt x="87079" y="281101"/>
                        <a:pt x="77183" y="245675"/>
                      </a:cubicBezTo>
                      <a:cubicBezTo>
                        <a:pt x="61463" y="224945"/>
                        <a:pt x="27799" y="185560"/>
                        <a:pt x="11269" y="107239"/>
                      </a:cubicBezTo>
                      <a:cubicBezTo>
                        <a:pt x="2605" y="66192"/>
                        <a:pt x="-1008" y="28170"/>
                        <a:pt x="241" y="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フリーフォーム 49"/>
                <p:cNvSpPr/>
                <p:nvPr/>
              </p:nvSpPr>
              <p:spPr>
                <a:xfrm rot="1907981">
                  <a:off x="1841918" y="2485659"/>
                  <a:ext cx="737384" cy="785844"/>
                </a:xfrm>
                <a:custGeom>
                  <a:avLst/>
                  <a:gdLst>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200444"/>
                    <a:gd name="connsiteY0" fmla="*/ 86335 h 224611"/>
                    <a:gd name="connsiteX1" fmla="*/ 138140 w 200444"/>
                    <a:gd name="connsiteY1" fmla="*/ 33948 h 224611"/>
                    <a:gd name="connsiteX2" fmla="*/ 59559 w 200444"/>
                    <a:gd name="connsiteY2" fmla="*/ 610 h 224611"/>
                    <a:gd name="connsiteX3" fmla="*/ 27 w 200444"/>
                    <a:gd name="connsiteY3" fmla="*/ 57760 h 224611"/>
                    <a:gd name="connsiteX4" fmla="*/ 66702 w 200444"/>
                    <a:gd name="connsiteY4" fmla="*/ 155392 h 224611"/>
                    <a:gd name="connsiteX5" fmla="*/ 152427 w 200444"/>
                    <a:gd name="connsiteY5" fmla="*/ 198254 h 224611"/>
                    <a:gd name="connsiteX6" fmla="*/ 200052 w 200444"/>
                    <a:gd name="connsiteY6" fmla="*/ 224449 h 224611"/>
                    <a:gd name="connsiteX7" fmla="*/ 171477 w 200444"/>
                    <a:gd name="connsiteY7" fmla="*/ 186348 h 224611"/>
                    <a:gd name="connsiteX8" fmla="*/ 100040 w 200444"/>
                    <a:gd name="connsiteY8" fmla="*/ 157773 h 224611"/>
                    <a:gd name="connsiteX9" fmla="*/ 19077 w 200444"/>
                    <a:gd name="connsiteY9" fmla="*/ 64904 h 224611"/>
                    <a:gd name="connsiteX10" fmla="*/ 64321 w 200444"/>
                    <a:gd name="connsiteY10" fmla="*/ 24423 h 224611"/>
                    <a:gd name="connsiteX11" fmla="*/ 145284 w 200444"/>
                    <a:gd name="connsiteY11" fmla="*/ 86335 h 224611"/>
                    <a:gd name="connsiteX0" fmla="*/ 145284 w 200444"/>
                    <a:gd name="connsiteY0" fmla="*/ 86335 h 249213"/>
                    <a:gd name="connsiteX1" fmla="*/ 138140 w 200444"/>
                    <a:gd name="connsiteY1" fmla="*/ 33948 h 249213"/>
                    <a:gd name="connsiteX2" fmla="*/ 59559 w 200444"/>
                    <a:gd name="connsiteY2" fmla="*/ 610 h 249213"/>
                    <a:gd name="connsiteX3" fmla="*/ 27 w 200444"/>
                    <a:gd name="connsiteY3" fmla="*/ 57760 h 249213"/>
                    <a:gd name="connsiteX4" fmla="*/ 66702 w 200444"/>
                    <a:gd name="connsiteY4" fmla="*/ 155392 h 249213"/>
                    <a:gd name="connsiteX5" fmla="*/ 152427 w 200444"/>
                    <a:gd name="connsiteY5" fmla="*/ 198254 h 249213"/>
                    <a:gd name="connsiteX6" fmla="*/ 200052 w 200444"/>
                    <a:gd name="connsiteY6" fmla="*/ 224449 h 249213"/>
                    <a:gd name="connsiteX7" fmla="*/ 171477 w 200444"/>
                    <a:gd name="connsiteY7" fmla="*/ 186348 h 249213"/>
                    <a:gd name="connsiteX8" fmla="*/ 100040 w 200444"/>
                    <a:gd name="connsiteY8" fmla="*/ 157773 h 249213"/>
                    <a:gd name="connsiteX9" fmla="*/ 19077 w 200444"/>
                    <a:gd name="connsiteY9" fmla="*/ 64904 h 249213"/>
                    <a:gd name="connsiteX10" fmla="*/ 64321 w 200444"/>
                    <a:gd name="connsiteY10" fmla="*/ 24423 h 249213"/>
                    <a:gd name="connsiteX11" fmla="*/ 145284 w 200444"/>
                    <a:gd name="connsiteY11" fmla="*/ 86335 h 249213"/>
                    <a:gd name="connsiteX0" fmla="*/ 145284 w 219300"/>
                    <a:gd name="connsiteY0" fmla="*/ 86335 h 221311"/>
                    <a:gd name="connsiteX1" fmla="*/ 138140 w 219300"/>
                    <a:gd name="connsiteY1" fmla="*/ 33948 h 221311"/>
                    <a:gd name="connsiteX2" fmla="*/ 59559 w 219300"/>
                    <a:gd name="connsiteY2" fmla="*/ 610 h 221311"/>
                    <a:gd name="connsiteX3" fmla="*/ 27 w 219300"/>
                    <a:gd name="connsiteY3" fmla="*/ 57760 h 221311"/>
                    <a:gd name="connsiteX4" fmla="*/ 66702 w 219300"/>
                    <a:gd name="connsiteY4" fmla="*/ 155392 h 221311"/>
                    <a:gd name="connsiteX5" fmla="*/ 152427 w 219300"/>
                    <a:gd name="connsiteY5" fmla="*/ 198254 h 221311"/>
                    <a:gd name="connsiteX6" fmla="*/ 219102 w 219300"/>
                    <a:gd name="connsiteY6" fmla="*/ 188730 h 221311"/>
                    <a:gd name="connsiteX7" fmla="*/ 171477 w 219300"/>
                    <a:gd name="connsiteY7" fmla="*/ 186348 h 221311"/>
                    <a:gd name="connsiteX8" fmla="*/ 100040 w 219300"/>
                    <a:gd name="connsiteY8" fmla="*/ 157773 h 221311"/>
                    <a:gd name="connsiteX9" fmla="*/ 19077 w 219300"/>
                    <a:gd name="connsiteY9" fmla="*/ 64904 h 221311"/>
                    <a:gd name="connsiteX10" fmla="*/ 64321 w 219300"/>
                    <a:gd name="connsiteY10" fmla="*/ 24423 h 221311"/>
                    <a:gd name="connsiteX11" fmla="*/ 145284 w 219300"/>
                    <a:gd name="connsiteY11" fmla="*/ 86335 h 221311"/>
                    <a:gd name="connsiteX0" fmla="*/ 145284 w 226029"/>
                    <a:gd name="connsiteY0" fmla="*/ 86335 h 221311"/>
                    <a:gd name="connsiteX1" fmla="*/ 138140 w 226029"/>
                    <a:gd name="connsiteY1" fmla="*/ 33948 h 221311"/>
                    <a:gd name="connsiteX2" fmla="*/ 59559 w 226029"/>
                    <a:gd name="connsiteY2" fmla="*/ 610 h 221311"/>
                    <a:gd name="connsiteX3" fmla="*/ 27 w 226029"/>
                    <a:gd name="connsiteY3" fmla="*/ 57760 h 221311"/>
                    <a:gd name="connsiteX4" fmla="*/ 66702 w 226029"/>
                    <a:gd name="connsiteY4" fmla="*/ 155392 h 221311"/>
                    <a:gd name="connsiteX5" fmla="*/ 152427 w 226029"/>
                    <a:gd name="connsiteY5" fmla="*/ 198254 h 221311"/>
                    <a:gd name="connsiteX6" fmla="*/ 219102 w 226029"/>
                    <a:gd name="connsiteY6" fmla="*/ 188730 h 221311"/>
                    <a:gd name="connsiteX7" fmla="*/ 171477 w 226029"/>
                    <a:gd name="connsiteY7" fmla="*/ 186348 h 221311"/>
                    <a:gd name="connsiteX8" fmla="*/ 100040 w 226029"/>
                    <a:gd name="connsiteY8" fmla="*/ 157773 h 221311"/>
                    <a:gd name="connsiteX9" fmla="*/ 19077 w 226029"/>
                    <a:gd name="connsiteY9" fmla="*/ 64904 h 221311"/>
                    <a:gd name="connsiteX10" fmla="*/ 64321 w 226029"/>
                    <a:gd name="connsiteY10" fmla="*/ 24423 h 221311"/>
                    <a:gd name="connsiteX11" fmla="*/ 145284 w 226029"/>
                    <a:gd name="connsiteY11" fmla="*/ 86335 h 221311"/>
                    <a:gd name="connsiteX0" fmla="*/ 145284 w 211157"/>
                    <a:gd name="connsiteY0" fmla="*/ 86335 h 253207"/>
                    <a:gd name="connsiteX1" fmla="*/ 138140 w 211157"/>
                    <a:gd name="connsiteY1" fmla="*/ 33948 h 253207"/>
                    <a:gd name="connsiteX2" fmla="*/ 59559 w 211157"/>
                    <a:gd name="connsiteY2" fmla="*/ 610 h 253207"/>
                    <a:gd name="connsiteX3" fmla="*/ 27 w 211157"/>
                    <a:gd name="connsiteY3" fmla="*/ 57760 h 253207"/>
                    <a:gd name="connsiteX4" fmla="*/ 66702 w 211157"/>
                    <a:gd name="connsiteY4" fmla="*/ 155392 h 253207"/>
                    <a:gd name="connsiteX5" fmla="*/ 152427 w 211157"/>
                    <a:gd name="connsiteY5" fmla="*/ 198254 h 253207"/>
                    <a:gd name="connsiteX6" fmla="*/ 202433 w 211157"/>
                    <a:gd name="connsiteY6" fmla="*/ 229211 h 253207"/>
                    <a:gd name="connsiteX7" fmla="*/ 171477 w 211157"/>
                    <a:gd name="connsiteY7" fmla="*/ 186348 h 253207"/>
                    <a:gd name="connsiteX8" fmla="*/ 100040 w 211157"/>
                    <a:gd name="connsiteY8" fmla="*/ 157773 h 253207"/>
                    <a:gd name="connsiteX9" fmla="*/ 19077 w 211157"/>
                    <a:gd name="connsiteY9" fmla="*/ 64904 h 253207"/>
                    <a:gd name="connsiteX10" fmla="*/ 64321 w 211157"/>
                    <a:gd name="connsiteY10" fmla="*/ 24423 h 253207"/>
                    <a:gd name="connsiteX11" fmla="*/ 145284 w 211157"/>
                    <a:gd name="connsiteY11" fmla="*/ 86335 h 253207"/>
                    <a:gd name="connsiteX0" fmla="*/ 145284 w 202433"/>
                    <a:gd name="connsiteY0" fmla="*/ 86335 h 253207"/>
                    <a:gd name="connsiteX1" fmla="*/ 138140 w 202433"/>
                    <a:gd name="connsiteY1" fmla="*/ 33948 h 253207"/>
                    <a:gd name="connsiteX2" fmla="*/ 59559 w 202433"/>
                    <a:gd name="connsiteY2" fmla="*/ 610 h 253207"/>
                    <a:gd name="connsiteX3" fmla="*/ 27 w 202433"/>
                    <a:gd name="connsiteY3" fmla="*/ 57760 h 253207"/>
                    <a:gd name="connsiteX4" fmla="*/ 66702 w 202433"/>
                    <a:gd name="connsiteY4" fmla="*/ 155392 h 253207"/>
                    <a:gd name="connsiteX5" fmla="*/ 152427 w 202433"/>
                    <a:gd name="connsiteY5" fmla="*/ 198254 h 253207"/>
                    <a:gd name="connsiteX6" fmla="*/ 202433 w 202433"/>
                    <a:gd name="connsiteY6" fmla="*/ 229211 h 253207"/>
                    <a:gd name="connsiteX7" fmla="*/ 171477 w 202433"/>
                    <a:gd name="connsiteY7" fmla="*/ 186348 h 253207"/>
                    <a:gd name="connsiteX8" fmla="*/ 100040 w 202433"/>
                    <a:gd name="connsiteY8" fmla="*/ 157773 h 253207"/>
                    <a:gd name="connsiteX9" fmla="*/ 19077 w 202433"/>
                    <a:gd name="connsiteY9" fmla="*/ 64904 h 253207"/>
                    <a:gd name="connsiteX10" fmla="*/ 64321 w 202433"/>
                    <a:gd name="connsiteY10" fmla="*/ 24423 h 253207"/>
                    <a:gd name="connsiteX11" fmla="*/ 145284 w 202433"/>
                    <a:gd name="connsiteY11" fmla="*/ 86335 h 253207"/>
                    <a:gd name="connsiteX0" fmla="*/ 145284 w 197670"/>
                    <a:gd name="connsiteY0" fmla="*/ 86335 h 253207"/>
                    <a:gd name="connsiteX1" fmla="*/ 138140 w 197670"/>
                    <a:gd name="connsiteY1" fmla="*/ 33948 h 253207"/>
                    <a:gd name="connsiteX2" fmla="*/ 59559 w 197670"/>
                    <a:gd name="connsiteY2" fmla="*/ 610 h 253207"/>
                    <a:gd name="connsiteX3" fmla="*/ 27 w 197670"/>
                    <a:gd name="connsiteY3" fmla="*/ 57760 h 253207"/>
                    <a:gd name="connsiteX4" fmla="*/ 66702 w 197670"/>
                    <a:gd name="connsiteY4" fmla="*/ 155392 h 253207"/>
                    <a:gd name="connsiteX5" fmla="*/ 152427 w 197670"/>
                    <a:gd name="connsiteY5" fmla="*/ 198254 h 253207"/>
                    <a:gd name="connsiteX6" fmla="*/ 197670 w 197670"/>
                    <a:gd name="connsiteY6" fmla="*/ 229211 h 253207"/>
                    <a:gd name="connsiteX7" fmla="*/ 171477 w 197670"/>
                    <a:gd name="connsiteY7" fmla="*/ 186348 h 253207"/>
                    <a:gd name="connsiteX8" fmla="*/ 100040 w 197670"/>
                    <a:gd name="connsiteY8" fmla="*/ 157773 h 253207"/>
                    <a:gd name="connsiteX9" fmla="*/ 19077 w 197670"/>
                    <a:gd name="connsiteY9" fmla="*/ 64904 h 253207"/>
                    <a:gd name="connsiteX10" fmla="*/ 64321 w 197670"/>
                    <a:gd name="connsiteY10" fmla="*/ 24423 h 253207"/>
                    <a:gd name="connsiteX11" fmla="*/ 145284 w 197670"/>
                    <a:gd name="connsiteY11" fmla="*/ 86335 h 253207"/>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52427 w 197670"/>
                    <a:gd name="connsiteY5" fmla="*/ 198254 h 229211"/>
                    <a:gd name="connsiteX6" fmla="*/ 197670 w 197670"/>
                    <a:gd name="connsiteY6" fmla="*/ 229211 h 229211"/>
                    <a:gd name="connsiteX7" fmla="*/ 171477 w 197670"/>
                    <a:gd name="connsiteY7" fmla="*/ 186348 h 229211"/>
                    <a:gd name="connsiteX8" fmla="*/ 100040 w 197670"/>
                    <a:gd name="connsiteY8" fmla="*/ 157773 h 229211"/>
                    <a:gd name="connsiteX9" fmla="*/ 19077 w 197670"/>
                    <a:gd name="connsiteY9" fmla="*/ 64904 h 229211"/>
                    <a:gd name="connsiteX10" fmla="*/ 64321 w 197670"/>
                    <a:gd name="connsiteY10" fmla="*/ 24423 h 229211"/>
                    <a:gd name="connsiteX11" fmla="*/ 145284 w 197670"/>
                    <a:gd name="connsiteY11" fmla="*/ 86335 h 229211"/>
                    <a:gd name="connsiteX0" fmla="*/ 145284 w 203144"/>
                    <a:gd name="connsiteY0" fmla="*/ 86335 h 229680"/>
                    <a:gd name="connsiteX1" fmla="*/ 138140 w 203144"/>
                    <a:gd name="connsiteY1" fmla="*/ 33948 h 229680"/>
                    <a:gd name="connsiteX2" fmla="*/ 59559 w 203144"/>
                    <a:gd name="connsiteY2" fmla="*/ 610 h 229680"/>
                    <a:gd name="connsiteX3" fmla="*/ 27 w 203144"/>
                    <a:gd name="connsiteY3" fmla="*/ 57760 h 229680"/>
                    <a:gd name="connsiteX4" fmla="*/ 66702 w 203144"/>
                    <a:gd name="connsiteY4" fmla="*/ 155392 h 229680"/>
                    <a:gd name="connsiteX5" fmla="*/ 197670 w 203144"/>
                    <a:gd name="connsiteY5" fmla="*/ 229211 h 229680"/>
                    <a:gd name="connsiteX6" fmla="*/ 171477 w 203144"/>
                    <a:gd name="connsiteY6" fmla="*/ 186348 h 229680"/>
                    <a:gd name="connsiteX7" fmla="*/ 100040 w 203144"/>
                    <a:gd name="connsiteY7" fmla="*/ 157773 h 229680"/>
                    <a:gd name="connsiteX8" fmla="*/ 19077 w 203144"/>
                    <a:gd name="connsiteY8" fmla="*/ 64904 h 229680"/>
                    <a:gd name="connsiteX9" fmla="*/ 64321 w 203144"/>
                    <a:gd name="connsiteY9" fmla="*/ 24423 h 229680"/>
                    <a:gd name="connsiteX10" fmla="*/ 145284 w 203144"/>
                    <a:gd name="connsiteY10" fmla="*/ 86335 h 229680"/>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2421 w 197670"/>
                    <a:gd name="connsiteY7" fmla="*/ 145867 h 229211"/>
                    <a:gd name="connsiteX8" fmla="*/ 19077 w 197670"/>
                    <a:gd name="connsiteY8" fmla="*/ 64904 h 229211"/>
                    <a:gd name="connsiteX9" fmla="*/ 64321 w 197670"/>
                    <a:gd name="connsiteY9" fmla="*/ 24423 h 229211"/>
                    <a:gd name="connsiteX10" fmla="*/ 145284 w 197670"/>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4398 w 197747"/>
                    <a:gd name="connsiteY9" fmla="*/ 24423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36329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26804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28679 w 197747"/>
                    <a:gd name="connsiteY8" fmla="*/ 79192 h 229211"/>
                    <a:gd name="connsiteX9" fmla="*/ 66779 w 197747"/>
                    <a:gd name="connsiteY9" fmla="*/ 26804 h 229211"/>
                    <a:gd name="connsiteX10" fmla="*/ 145361 w 197747"/>
                    <a:gd name="connsiteY10" fmla="*/ 86335 h 229211"/>
                    <a:gd name="connsiteX0" fmla="*/ 133489 w 185875"/>
                    <a:gd name="connsiteY0" fmla="*/ 87777 h 230653"/>
                    <a:gd name="connsiteX1" fmla="*/ 126345 w 185875"/>
                    <a:gd name="connsiteY1" fmla="*/ 35390 h 230653"/>
                    <a:gd name="connsiteX2" fmla="*/ 47764 w 185875"/>
                    <a:gd name="connsiteY2" fmla="*/ 2052 h 230653"/>
                    <a:gd name="connsiteX3" fmla="*/ 138 w 185875"/>
                    <a:gd name="connsiteY3" fmla="*/ 87777 h 230653"/>
                    <a:gd name="connsiteX4" fmla="*/ 62051 w 185875"/>
                    <a:gd name="connsiteY4" fmla="*/ 156834 h 230653"/>
                    <a:gd name="connsiteX5" fmla="*/ 185875 w 185875"/>
                    <a:gd name="connsiteY5" fmla="*/ 230653 h 230653"/>
                    <a:gd name="connsiteX6" fmla="*/ 159682 w 185875"/>
                    <a:gd name="connsiteY6" fmla="*/ 187790 h 230653"/>
                    <a:gd name="connsiteX7" fmla="*/ 90626 w 185875"/>
                    <a:gd name="connsiteY7" fmla="*/ 147309 h 230653"/>
                    <a:gd name="connsiteX8" fmla="*/ 16807 w 185875"/>
                    <a:gd name="connsiteY8" fmla="*/ 80634 h 230653"/>
                    <a:gd name="connsiteX9" fmla="*/ 54907 w 185875"/>
                    <a:gd name="connsiteY9" fmla="*/ 28246 h 230653"/>
                    <a:gd name="connsiteX10" fmla="*/ 133489 w 185875"/>
                    <a:gd name="connsiteY10" fmla="*/ 87777 h 230653"/>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3143 w 195529"/>
                    <a:gd name="connsiteY0" fmla="*/ 87511 h 230387"/>
                    <a:gd name="connsiteX1" fmla="*/ 135999 w 195529"/>
                    <a:gd name="connsiteY1" fmla="*/ 35124 h 230387"/>
                    <a:gd name="connsiteX2" fmla="*/ 57418 w 195529"/>
                    <a:gd name="connsiteY2" fmla="*/ 1786 h 230387"/>
                    <a:gd name="connsiteX3" fmla="*/ 267 w 195529"/>
                    <a:gd name="connsiteY3" fmla="*/ 82748 h 230387"/>
                    <a:gd name="connsiteX4" fmla="*/ 71705 w 195529"/>
                    <a:gd name="connsiteY4" fmla="*/ 156568 h 230387"/>
                    <a:gd name="connsiteX5" fmla="*/ 195529 w 195529"/>
                    <a:gd name="connsiteY5" fmla="*/ 230387 h 230387"/>
                    <a:gd name="connsiteX6" fmla="*/ 169336 w 195529"/>
                    <a:gd name="connsiteY6" fmla="*/ 187524 h 230387"/>
                    <a:gd name="connsiteX7" fmla="*/ 100280 w 195529"/>
                    <a:gd name="connsiteY7" fmla="*/ 147043 h 230387"/>
                    <a:gd name="connsiteX8" fmla="*/ 26461 w 195529"/>
                    <a:gd name="connsiteY8" fmla="*/ 80368 h 230387"/>
                    <a:gd name="connsiteX9" fmla="*/ 64561 w 195529"/>
                    <a:gd name="connsiteY9" fmla="*/ 27980 h 230387"/>
                    <a:gd name="connsiteX10" fmla="*/ 143143 w 195529"/>
                    <a:gd name="connsiteY10" fmla="*/ 87511 h 230387"/>
                    <a:gd name="connsiteX0" fmla="*/ 142987 w 195373"/>
                    <a:gd name="connsiteY0" fmla="*/ 86497 h 229373"/>
                    <a:gd name="connsiteX1" fmla="*/ 138224 w 195373"/>
                    <a:gd name="connsiteY1" fmla="*/ 46016 h 229373"/>
                    <a:gd name="connsiteX2" fmla="*/ 57262 w 195373"/>
                    <a:gd name="connsiteY2" fmla="*/ 772 h 229373"/>
                    <a:gd name="connsiteX3" fmla="*/ 111 w 195373"/>
                    <a:gd name="connsiteY3" fmla="*/ 81734 h 229373"/>
                    <a:gd name="connsiteX4" fmla="*/ 71549 w 195373"/>
                    <a:gd name="connsiteY4" fmla="*/ 155554 h 229373"/>
                    <a:gd name="connsiteX5" fmla="*/ 195373 w 195373"/>
                    <a:gd name="connsiteY5" fmla="*/ 229373 h 229373"/>
                    <a:gd name="connsiteX6" fmla="*/ 169180 w 195373"/>
                    <a:gd name="connsiteY6" fmla="*/ 186510 h 229373"/>
                    <a:gd name="connsiteX7" fmla="*/ 100124 w 195373"/>
                    <a:gd name="connsiteY7" fmla="*/ 146029 h 229373"/>
                    <a:gd name="connsiteX8" fmla="*/ 26305 w 195373"/>
                    <a:gd name="connsiteY8" fmla="*/ 79354 h 229373"/>
                    <a:gd name="connsiteX9" fmla="*/ 64405 w 195373"/>
                    <a:gd name="connsiteY9" fmla="*/ 26966 h 229373"/>
                    <a:gd name="connsiteX10" fmla="*/ 142987 w 195373"/>
                    <a:gd name="connsiteY10" fmla="*/ 86497 h 229373"/>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26511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7347 w 195453"/>
                    <a:gd name="connsiteY7" fmla="*/ 138430 h 228918"/>
                    <a:gd name="connsiteX8" fmla="*/ 26385 w 195453"/>
                    <a:gd name="connsiteY8" fmla="*/ 78899 h 228918"/>
                    <a:gd name="connsiteX9" fmla="*/ 64485 w 195453"/>
                    <a:gd name="connsiteY9" fmla="*/ 33655 h 228918"/>
                    <a:gd name="connsiteX10" fmla="*/ 143067 w 1954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5725 h 228601"/>
                    <a:gd name="connsiteX1" fmla="*/ 138113 w 195262"/>
                    <a:gd name="connsiteY1" fmla="*/ 45244 h 228601"/>
                    <a:gd name="connsiteX2" fmla="*/ 57151 w 195262"/>
                    <a:gd name="connsiteY2" fmla="*/ 0 h 228601"/>
                    <a:gd name="connsiteX3" fmla="*/ 0 w 195262"/>
                    <a:gd name="connsiteY3" fmla="*/ 80962 h 228601"/>
                    <a:gd name="connsiteX4" fmla="*/ 78582 w 195262"/>
                    <a:gd name="connsiteY4" fmla="*/ 147638 h 228601"/>
                    <a:gd name="connsiteX5" fmla="*/ 195262 w 195262"/>
                    <a:gd name="connsiteY5" fmla="*/ 228601 h 228601"/>
                    <a:gd name="connsiteX6" fmla="*/ 169069 w 195262"/>
                    <a:gd name="connsiteY6" fmla="*/ 185738 h 228601"/>
                    <a:gd name="connsiteX7" fmla="*/ 107156 w 195262"/>
                    <a:gd name="connsiteY7" fmla="*/ 138113 h 228601"/>
                    <a:gd name="connsiteX8" fmla="*/ 26194 w 195262"/>
                    <a:gd name="connsiteY8" fmla="*/ 78582 h 228601"/>
                    <a:gd name="connsiteX9" fmla="*/ 64294 w 195262"/>
                    <a:gd name="connsiteY9" fmla="*/ 33338 h 228601"/>
                    <a:gd name="connsiteX10" fmla="*/ 142876 w 195262"/>
                    <a:gd name="connsiteY10" fmla="*/ 85725 h 228601"/>
                    <a:gd name="connsiteX0" fmla="*/ 142876 w 195262"/>
                    <a:gd name="connsiteY0" fmla="*/ 86337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2876 w 195262"/>
                    <a:gd name="connsiteY10" fmla="*/ 86337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1090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51210 w 195262"/>
                    <a:gd name="connsiteY0" fmla="*/ 74543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51210 w 195262"/>
                    <a:gd name="connsiteY10" fmla="*/ 74543 h 229325"/>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7164 w 195262"/>
                    <a:gd name="connsiteY0" fmla="*/ 73465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7164 w 195262"/>
                    <a:gd name="connsiteY10" fmla="*/ 73465 h 229438"/>
                    <a:gd name="connsiteX0" fmla="*/ 157164 w 195262"/>
                    <a:gd name="connsiteY0" fmla="*/ 73638 h 229611"/>
                    <a:gd name="connsiteX1" fmla="*/ 135137 w 195262"/>
                    <a:gd name="connsiteY1" fmla="*/ 45064 h 229611"/>
                    <a:gd name="connsiteX2" fmla="*/ 57151 w 195262"/>
                    <a:gd name="connsiteY2" fmla="*/ 1010 h 229611"/>
                    <a:gd name="connsiteX3" fmla="*/ 0 w 195262"/>
                    <a:gd name="connsiteY3" fmla="*/ 81972 h 229611"/>
                    <a:gd name="connsiteX4" fmla="*/ 78582 w 195262"/>
                    <a:gd name="connsiteY4" fmla="*/ 148648 h 229611"/>
                    <a:gd name="connsiteX5" fmla="*/ 195262 w 195262"/>
                    <a:gd name="connsiteY5" fmla="*/ 229611 h 229611"/>
                    <a:gd name="connsiteX6" fmla="*/ 169069 w 195262"/>
                    <a:gd name="connsiteY6" fmla="*/ 186748 h 229611"/>
                    <a:gd name="connsiteX7" fmla="*/ 107156 w 195262"/>
                    <a:gd name="connsiteY7" fmla="*/ 139123 h 229611"/>
                    <a:gd name="connsiteX8" fmla="*/ 26194 w 195262"/>
                    <a:gd name="connsiteY8" fmla="*/ 79592 h 229611"/>
                    <a:gd name="connsiteX9" fmla="*/ 64294 w 195262"/>
                    <a:gd name="connsiteY9" fmla="*/ 34348 h 229611"/>
                    <a:gd name="connsiteX10" fmla="*/ 157164 w 195262"/>
                    <a:gd name="connsiteY10" fmla="*/ 73638 h 229611"/>
                    <a:gd name="connsiteX0" fmla="*/ 157164 w 195262"/>
                    <a:gd name="connsiteY0" fmla="*/ 73638 h 229611"/>
                    <a:gd name="connsiteX1" fmla="*/ 147345 w 195262"/>
                    <a:gd name="connsiteY1" fmla="*/ 60211 h 229611"/>
                    <a:gd name="connsiteX2" fmla="*/ 135137 w 195262"/>
                    <a:gd name="connsiteY2" fmla="*/ 45064 h 229611"/>
                    <a:gd name="connsiteX3" fmla="*/ 57151 w 195262"/>
                    <a:gd name="connsiteY3" fmla="*/ 1010 h 229611"/>
                    <a:gd name="connsiteX4" fmla="*/ 0 w 195262"/>
                    <a:gd name="connsiteY4" fmla="*/ 81972 h 229611"/>
                    <a:gd name="connsiteX5" fmla="*/ 78582 w 195262"/>
                    <a:gd name="connsiteY5" fmla="*/ 148648 h 229611"/>
                    <a:gd name="connsiteX6" fmla="*/ 195262 w 195262"/>
                    <a:gd name="connsiteY6" fmla="*/ 229611 h 229611"/>
                    <a:gd name="connsiteX7" fmla="*/ 169069 w 195262"/>
                    <a:gd name="connsiteY7" fmla="*/ 186748 h 229611"/>
                    <a:gd name="connsiteX8" fmla="*/ 107156 w 195262"/>
                    <a:gd name="connsiteY8" fmla="*/ 139123 h 229611"/>
                    <a:gd name="connsiteX9" fmla="*/ 26194 w 195262"/>
                    <a:gd name="connsiteY9" fmla="*/ 79592 h 229611"/>
                    <a:gd name="connsiteX10" fmla="*/ 64294 w 195262"/>
                    <a:gd name="connsiteY10" fmla="*/ 34348 h 229611"/>
                    <a:gd name="connsiteX11" fmla="*/ 157164 w 195262"/>
                    <a:gd name="connsiteY11" fmla="*/ 73638 h 229611"/>
                    <a:gd name="connsiteX0" fmla="*/ 157164 w 195262"/>
                    <a:gd name="connsiteY0" fmla="*/ 73549 h 229522"/>
                    <a:gd name="connsiteX1" fmla="*/ 147345 w 195262"/>
                    <a:gd name="connsiteY1" fmla="*/ 60122 h 229522"/>
                    <a:gd name="connsiteX2" fmla="*/ 133351 w 195262"/>
                    <a:gd name="connsiteY2" fmla="*/ 46166 h 229522"/>
                    <a:gd name="connsiteX3" fmla="*/ 57151 w 195262"/>
                    <a:gd name="connsiteY3" fmla="*/ 921 h 229522"/>
                    <a:gd name="connsiteX4" fmla="*/ 0 w 195262"/>
                    <a:gd name="connsiteY4" fmla="*/ 81883 h 229522"/>
                    <a:gd name="connsiteX5" fmla="*/ 78582 w 195262"/>
                    <a:gd name="connsiteY5" fmla="*/ 148559 h 229522"/>
                    <a:gd name="connsiteX6" fmla="*/ 195262 w 195262"/>
                    <a:gd name="connsiteY6" fmla="*/ 229522 h 229522"/>
                    <a:gd name="connsiteX7" fmla="*/ 169069 w 195262"/>
                    <a:gd name="connsiteY7" fmla="*/ 186659 h 229522"/>
                    <a:gd name="connsiteX8" fmla="*/ 107156 w 195262"/>
                    <a:gd name="connsiteY8" fmla="*/ 139034 h 229522"/>
                    <a:gd name="connsiteX9" fmla="*/ 26194 w 195262"/>
                    <a:gd name="connsiteY9" fmla="*/ 79503 h 229522"/>
                    <a:gd name="connsiteX10" fmla="*/ 64294 w 195262"/>
                    <a:gd name="connsiteY10" fmla="*/ 34259 h 229522"/>
                    <a:gd name="connsiteX11" fmla="*/ 157164 w 195262"/>
                    <a:gd name="connsiteY11" fmla="*/ 73549 h 229522"/>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57164 w 198834"/>
                    <a:gd name="connsiteY10" fmla="*/ 73241 h 207188"/>
                    <a:gd name="connsiteX0" fmla="*/ 166689 w 198834"/>
                    <a:gd name="connsiteY0" fmla="*/ 79194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66689 w 198834"/>
                    <a:gd name="connsiteY10" fmla="*/ 79194 h 207188"/>
                    <a:gd name="connsiteX0" fmla="*/ 166689 w 217289"/>
                    <a:gd name="connsiteY0" fmla="*/ 79194 h 219094"/>
                    <a:gd name="connsiteX1" fmla="*/ 133351 w 217289"/>
                    <a:gd name="connsiteY1" fmla="*/ 45858 h 219094"/>
                    <a:gd name="connsiteX2" fmla="*/ 57151 w 217289"/>
                    <a:gd name="connsiteY2" fmla="*/ 613 h 219094"/>
                    <a:gd name="connsiteX3" fmla="*/ 0 w 217289"/>
                    <a:gd name="connsiteY3" fmla="*/ 81575 h 219094"/>
                    <a:gd name="connsiteX4" fmla="*/ 78582 w 217289"/>
                    <a:gd name="connsiteY4" fmla="*/ 148251 h 219094"/>
                    <a:gd name="connsiteX5" fmla="*/ 217289 w 217289"/>
                    <a:gd name="connsiteY5" fmla="*/ 219094 h 219094"/>
                    <a:gd name="connsiteX6" fmla="*/ 170260 w 217289"/>
                    <a:gd name="connsiteY6" fmla="*/ 184565 h 219094"/>
                    <a:gd name="connsiteX7" fmla="*/ 102394 w 217289"/>
                    <a:gd name="connsiteY7" fmla="*/ 142893 h 219094"/>
                    <a:gd name="connsiteX8" fmla="*/ 10121 w 217289"/>
                    <a:gd name="connsiteY8" fmla="*/ 81576 h 219094"/>
                    <a:gd name="connsiteX9" fmla="*/ 62508 w 217289"/>
                    <a:gd name="connsiteY9" fmla="*/ 26212 h 219094"/>
                    <a:gd name="connsiteX10" fmla="*/ 166689 w 217289"/>
                    <a:gd name="connsiteY10" fmla="*/ 79194 h 219094"/>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0260 w 217289"/>
                    <a:gd name="connsiteY6" fmla="*/ 184619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2641 w 217289"/>
                    <a:gd name="connsiteY6" fmla="*/ 184280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0855 w 217289"/>
                    <a:gd name="connsiteY6" fmla="*/ 188447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10121 w 219075"/>
                    <a:gd name="connsiteY8" fmla="*/ 81886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5485 w 219075"/>
                    <a:gd name="connsiteY9" fmla="*/ 34857 h 217023"/>
                    <a:gd name="connsiteX10" fmla="*/ 176809 w 219075"/>
                    <a:gd name="connsiteY10" fmla="*/ 64026 h 217023"/>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41672 w 219075"/>
                    <a:gd name="connsiteY8" fmla="*/ 90050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114609 w 219075"/>
                    <a:gd name="connsiteY9" fmla="*/ 57225 h 217448"/>
                    <a:gd name="connsiteX10" fmla="*/ 176809 w 219075"/>
                    <a:gd name="connsiteY10" fmla="*/ 64451 h 217448"/>
                    <a:gd name="connsiteX0" fmla="*/ 176985 w 219251"/>
                    <a:gd name="connsiteY0" fmla="*/ 44710 h 197707"/>
                    <a:gd name="connsiteX1" fmla="*/ 127575 w 219251"/>
                    <a:gd name="connsiteY1" fmla="*/ 14947 h 197707"/>
                    <a:gd name="connsiteX2" fmla="*/ 59494 w 219251"/>
                    <a:gd name="connsiteY2" fmla="*/ 3275 h 197707"/>
                    <a:gd name="connsiteX3" fmla="*/ 176 w 219251"/>
                    <a:gd name="connsiteY3" fmla="*/ 62569 h 197707"/>
                    <a:gd name="connsiteX4" fmla="*/ 78758 w 219251"/>
                    <a:gd name="connsiteY4" fmla="*/ 129245 h 197707"/>
                    <a:gd name="connsiteX5" fmla="*/ 219251 w 219251"/>
                    <a:gd name="connsiteY5" fmla="*/ 197707 h 197707"/>
                    <a:gd name="connsiteX6" fmla="*/ 171031 w 219251"/>
                    <a:gd name="connsiteY6" fmla="*/ 169131 h 197707"/>
                    <a:gd name="connsiteX7" fmla="*/ 102570 w 219251"/>
                    <a:gd name="connsiteY7" fmla="*/ 123887 h 197707"/>
                    <a:gd name="connsiteX8" fmla="*/ 80851 w 219251"/>
                    <a:gd name="connsiteY8" fmla="*/ 84394 h 197707"/>
                    <a:gd name="connsiteX9" fmla="*/ 114785 w 219251"/>
                    <a:gd name="connsiteY9" fmla="*/ 37484 h 197707"/>
                    <a:gd name="connsiteX10" fmla="*/ 176985 w 219251"/>
                    <a:gd name="connsiteY10" fmla="*/ 44710 h 197707"/>
                    <a:gd name="connsiteX0" fmla="*/ 176976 w 219242"/>
                    <a:gd name="connsiteY0" fmla="*/ 453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6976 w 219242"/>
                    <a:gd name="connsiteY10" fmla="*/ 45351 h 198348"/>
                    <a:gd name="connsiteX0" fmla="*/ 179143 w 219242"/>
                    <a:gd name="connsiteY0" fmla="*/ 388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9143 w 219242"/>
                    <a:gd name="connsiteY10" fmla="*/ 38851 h 198348"/>
                    <a:gd name="connsiteX0" fmla="*/ 179143 w 179143"/>
                    <a:gd name="connsiteY0" fmla="*/ 38851 h 188597"/>
                    <a:gd name="connsiteX1" fmla="*/ 111315 w 179143"/>
                    <a:gd name="connsiteY1" fmla="*/ 13421 h 188597"/>
                    <a:gd name="connsiteX2" fmla="*/ 59485 w 179143"/>
                    <a:gd name="connsiteY2" fmla="*/ 3916 h 188597"/>
                    <a:gd name="connsiteX3" fmla="*/ 167 w 179143"/>
                    <a:gd name="connsiteY3" fmla="*/ 63210 h 188597"/>
                    <a:gd name="connsiteX4" fmla="*/ 78749 w 179143"/>
                    <a:gd name="connsiteY4" fmla="*/ 129886 h 188597"/>
                    <a:gd name="connsiteX5" fmla="*/ 158571 w 179143"/>
                    <a:gd name="connsiteY5" fmla="*/ 188597 h 188597"/>
                    <a:gd name="connsiteX6" fmla="*/ 171022 w 179143"/>
                    <a:gd name="connsiteY6" fmla="*/ 169772 h 188597"/>
                    <a:gd name="connsiteX7" fmla="*/ 102561 w 179143"/>
                    <a:gd name="connsiteY7" fmla="*/ 124528 h 188597"/>
                    <a:gd name="connsiteX8" fmla="*/ 80842 w 179143"/>
                    <a:gd name="connsiteY8" fmla="*/ 85035 h 188597"/>
                    <a:gd name="connsiteX9" fmla="*/ 114776 w 179143"/>
                    <a:gd name="connsiteY9" fmla="*/ 38125 h 188597"/>
                    <a:gd name="connsiteX10" fmla="*/ 179143 w 179143"/>
                    <a:gd name="connsiteY10" fmla="*/ 38851 h 188597"/>
                    <a:gd name="connsiteX0" fmla="*/ 179143 w 221806"/>
                    <a:gd name="connsiteY0" fmla="*/ 38851 h 207072"/>
                    <a:gd name="connsiteX1" fmla="*/ 111315 w 221806"/>
                    <a:gd name="connsiteY1" fmla="*/ 13421 h 207072"/>
                    <a:gd name="connsiteX2" fmla="*/ 59485 w 221806"/>
                    <a:gd name="connsiteY2" fmla="*/ 3916 h 207072"/>
                    <a:gd name="connsiteX3" fmla="*/ 167 w 221806"/>
                    <a:gd name="connsiteY3" fmla="*/ 63210 h 207072"/>
                    <a:gd name="connsiteX4" fmla="*/ 78749 w 221806"/>
                    <a:gd name="connsiteY4" fmla="*/ 129886 h 207072"/>
                    <a:gd name="connsiteX5" fmla="*/ 158571 w 221806"/>
                    <a:gd name="connsiteY5" fmla="*/ 188597 h 207072"/>
                    <a:gd name="connsiteX6" fmla="*/ 220859 w 221806"/>
                    <a:gd name="connsiteY6" fmla="*/ 205525 h 207072"/>
                    <a:gd name="connsiteX7" fmla="*/ 102561 w 221806"/>
                    <a:gd name="connsiteY7" fmla="*/ 124528 h 207072"/>
                    <a:gd name="connsiteX8" fmla="*/ 80842 w 221806"/>
                    <a:gd name="connsiteY8" fmla="*/ 85035 h 207072"/>
                    <a:gd name="connsiteX9" fmla="*/ 114776 w 221806"/>
                    <a:gd name="connsiteY9" fmla="*/ 38125 h 207072"/>
                    <a:gd name="connsiteX10" fmla="*/ 179143 w 221806"/>
                    <a:gd name="connsiteY10" fmla="*/ 38851 h 207072"/>
                    <a:gd name="connsiteX0" fmla="*/ 145807 w 188470"/>
                    <a:gd name="connsiteY0" fmla="*/ 39573 h 207794"/>
                    <a:gd name="connsiteX1" fmla="*/ 77979 w 188470"/>
                    <a:gd name="connsiteY1" fmla="*/ 14143 h 207794"/>
                    <a:gd name="connsiteX2" fmla="*/ 26149 w 188470"/>
                    <a:gd name="connsiteY2" fmla="*/ 4638 h 207794"/>
                    <a:gd name="connsiteX3" fmla="*/ 417 w 188470"/>
                    <a:gd name="connsiteY3" fmla="*/ 73683 h 207794"/>
                    <a:gd name="connsiteX4" fmla="*/ 45413 w 188470"/>
                    <a:gd name="connsiteY4" fmla="*/ 130608 h 207794"/>
                    <a:gd name="connsiteX5" fmla="*/ 125235 w 188470"/>
                    <a:gd name="connsiteY5" fmla="*/ 189319 h 207794"/>
                    <a:gd name="connsiteX6" fmla="*/ 187523 w 188470"/>
                    <a:gd name="connsiteY6" fmla="*/ 206247 h 207794"/>
                    <a:gd name="connsiteX7" fmla="*/ 69225 w 188470"/>
                    <a:gd name="connsiteY7" fmla="*/ 125250 h 207794"/>
                    <a:gd name="connsiteX8" fmla="*/ 47506 w 188470"/>
                    <a:gd name="connsiteY8" fmla="*/ 85757 h 207794"/>
                    <a:gd name="connsiteX9" fmla="*/ 81440 w 188470"/>
                    <a:gd name="connsiteY9" fmla="*/ 38847 h 207794"/>
                    <a:gd name="connsiteX10" fmla="*/ 145807 w 188470"/>
                    <a:gd name="connsiteY10" fmla="*/ 39573 h 207794"/>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47393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60394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87530 w 188357"/>
                    <a:gd name="connsiteY7" fmla="*/ 119047 h 200508"/>
                    <a:gd name="connsiteX8" fmla="*/ 60394 w 188357"/>
                    <a:gd name="connsiteY8" fmla="*/ 78471 h 200508"/>
                    <a:gd name="connsiteX9" fmla="*/ 81327 w 188357"/>
                    <a:gd name="connsiteY9" fmla="*/ 31561 h 200508"/>
                    <a:gd name="connsiteX10" fmla="*/ 145694 w 188357"/>
                    <a:gd name="connsiteY10" fmla="*/ 32287 h 200508"/>
                    <a:gd name="connsiteX0" fmla="*/ 146180 w 188843"/>
                    <a:gd name="connsiteY0" fmla="*/ 32287 h 200508"/>
                    <a:gd name="connsiteX1" fmla="*/ 78352 w 188843"/>
                    <a:gd name="connsiteY1" fmla="*/ 6857 h 200508"/>
                    <a:gd name="connsiteX2" fmla="*/ 28689 w 188843"/>
                    <a:gd name="connsiteY2" fmla="*/ 10353 h 200508"/>
                    <a:gd name="connsiteX3" fmla="*/ 790 w 188843"/>
                    <a:gd name="connsiteY3" fmla="*/ 66397 h 200508"/>
                    <a:gd name="connsiteX4" fmla="*/ 58787 w 188843"/>
                    <a:gd name="connsiteY4" fmla="*/ 128739 h 200508"/>
                    <a:gd name="connsiteX5" fmla="*/ 125608 w 188843"/>
                    <a:gd name="connsiteY5" fmla="*/ 182033 h 200508"/>
                    <a:gd name="connsiteX6" fmla="*/ 187896 w 188843"/>
                    <a:gd name="connsiteY6" fmla="*/ 198961 h 200508"/>
                    <a:gd name="connsiteX7" fmla="*/ 88016 w 188843"/>
                    <a:gd name="connsiteY7" fmla="*/ 119047 h 200508"/>
                    <a:gd name="connsiteX8" fmla="*/ 60880 w 188843"/>
                    <a:gd name="connsiteY8" fmla="*/ 78471 h 200508"/>
                    <a:gd name="connsiteX9" fmla="*/ 81813 w 188843"/>
                    <a:gd name="connsiteY9" fmla="*/ 31561 h 200508"/>
                    <a:gd name="connsiteX10" fmla="*/ 146180 w 188843"/>
                    <a:gd name="connsiteY10" fmla="*/ 32287 h 200508"/>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44 w 187860"/>
                    <a:gd name="connsiteY0" fmla="*/ 33050 h 199724"/>
                    <a:gd name="connsiteX1" fmla="*/ 70732 w 187860"/>
                    <a:gd name="connsiteY1" fmla="*/ 6537 h 199724"/>
                    <a:gd name="connsiteX2" fmla="*/ 28653 w 187860"/>
                    <a:gd name="connsiteY2" fmla="*/ 11116 h 199724"/>
                    <a:gd name="connsiteX3" fmla="*/ 754 w 187860"/>
                    <a:gd name="connsiteY3" fmla="*/ 67160 h 199724"/>
                    <a:gd name="connsiteX4" fmla="*/ 58751 w 187860"/>
                    <a:gd name="connsiteY4" fmla="*/ 129502 h 199724"/>
                    <a:gd name="connsiteX5" fmla="*/ 125572 w 187860"/>
                    <a:gd name="connsiteY5" fmla="*/ 182796 h 199724"/>
                    <a:gd name="connsiteX6" fmla="*/ 187860 w 187860"/>
                    <a:gd name="connsiteY6" fmla="*/ 199724 h 199724"/>
                    <a:gd name="connsiteX7" fmla="*/ 87980 w 187860"/>
                    <a:gd name="connsiteY7" fmla="*/ 119810 h 199724"/>
                    <a:gd name="connsiteX8" fmla="*/ 60844 w 187860"/>
                    <a:gd name="connsiteY8" fmla="*/ 79234 h 199724"/>
                    <a:gd name="connsiteX9" fmla="*/ 81777 w 187860"/>
                    <a:gd name="connsiteY9" fmla="*/ 32324 h 199724"/>
                    <a:gd name="connsiteX10" fmla="*/ 146144 w 187860"/>
                    <a:gd name="connsiteY10" fmla="*/ 33050 h 199724"/>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28766 h 195440"/>
                    <a:gd name="connsiteX1" fmla="*/ 70732 w 187860"/>
                    <a:gd name="connsiteY1" fmla="*/ 2253 h 195440"/>
                    <a:gd name="connsiteX2" fmla="*/ 28653 w 187860"/>
                    <a:gd name="connsiteY2" fmla="*/ 6832 h 195440"/>
                    <a:gd name="connsiteX3" fmla="*/ 754 w 187860"/>
                    <a:gd name="connsiteY3" fmla="*/ 62876 h 195440"/>
                    <a:gd name="connsiteX4" fmla="*/ 58751 w 187860"/>
                    <a:gd name="connsiteY4" fmla="*/ 125218 h 195440"/>
                    <a:gd name="connsiteX5" fmla="*/ 125572 w 187860"/>
                    <a:gd name="connsiteY5" fmla="*/ 178512 h 195440"/>
                    <a:gd name="connsiteX6" fmla="*/ 187860 w 187860"/>
                    <a:gd name="connsiteY6" fmla="*/ 195440 h 195440"/>
                    <a:gd name="connsiteX7" fmla="*/ 87980 w 187860"/>
                    <a:gd name="connsiteY7" fmla="*/ 115526 h 195440"/>
                    <a:gd name="connsiteX8" fmla="*/ 60844 w 187860"/>
                    <a:gd name="connsiteY8" fmla="*/ 74950 h 195440"/>
                    <a:gd name="connsiteX9" fmla="*/ 81777 w 187860"/>
                    <a:gd name="connsiteY9" fmla="*/ 28040 h 195440"/>
                    <a:gd name="connsiteX10" fmla="*/ 146144 w 187860"/>
                    <a:gd name="connsiteY10" fmla="*/ 28766 h 195440"/>
                    <a:gd name="connsiteX0" fmla="*/ 146748 w 188464"/>
                    <a:gd name="connsiteY0" fmla="*/ 26993 h 193667"/>
                    <a:gd name="connsiteX1" fmla="*/ 71336 w 188464"/>
                    <a:gd name="connsiteY1" fmla="*/ 480 h 193667"/>
                    <a:gd name="connsiteX2" fmla="*/ 22709 w 188464"/>
                    <a:gd name="connsiteY2" fmla="*/ 12798 h 193667"/>
                    <a:gd name="connsiteX3" fmla="*/ 1358 w 188464"/>
                    <a:gd name="connsiteY3" fmla="*/ 61103 h 193667"/>
                    <a:gd name="connsiteX4" fmla="*/ 59355 w 188464"/>
                    <a:gd name="connsiteY4" fmla="*/ 123445 h 193667"/>
                    <a:gd name="connsiteX5" fmla="*/ 126176 w 188464"/>
                    <a:gd name="connsiteY5" fmla="*/ 176739 h 193667"/>
                    <a:gd name="connsiteX6" fmla="*/ 188464 w 188464"/>
                    <a:gd name="connsiteY6" fmla="*/ 193667 h 193667"/>
                    <a:gd name="connsiteX7" fmla="*/ 88584 w 188464"/>
                    <a:gd name="connsiteY7" fmla="*/ 113753 h 193667"/>
                    <a:gd name="connsiteX8" fmla="*/ 61448 w 188464"/>
                    <a:gd name="connsiteY8" fmla="*/ 73177 h 193667"/>
                    <a:gd name="connsiteX9" fmla="*/ 82381 w 188464"/>
                    <a:gd name="connsiteY9" fmla="*/ 26267 h 193667"/>
                    <a:gd name="connsiteX10" fmla="*/ 146748 w 188464"/>
                    <a:gd name="connsiteY10" fmla="*/ 26993 h 193667"/>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1177 w 178193"/>
                    <a:gd name="connsiteY8" fmla="*/ 73265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86648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733 w 178449"/>
                    <a:gd name="connsiteY0" fmla="*/ 27081 h 193755"/>
                    <a:gd name="connsiteX1" fmla="*/ 61321 w 178449"/>
                    <a:gd name="connsiteY1" fmla="*/ 568 h 193755"/>
                    <a:gd name="connsiteX2" fmla="*/ 12694 w 178449"/>
                    <a:gd name="connsiteY2" fmla="*/ 12886 h 193755"/>
                    <a:gd name="connsiteX3" fmla="*/ 2654 w 178449"/>
                    <a:gd name="connsiteY3" fmla="*/ 68335 h 193755"/>
                    <a:gd name="connsiteX4" fmla="*/ 52912 w 178449"/>
                    <a:gd name="connsiteY4" fmla="*/ 124724 h 193755"/>
                    <a:gd name="connsiteX5" fmla="*/ 116161 w 178449"/>
                    <a:gd name="connsiteY5" fmla="*/ 176827 h 193755"/>
                    <a:gd name="connsiteX6" fmla="*/ 178449 w 178449"/>
                    <a:gd name="connsiteY6" fmla="*/ 193755 h 193755"/>
                    <a:gd name="connsiteX7" fmla="*/ 86904 w 178449"/>
                    <a:gd name="connsiteY7" fmla="*/ 113841 h 193755"/>
                    <a:gd name="connsiteX8" fmla="*/ 57982 w 178449"/>
                    <a:gd name="connsiteY8" fmla="*/ 76242 h 193755"/>
                    <a:gd name="connsiteX9" fmla="*/ 72366 w 178449"/>
                    <a:gd name="connsiteY9" fmla="*/ 26355 h 193755"/>
                    <a:gd name="connsiteX10" fmla="*/ 136733 w 178449"/>
                    <a:gd name="connsiteY10" fmla="*/ 27081 h 193755"/>
                    <a:gd name="connsiteX0" fmla="*/ 132532 w 174248"/>
                    <a:gd name="connsiteY0" fmla="*/ 27165 h 193839"/>
                    <a:gd name="connsiteX1" fmla="*/ 57120 w 174248"/>
                    <a:gd name="connsiteY1" fmla="*/ 652 h 193839"/>
                    <a:gd name="connsiteX2" fmla="*/ 8493 w 174248"/>
                    <a:gd name="connsiteY2" fmla="*/ 12970 h 193839"/>
                    <a:gd name="connsiteX3" fmla="*/ 3811 w 174248"/>
                    <a:gd name="connsiteY3" fmla="*/ 73777 h 193839"/>
                    <a:gd name="connsiteX4" fmla="*/ 48711 w 174248"/>
                    <a:gd name="connsiteY4" fmla="*/ 124808 h 193839"/>
                    <a:gd name="connsiteX5" fmla="*/ 111960 w 174248"/>
                    <a:gd name="connsiteY5" fmla="*/ 176911 h 193839"/>
                    <a:gd name="connsiteX6" fmla="*/ 174248 w 174248"/>
                    <a:gd name="connsiteY6" fmla="*/ 193839 h 193839"/>
                    <a:gd name="connsiteX7" fmla="*/ 82703 w 174248"/>
                    <a:gd name="connsiteY7" fmla="*/ 113925 h 193839"/>
                    <a:gd name="connsiteX8" fmla="*/ 53781 w 174248"/>
                    <a:gd name="connsiteY8" fmla="*/ 76326 h 193839"/>
                    <a:gd name="connsiteX9" fmla="*/ 68165 w 174248"/>
                    <a:gd name="connsiteY9" fmla="*/ 26439 h 193839"/>
                    <a:gd name="connsiteX10" fmla="*/ 132532 w 174248"/>
                    <a:gd name="connsiteY10" fmla="*/ 27165 h 193839"/>
                    <a:gd name="connsiteX0" fmla="*/ 130997 w 172713"/>
                    <a:gd name="connsiteY0" fmla="*/ 26875 h 193549"/>
                    <a:gd name="connsiteX1" fmla="*/ 55585 w 172713"/>
                    <a:gd name="connsiteY1" fmla="*/ 362 h 193549"/>
                    <a:gd name="connsiteX2" fmla="*/ 11721 w 172713"/>
                    <a:gd name="connsiteY2" fmla="*/ 16847 h 193549"/>
                    <a:gd name="connsiteX3" fmla="*/ 2276 w 172713"/>
                    <a:gd name="connsiteY3" fmla="*/ 73487 h 193549"/>
                    <a:gd name="connsiteX4" fmla="*/ 47176 w 172713"/>
                    <a:gd name="connsiteY4" fmla="*/ 124518 h 193549"/>
                    <a:gd name="connsiteX5" fmla="*/ 110425 w 172713"/>
                    <a:gd name="connsiteY5" fmla="*/ 176621 h 193549"/>
                    <a:gd name="connsiteX6" fmla="*/ 172713 w 172713"/>
                    <a:gd name="connsiteY6" fmla="*/ 193549 h 193549"/>
                    <a:gd name="connsiteX7" fmla="*/ 81168 w 172713"/>
                    <a:gd name="connsiteY7" fmla="*/ 113635 h 193549"/>
                    <a:gd name="connsiteX8" fmla="*/ 52246 w 172713"/>
                    <a:gd name="connsiteY8" fmla="*/ 76036 h 193549"/>
                    <a:gd name="connsiteX9" fmla="*/ 66630 w 172713"/>
                    <a:gd name="connsiteY9" fmla="*/ 26149 h 193549"/>
                    <a:gd name="connsiteX10" fmla="*/ 130997 w 172713"/>
                    <a:gd name="connsiteY10" fmla="*/ 26875 h 193549"/>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90098 w 182238"/>
                    <a:gd name="connsiteY7" fmla="*/ 117207 h 196526"/>
                    <a:gd name="connsiteX8" fmla="*/ 52246 w 182238"/>
                    <a:gd name="connsiteY8" fmla="*/ 76036 h 196526"/>
                    <a:gd name="connsiteX9" fmla="*/ 66630 w 182238"/>
                    <a:gd name="connsiteY9" fmla="*/ 26149 h 196526"/>
                    <a:gd name="connsiteX10" fmla="*/ 130997 w 182238"/>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6672 w 182280"/>
                    <a:gd name="connsiteY9" fmla="*/ 2614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1910 w 182280"/>
                    <a:gd name="connsiteY9" fmla="*/ 3626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8837 w 182280"/>
                    <a:gd name="connsiteY8" fmla="*/ 86752 h 196526"/>
                    <a:gd name="connsiteX9" fmla="*/ 61910 w 182280"/>
                    <a:gd name="connsiteY9" fmla="*/ 36269 h 196526"/>
                    <a:gd name="connsiteX10" fmla="*/ 131039 w 182280"/>
                    <a:gd name="connsiteY10" fmla="*/ 26875 h 196526"/>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6687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1329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111256 w 184346"/>
                    <a:gd name="connsiteY7" fmla="*/ 132620 h 196461"/>
                    <a:gd name="connsiteX8" fmla="*/ 60903 w 184346"/>
                    <a:gd name="connsiteY8" fmla="*/ 81329 h 196461"/>
                    <a:gd name="connsiteX9" fmla="*/ 63976 w 184346"/>
                    <a:gd name="connsiteY9" fmla="*/ 36204 h 196461"/>
                    <a:gd name="connsiteX10" fmla="*/ 133105 w 184346"/>
                    <a:gd name="connsiteY10" fmla="*/ 26810 h 1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46" h="196461">
                      <a:moveTo>
                        <a:pt x="133105" y="26810"/>
                      </a:moveTo>
                      <a:cubicBezTo>
                        <a:pt x="113063" y="19269"/>
                        <a:pt x="71981" y="8235"/>
                        <a:pt x="57693" y="297"/>
                      </a:cubicBezTo>
                      <a:cubicBezTo>
                        <a:pt x="33285" y="-1688"/>
                        <a:pt x="23111" y="6579"/>
                        <a:pt x="13829" y="16782"/>
                      </a:cubicBezTo>
                      <a:cubicBezTo>
                        <a:pt x="4547" y="26985"/>
                        <a:pt x="-4005" y="44365"/>
                        <a:pt x="2003" y="61516"/>
                      </a:cubicBezTo>
                      <a:cubicBezTo>
                        <a:pt x="8011" y="78667"/>
                        <a:pt x="31457" y="100518"/>
                        <a:pt x="49879" y="119691"/>
                      </a:cubicBezTo>
                      <a:cubicBezTo>
                        <a:pt x="68301" y="138864"/>
                        <a:pt x="104512" y="160027"/>
                        <a:pt x="112533" y="176556"/>
                      </a:cubicBezTo>
                      <a:cubicBezTo>
                        <a:pt x="134198" y="182107"/>
                        <a:pt x="156257" y="188255"/>
                        <a:pt x="184346" y="196461"/>
                      </a:cubicBezTo>
                      <a:cubicBezTo>
                        <a:pt x="177589" y="178119"/>
                        <a:pt x="131830" y="151809"/>
                        <a:pt x="111256" y="132620"/>
                      </a:cubicBezTo>
                      <a:cubicBezTo>
                        <a:pt x="90682" y="113431"/>
                        <a:pt x="68783" y="97398"/>
                        <a:pt x="60903" y="81329"/>
                      </a:cubicBezTo>
                      <a:cubicBezTo>
                        <a:pt x="53023" y="65260"/>
                        <a:pt x="51942" y="45290"/>
                        <a:pt x="63976" y="36204"/>
                      </a:cubicBezTo>
                      <a:cubicBezTo>
                        <a:pt x="76010" y="27118"/>
                        <a:pt x="92227" y="15103"/>
                        <a:pt x="133105" y="2681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4" name="涙形 43"/>
              <p:cNvSpPr>
                <a:spLocks noChangeAspect="1"/>
              </p:cNvSpPr>
              <p:nvPr/>
            </p:nvSpPr>
            <p:spPr>
              <a:xfrm rot="18900000">
                <a:off x="4200121" y="1786823"/>
                <a:ext cx="43205" cy="43200"/>
              </a:xfrm>
              <a:prstGeom prst="teardrop">
                <a:avLst>
                  <a:gd name="adj" fmla="val 149984"/>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涙形 44"/>
              <p:cNvSpPr>
                <a:spLocks noChangeAspect="1"/>
              </p:cNvSpPr>
              <p:nvPr/>
            </p:nvSpPr>
            <p:spPr>
              <a:xfrm rot="18900000">
                <a:off x="4201560" y="1942522"/>
                <a:ext cx="43205" cy="43200"/>
              </a:xfrm>
              <a:prstGeom prst="teardrop">
                <a:avLst>
                  <a:gd name="adj" fmla="val 149984"/>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涙形 45"/>
              <p:cNvSpPr>
                <a:spLocks noChangeAspect="1"/>
              </p:cNvSpPr>
              <p:nvPr/>
            </p:nvSpPr>
            <p:spPr>
              <a:xfrm rot="18900000">
                <a:off x="4201560" y="2080541"/>
                <a:ext cx="43205" cy="43200"/>
              </a:xfrm>
              <a:prstGeom prst="teardrop">
                <a:avLst>
                  <a:gd name="adj" fmla="val 149984"/>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 name="グループ化 6"/>
          <p:cNvGrpSpPr/>
          <p:nvPr/>
        </p:nvGrpSpPr>
        <p:grpSpPr>
          <a:xfrm>
            <a:off x="5958103" y="2097342"/>
            <a:ext cx="1333325" cy="4472508"/>
            <a:chOff x="5158083" y="2097342"/>
            <a:chExt cx="1333325" cy="4472508"/>
          </a:xfrm>
        </p:grpSpPr>
        <p:grpSp>
          <p:nvGrpSpPr>
            <p:cNvPr id="89" name="グループ化 88"/>
            <p:cNvGrpSpPr>
              <a:grpSpLocks noChangeAspect="1"/>
            </p:cNvGrpSpPr>
            <p:nvPr/>
          </p:nvGrpSpPr>
          <p:grpSpPr>
            <a:xfrm>
              <a:off x="5158083" y="2097342"/>
              <a:ext cx="1333325" cy="4472508"/>
              <a:chOff x="1964952" y="1918139"/>
              <a:chExt cx="969267" cy="3251311"/>
            </a:xfrm>
          </p:grpSpPr>
          <p:sp>
            <p:nvSpPr>
              <p:cNvPr id="130" name="角丸四角形 129"/>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 name="角丸四角形 130"/>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 name="角丸四角形 131"/>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 name="角丸四角形 132"/>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 name="角丸四角形 133"/>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 name="スマイル 134"/>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角丸四角形 23"/>
            <p:cNvSpPr/>
            <p:nvPr/>
          </p:nvSpPr>
          <p:spPr>
            <a:xfrm rot="20874261">
              <a:off x="6170589" y="3170311"/>
              <a:ext cx="271556" cy="778035"/>
            </a:xfrm>
            <a:custGeom>
              <a:avLst/>
              <a:gdLst>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0 w 209642"/>
                <a:gd name="connsiteY7" fmla="*/ 1453026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10292 w 209642"/>
                <a:gd name="connsiteY6" fmla="*/ 1382876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5990 w 209642"/>
                <a:gd name="connsiteY6" fmla="*/ 1288708 h 1557847"/>
                <a:gd name="connsiteX7" fmla="*/ 0 w 209642"/>
                <a:gd name="connsiteY7" fmla="*/ 104821 h 1557847"/>
                <a:gd name="connsiteX0" fmla="*/ 0 w 209642"/>
                <a:gd name="connsiteY0" fmla="*/ 104821 h 1296487"/>
                <a:gd name="connsiteX1" fmla="*/ 104821 w 209642"/>
                <a:gd name="connsiteY1" fmla="*/ 0 h 1296487"/>
                <a:gd name="connsiteX2" fmla="*/ 104821 w 209642"/>
                <a:gd name="connsiteY2" fmla="*/ 0 h 1296487"/>
                <a:gd name="connsiteX3" fmla="*/ 209642 w 209642"/>
                <a:gd name="connsiteY3" fmla="*/ 104821 h 1296487"/>
                <a:gd name="connsiteX4" fmla="*/ 200997 w 209642"/>
                <a:gd name="connsiteY4" fmla="*/ 1266089 h 1296487"/>
                <a:gd name="connsiteX5" fmla="*/ 100013 w 209642"/>
                <a:gd name="connsiteY5" fmla="*/ 1281393 h 1296487"/>
                <a:gd name="connsiteX6" fmla="*/ 5990 w 209642"/>
                <a:gd name="connsiteY6" fmla="*/ 1288708 h 1296487"/>
                <a:gd name="connsiteX7" fmla="*/ 0 w 209642"/>
                <a:gd name="connsiteY7" fmla="*/ 104821 h 1296487"/>
                <a:gd name="connsiteX0" fmla="*/ 0 w 209642"/>
                <a:gd name="connsiteY0" fmla="*/ 104821 h 1424382"/>
                <a:gd name="connsiteX1" fmla="*/ 104821 w 209642"/>
                <a:gd name="connsiteY1" fmla="*/ 0 h 1424382"/>
                <a:gd name="connsiteX2" fmla="*/ 104821 w 209642"/>
                <a:gd name="connsiteY2" fmla="*/ 0 h 1424382"/>
                <a:gd name="connsiteX3" fmla="*/ 209642 w 209642"/>
                <a:gd name="connsiteY3" fmla="*/ 104821 h 1424382"/>
                <a:gd name="connsiteX4" fmla="*/ 200997 w 209642"/>
                <a:gd name="connsiteY4" fmla="*/ 1266089 h 1424382"/>
                <a:gd name="connsiteX5" fmla="*/ 5990 w 209642"/>
                <a:gd name="connsiteY5" fmla="*/ 1288708 h 1424382"/>
                <a:gd name="connsiteX6" fmla="*/ 0 w 209642"/>
                <a:gd name="connsiteY6" fmla="*/ 104821 h 1424382"/>
                <a:gd name="connsiteX0" fmla="*/ 0 w 209642"/>
                <a:gd name="connsiteY0" fmla="*/ 104821 h 1374949"/>
                <a:gd name="connsiteX1" fmla="*/ 104821 w 209642"/>
                <a:gd name="connsiteY1" fmla="*/ 0 h 1374949"/>
                <a:gd name="connsiteX2" fmla="*/ 104821 w 209642"/>
                <a:gd name="connsiteY2" fmla="*/ 0 h 1374949"/>
                <a:gd name="connsiteX3" fmla="*/ 209642 w 209642"/>
                <a:gd name="connsiteY3" fmla="*/ 104821 h 1374949"/>
                <a:gd name="connsiteX4" fmla="*/ 200997 w 209642"/>
                <a:gd name="connsiteY4" fmla="*/ 1266089 h 1374949"/>
                <a:gd name="connsiteX5" fmla="*/ 5990 w 209642"/>
                <a:gd name="connsiteY5" fmla="*/ 1288708 h 1374949"/>
                <a:gd name="connsiteX6" fmla="*/ 0 w 209642"/>
                <a:gd name="connsiteY6" fmla="*/ 104821 h 1374949"/>
                <a:gd name="connsiteX0" fmla="*/ 0 w 209642"/>
                <a:gd name="connsiteY0" fmla="*/ 104821 h 1290631"/>
                <a:gd name="connsiteX1" fmla="*/ 104821 w 209642"/>
                <a:gd name="connsiteY1" fmla="*/ 0 h 1290631"/>
                <a:gd name="connsiteX2" fmla="*/ 104821 w 209642"/>
                <a:gd name="connsiteY2" fmla="*/ 0 h 1290631"/>
                <a:gd name="connsiteX3" fmla="*/ 209642 w 209642"/>
                <a:gd name="connsiteY3" fmla="*/ 104821 h 1290631"/>
                <a:gd name="connsiteX4" fmla="*/ 200997 w 209642"/>
                <a:gd name="connsiteY4" fmla="*/ 1266089 h 1290631"/>
                <a:gd name="connsiteX5" fmla="*/ 5990 w 209642"/>
                <a:gd name="connsiteY5" fmla="*/ 1288708 h 1290631"/>
                <a:gd name="connsiteX6" fmla="*/ 0 w 209642"/>
                <a:gd name="connsiteY6" fmla="*/ 104821 h 1290631"/>
                <a:gd name="connsiteX0" fmla="*/ 16100 w 225742"/>
                <a:gd name="connsiteY0" fmla="*/ 104821 h 1289442"/>
                <a:gd name="connsiteX1" fmla="*/ 120921 w 225742"/>
                <a:gd name="connsiteY1" fmla="*/ 0 h 1289442"/>
                <a:gd name="connsiteX2" fmla="*/ 120921 w 225742"/>
                <a:gd name="connsiteY2" fmla="*/ 0 h 1289442"/>
                <a:gd name="connsiteX3" fmla="*/ 225742 w 225742"/>
                <a:gd name="connsiteY3" fmla="*/ 104821 h 1289442"/>
                <a:gd name="connsiteX4" fmla="*/ 217097 w 225742"/>
                <a:gd name="connsiteY4" fmla="*/ 1266089 h 1289442"/>
                <a:gd name="connsiteX5" fmla="*/ 0 w 225742"/>
                <a:gd name="connsiteY5" fmla="*/ 1287177 h 1289442"/>
                <a:gd name="connsiteX6" fmla="*/ 16100 w 225742"/>
                <a:gd name="connsiteY6" fmla="*/ 104821 h 1289442"/>
                <a:gd name="connsiteX0" fmla="*/ 16100 w 258370"/>
                <a:gd name="connsiteY0" fmla="*/ 104821 h 1290111"/>
                <a:gd name="connsiteX1" fmla="*/ 120921 w 258370"/>
                <a:gd name="connsiteY1" fmla="*/ 0 h 1290111"/>
                <a:gd name="connsiteX2" fmla="*/ 120921 w 258370"/>
                <a:gd name="connsiteY2" fmla="*/ 0 h 1290111"/>
                <a:gd name="connsiteX3" fmla="*/ 225742 w 258370"/>
                <a:gd name="connsiteY3" fmla="*/ 104821 h 1290111"/>
                <a:gd name="connsiteX4" fmla="*/ 258215 w 258370"/>
                <a:gd name="connsiteY4" fmla="*/ 1268496 h 1290111"/>
                <a:gd name="connsiteX5" fmla="*/ 0 w 258370"/>
                <a:gd name="connsiteY5" fmla="*/ 1287177 h 1290111"/>
                <a:gd name="connsiteX6" fmla="*/ 16100 w 258370"/>
                <a:gd name="connsiteY6" fmla="*/ 104821 h 1290111"/>
                <a:gd name="connsiteX0" fmla="*/ 16100 w 258370"/>
                <a:gd name="connsiteY0" fmla="*/ 104821 h 1287567"/>
                <a:gd name="connsiteX1" fmla="*/ 120921 w 258370"/>
                <a:gd name="connsiteY1" fmla="*/ 0 h 1287567"/>
                <a:gd name="connsiteX2" fmla="*/ 120921 w 258370"/>
                <a:gd name="connsiteY2" fmla="*/ 0 h 1287567"/>
                <a:gd name="connsiteX3" fmla="*/ 225742 w 258370"/>
                <a:gd name="connsiteY3" fmla="*/ 104821 h 1287567"/>
                <a:gd name="connsiteX4" fmla="*/ 258215 w 258370"/>
                <a:gd name="connsiteY4" fmla="*/ 1268496 h 1287567"/>
                <a:gd name="connsiteX5" fmla="*/ 0 w 258370"/>
                <a:gd name="connsiteY5" fmla="*/ 1287177 h 1287567"/>
                <a:gd name="connsiteX6" fmla="*/ 16100 w 258370"/>
                <a:gd name="connsiteY6" fmla="*/ 104821 h 1287567"/>
                <a:gd name="connsiteX0" fmla="*/ 16100 w 258215"/>
                <a:gd name="connsiteY0" fmla="*/ 104821 h 1287567"/>
                <a:gd name="connsiteX1" fmla="*/ 120921 w 258215"/>
                <a:gd name="connsiteY1" fmla="*/ 0 h 1287567"/>
                <a:gd name="connsiteX2" fmla="*/ 120921 w 258215"/>
                <a:gd name="connsiteY2" fmla="*/ 0 h 1287567"/>
                <a:gd name="connsiteX3" fmla="*/ 225742 w 258215"/>
                <a:gd name="connsiteY3" fmla="*/ 104821 h 1287567"/>
                <a:gd name="connsiteX4" fmla="*/ 258215 w 258215"/>
                <a:gd name="connsiteY4" fmla="*/ 1268496 h 1287567"/>
                <a:gd name="connsiteX5" fmla="*/ 0 w 258215"/>
                <a:gd name="connsiteY5" fmla="*/ 1287177 h 1287567"/>
                <a:gd name="connsiteX6" fmla="*/ 16100 w 258215"/>
                <a:gd name="connsiteY6" fmla="*/ 104821 h 1287567"/>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56" h="1275454">
                  <a:moveTo>
                    <a:pt x="29441" y="104821"/>
                  </a:moveTo>
                  <a:cubicBezTo>
                    <a:pt x="29441" y="46930"/>
                    <a:pt x="76371" y="0"/>
                    <a:pt x="134262" y="0"/>
                  </a:cubicBezTo>
                  <a:lnTo>
                    <a:pt x="134262" y="0"/>
                  </a:lnTo>
                  <a:cubicBezTo>
                    <a:pt x="192153" y="0"/>
                    <a:pt x="239083" y="46930"/>
                    <a:pt x="239083" y="104821"/>
                  </a:cubicBezTo>
                  <a:cubicBezTo>
                    <a:pt x="236201" y="491910"/>
                    <a:pt x="236816" y="1116742"/>
                    <a:pt x="271556" y="1268496"/>
                  </a:cubicBezTo>
                  <a:cubicBezTo>
                    <a:pt x="206560" y="1266997"/>
                    <a:pt x="74184" y="1278414"/>
                    <a:pt x="0" y="1274711"/>
                  </a:cubicBezTo>
                  <a:cubicBezTo>
                    <a:pt x="20554" y="1117948"/>
                    <a:pt x="29441" y="554223"/>
                    <a:pt x="29441" y="104821"/>
                  </a:cubicBezTo>
                  <a:close/>
                </a:path>
              </a:pathLst>
            </a:custGeom>
            <a:gradFill flip="none" rotWithShape="1">
              <a:gsLst>
                <a:gs pos="58000">
                  <a:srgbClr val="66FFFF"/>
                </a:gs>
                <a:gs pos="100000">
                  <a:srgbClr val="00CC99"/>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 name="角丸四角形 24"/>
            <p:cNvSpPr/>
            <p:nvPr/>
          </p:nvSpPr>
          <p:spPr>
            <a:xfrm rot="637421">
              <a:off x="5192925" y="3197034"/>
              <a:ext cx="271584" cy="763595"/>
            </a:xfrm>
            <a:custGeom>
              <a:avLst/>
              <a:gdLst>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104821 w 209642"/>
                <a:gd name="connsiteY6" fmla="*/ 1528977 h 1528977"/>
                <a:gd name="connsiteX7" fmla="*/ 0 w 209642"/>
                <a:gd name="connsiteY7" fmla="*/ 1424156 h 1528977"/>
                <a:gd name="connsiteX8" fmla="*/ 0 w 209642"/>
                <a:gd name="connsiteY8" fmla="*/ 104821 h 1528977"/>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0 w 209642"/>
                <a:gd name="connsiteY6" fmla="*/ 1424156 h 1528977"/>
                <a:gd name="connsiteX7" fmla="*/ 0 w 209642"/>
                <a:gd name="connsiteY7" fmla="*/ 104821 h 1528977"/>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0 w 209642"/>
                <a:gd name="connsiteY5" fmla="*/ 1424156 h 1424156"/>
                <a:gd name="connsiteX6" fmla="*/ 0 w 209642"/>
                <a:gd name="connsiteY6" fmla="*/ 104821 h 1424156"/>
                <a:gd name="connsiteX0" fmla="*/ 0 w 209642"/>
                <a:gd name="connsiteY0" fmla="*/ 104821 h 1523663"/>
                <a:gd name="connsiteX1" fmla="*/ 104821 w 209642"/>
                <a:gd name="connsiteY1" fmla="*/ 0 h 1523663"/>
                <a:gd name="connsiteX2" fmla="*/ 104821 w 209642"/>
                <a:gd name="connsiteY2" fmla="*/ 0 h 1523663"/>
                <a:gd name="connsiteX3" fmla="*/ 209642 w 209642"/>
                <a:gd name="connsiteY3" fmla="*/ 104821 h 1523663"/>
                <a:gd name="connsiteX4" fmla="*/ 209642 w 209642"/>
                <a:gd name="connsiteY4" fmla="*/ 1424156 h 1523663"/>
                <a:gd name="connsiteX5" fmla="*/ 0 w 209642"/>
                <a:gd name="connsiteY5" fmla="*/ 1424156 h 1523663"/>
                <a:gd name="connsiteX6" fmla="*/ 0 w 209642"/>
                <a:gd name="connsiteY6" fmla="*/ 104821 h 1523663"/>
                <a:gd name="connsiteX0" fmla="*/ 0 w 209642"/>
                <a:gd name="connsiteY0" fmla="*/ 104821 h 1426636"/>
                <a:gd name="connsiteX1" fmla="*/ 104821 w 209642"/>
                <a:gd name="connsiteY1" fmla="*/ 0 h 1426636"/>
                <a:gd name="connsiteX2" fmla="*/ 104821 w 209642"/>
                <a:gd name="connsiteY2" fmla="*/ 0 h 1426636"/>
                <a:gd name="connsiteX3" fmla="*/ 209642 w 209642"/>
                <a:gd name="connsiteY3" fmla="*/ 104821 h 1426636"/>
                <a:gd name="connsiteX4" fmla="*/ 209642 w 209642"/>
                <a:gd name="connsiteY4" fmla="*/ 1424156 h 1426636"/>
                <a:gd name="connsiteX5" fmla="*/ 0 w 209642"/>
                <a:gd name="connsiteY5" fmla="*/ 1424156 h 1426636"/>
                <a:gd name="connsiteX6" fmla="*/ 0 w 209642"/>
                <a:gd name="connsiteY6" fmla="*/ 104821 h 1426636"/>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2295 w 209642"/>
                <a:gd name="connsiteY5" fmla="*/ 1232558 h 1424156"/>
                <a:gd name="connsiteX6" fmla="*/ 0 w 209642"/>
                <a:gd name="connsiteY6" fmla="*/ 104821 h 1424156"/>
                <a:gd name="connsiteX0" fmla="*/ 0 w 213668"/>
                <a:gd name="connsiteY0" fmla="*/ 104821 h 1241791"/>
                <a:gd name="connsiteX1" fmla="*/ 104821 w 213668"/>
                <a:gd name="connsiteY1" fmla="*/ 0 h 1241791"/>
                <a:gd name="connsiteX2" fmla="*/ 104821 w 213668"/>
                <a:gd name="connsiteY2" fmla="*/ 0 h 1241791"/>
                <a:gd name="connsiteX3" fmla="*/ 209642 w 213668"/>
                <a:gd name="connsiteY3" fmla="*/ 104821 h 1241791"/>
                <a:gd name="connsiteX4" fmla="*/ 213668 w 213668"/>
                <a:gd name="connsiteY4" fmla="*/ 1241791 h 1241791"/>
                <a:gd name="connsiteX5" fmla="*/ 2295 w 213668"/>
                <a:gd name="connsiteY5" fmla="*/ 1232558 h 1241791"/>
                <a:gd name="connsiteX6" fmla="*/ 0 w 213668"/>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84" h="1240826">
                  <a:moveTo>
                    <a:pt x="35793" y="104821"/>
                  </a:moveTo>
                  <a:cubicBezTo>
                    <a:pt x="35793" y="46930"/>
                    <a:pt x="82723" y="0"/>
                    <a:pt x="140614" y="0"/>
                  </a:cubicBezTo>
                  <a:lnTo>
                    <a:pt x="140614" y="0"/>
                  </a:lnTo>
                  <a:cubicBezTo>
                    <a:pt x="198505" y="0"/>
                    <a:pt x="245435" y="46930"/>
                    <a:pt x="245435" y="104821"/>
                  </a:cubicBezTo>
                  <a:cubicBezTo>
                    <a:pt x="254151" y="483489"/>
                    <a:pt x="238260" y="1070686"/>
                    <a:pt x="271584" y="1240826"/>
                  </a:cubicBezTo>
                  <a:cubicBezTo>
                    <a:pt x="184689" y="1234687"/>
                    <a:pt x="78015" y="1241229"/>
                    <a:pt x="0" y="1233331"/>
                  </a:cubicBezTo>
                  <a:cubicBezTo>
                    <a:pt x="30221" y="1073573"/>
                    <a:pt x="23862" y="480991"/>
                    <a:pt x="35793" y="104821"/>
                  </a:cubicBezTo>
                  <a:close/>
                </a:path>
              </a:pathLst>
            </a:custGeom>
            <a:gradFill flip="none" rotWithShape="1">
              <a:gsLst>
                <a:gs pos="58000">
                  <a:srgbClr val="66FFFF"/>
                </a:gs>
                <a:gs pos="100000">
                  <a:srgbClr val="00CC99"/>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角丸四角形 25"/>
            <p:cNvSpPr/>
            <p:nvPr/>
          </p:nvSpPr>
          <p:spPr>
            <a:xfrm>
              <a:off x="5264099" y="3157299"/>
              <a:ext cx="1189028" cy="1881803"/>
            </a:xfrm>
            <a:custGeom>
              <a:avLst/>
              <a:gdLst>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12083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21608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0 w 813168"/>
                <a:gd name="connsiteY9"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3452 w 813168"/>
                <a:gd name="connsiteY9" fmla="*/ 1066070 h 2342667"/>
                <a:gd name="connsiteX10" fmla="*/ 0 w 8131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91744 w 989003"/>
                <a:gd name="connsiteY6" fmla="*/ 2237892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239224"/>
                <a:gd name="connsiteX1" fmla="*/ 344884 w 989003"/>
                <a:gd name="connsiteY1" fmla="*/ 0 h 2239224"/>
                <a:gd name="connsiteX2" fmla="*/ 682219 w 989003"/>
                <a:gd name="connsiteY2" fmla="*/ 0 h 2239224"/>
                <a:gd name="connsiteX3" fmla="*/ 912803 w 989003"/>
                <a:gd name="connsiteY3" fmla="*/ 230584 h 2239224"/>
                <a:gd name="connsiteX4" fmla="*/ 927378 w 989003"/>
                <a:gd name="connsiteY4" fmla="*/ 1085120 h 2239224"/>
                <a:gd name="connsiteX5" fmla="*/ 989003 w 989003"/>
                <a:gd name="connsiteY5" fmla="*/ 2207333 h 2239224"/>
                <a:gd name="connsiteX6" fmla="*/ 691744 w 989003"/>
                <a:gd name="connsiteY6" fmla="*/ 2237892 h 2239224"/>
                <a:gd name="connsiteX7" fmla="*/ 344884 w 989003"/>
                <a:gd name="connsiteY7" fmla="*/ 2237892 h 2239224"/>
                <a:gd name="connsiteX8" fmla="*/ 0 w 989003"/>
                <a:gd name="connsiteY8" fmla="*/ 2197808 h 2239224"/>
                <a:gd name="connsiteX9" fmla="*/ 117752 w 989003"/>
                <a:gd name="connsiteY9" fmla="*/ 1066070 h 2239224"/>
                <a:gd name="connsiteX10" fmla="*/ 114300 w 989003"/>
                <a:gd name="connsiteY10" fmla="*/ 230584 h 2239224"/>
                <a:gd name="connsiteX0" fmla="*/ 114300 w 1255703"/>
                <a:gd name="connsiteY0" fmla="*/ 230584 h 2248422"/>
                <a:gd name="connsiteX1" fmla="*/ 344884 w 1255703"/>
                <a:gd name="connsiteY1" fmla="*/ 0 h 2248422"/>
                <a:gd name="connsiteX2" fmla="*/ 682219 w 1255703"/>
                <a:gd name="connsiteY2" fmla="*/ 0 h 2248422"/>
                <a:gd name="connsiteX3" fmla="*/ 912803 w 1255703"/>
                <a:gd name="connsiteY3" fmla="*/ 230584 h 2248422"/>
                <a:gd name="connsiteX4" fmla="*/ 927378 w 1255703"/>
                <a:gd name="connsiteY4" fmla="*/ 1085120 h 2248422"/>
                <a:gd name="connsiteX5" fmla="*/ 1255703 w 1255703"/>
                <a:gd name="connsiteY5" fmla="*/ 2226383 h 2248422"/>
                <a:gd name="connsiteX6" fmla="*/ 691744 w 1255703"/>
                <a:gd name="connsiteY6" fmla="*/ 2237892 h 2248422"/>
                <a:gd name="connsiteX7" fmla="*/ 344884 w 1255703"/>
                <a:gd name="connsiteY7" fmla="*/ 2237892 h 2248422"/>
                <a:gd name="connsiteX8" fmla="*/ 0 w 1255703"/>
                <a:gd name="connsiteY8" fmla="*/ 2197808 h 2248422"/>
                <a:gd name="connsiteX9" fmla="*/ 117752 w 1255703"/>
                <a:gd name="connsiteY9" fmla="*/ 1066070 h 2248422"/>
                <a:gd name="connsiteX10" fmla="*/ 114300 w 1255703"/>
                <a:gd name="connsiteY10" fmla="*/ 230584 h 2248422"/>
                <a:gd name="connsiteX0" fmla="*/ 219075 w 1360478"/>
                <a:gd name="connsiteY0" fmla="*/ 230584 h 2248422"/>
                <a:gd name="connsiteX1" fmla="*/ 449659 w 1360478"/>
                <a:gd name="connsiteY1" fmla="*/ 0 h 2248422"/>
                <a:gd name="connsiteX2" fmla="*/ 786994 w 1360478"/>
                <a:gd name="connsiteY2" fmla="*/ 0 h 2248422"/>
                <a:gd name="connsiteX3" fmla="*/ 1017578 w 1360478"/>
                <a:gd name="connsiteY3" fmla="*/ 230584 h 2248422"/>
                <a:gd name="connsiteX4" fmla="*/ 1032153 w 1360478"/>
                <a:gd name="connsiteY4" fmla="*/ 1085120 h 2248422"/>
                <a:gd name="connsiteX5" fmla="*/ 1360478 w 1360478"/>
                <a:gd name="connsiteY5" fmla="*/ 2226383 h 2248422"/>
                <a:gd name="connsiteX6" fmla="*/ 796519 w 1360478"/>
                <a:gd name="connsiteY6" fmla="*/ 2237892 h 2248422"/>
                <a:gd name="connsiteX7" fmla="*/ 449659 w 1360478"/>
                <a:gd name="connsiteY7" fmla="*/ 2237892 h 2248422"/>
                <a:gd name="connsiteX8" fmla="*/ 0 w 1360478"/>
                <a:gd name="connsiteY8" fmla="*/ 2207333 h 2248422"/>
                <a:gd name="connsiteX9" fmla="*/ 222527 w 1360478"/>
                <a:gd name="connsiteY9" fmla="*/ 1066070 h 2248422"/>
                <a:gd name="connsiteX10" fmla="*/ 219075 w 1360478"/>
                <a:gd name="connsiteY10" fmla="*/ 230584 h 2248422"/>
                <a:gd name="connsiteX0" fmla="*/ 219075 w 1246178"/>
                <a:gd name="connsiteY0" fmla="*/ 230584 h 2242984"/>
                <a:gd name="connsiteX1" fmla="*/ 449659 w 1246178"/>
                <a:gd name="connsiteY1" fmla="*/ 0 h 2242984"/>
                <a:gd name="connsiteX2" fmla="*/ 786994 w 1246178"/>
                <a:gd name="connsiteY2" fmla="*/ 0 h 2242984"/>
                <a:gd name="connsiteX3" fmla="*/ 1017578 w 1246178"/>
                <a:gd name="connsiteY3" fmla="*/ 230584 h 2242984"/>
                <a:gd name="connsiteX4" fmla="*/ 1032153 w 1246178"/>
                <a:gd name="connsiteY4" fmla="*/ 1085120 h 2242984"/>
                <a:gd name="connsiteX5" fmla="*/ 1246178 w 1246178"/>
                <a:gd name="connsiteY5" fmla="*/ 2216858 h 2242984"/>
                <a:gd name="connsiteX6" fmla="*/ 796519 w 1246178"/>
                <a:gd name="connsiteY6" fmla="*/ 2237892 h 2242984"/>
                <a:gd name="connsiteX7" fmla="*/ 449659 w 1246178"/>
                <a:gd name="connsiteY7" fmla="*/ 2237892 h 2242984"/>
                <a:gd name="connsiteX8" fmla="*/ 0 w 1246178"/>
                <a:gd name="connsiteY8" fmla="*/ 2207333 h 2242984"/>
                <a:gd name="connsiteX9" fmla="*/ 222527 w 1246178"/>
                <a:gd name="connsiteY9" fmla="*/ 1066070 h 2242984"/>
                <a:gd name="connsiteX10" fmla="*/ 219075 w 1246178"/>
                <a:gd name="connsiteY10" fmla="*/ 230584 h 2242984"/>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59058"/>
                <a:gd name="connsiteX1" fmla="*/ 392509 w 1189028"/>
                <a:gd name="connsiteY1" fmla="*/ 0 h 2259058"/>
                <a:gd name="connsiteX2" fmla="*/ 729844 w 1189028"/>
                <a:gd name="connsiteY2" fmla="*/ 0 h 2259058"/>
                <a:gd name="connsiteX3" fmla="*/ 960428 w 1189028"/>
                <a:gd name="connsiteY3" fmla="*/ 230584 h 2259058"/>
                <a:gd name="connsiteX4" fmla="*/ 975003 w 1189028"/>
                <a:gd name="connsiteY4" fmla="*/ 1085120 h 2259058"/>
                <a:gd name="connsiteX5" fmla="*/ 1189028 w 1189028"/>
                <a:gd name="connsiteY5" fmla="*/ 2216858 h 2259058"/>
                <a:gd name="connsiteX6" fmla="*/ 739369 w 1189028"/>
                <a:gd name="connsiteY6" fmla="*/ 2237892 h 2259058"/>
                <a:gd name="connsiteX7" fmla="*/ 392509 w 1189028"/>
                <a:gd name="connsiteY7" fmla="*/ 2237892 h 2259058"/>
                <a:gd name="connsiteX8" fmla="*/ 0 w 1189028"/>
                <a:gd name="connsiteY8" fmla="*/ 2216858 h 2259058"/>
                <a:gd name="connsiteX9" fmla="*/ 165377 w 1189028"/>
                <a:gd name="connsiteY9" fmla="*/ 1066070 h 2259058"/>
                <a:gd name="connsiteX10" fmla="*/ 161925 w 1189028"/>
                <a:gd name="connsiteY10" fmla="*/ 230584 h 2259058"/>
                <a:gd name="connsiteX0" fmla="*/ 161925 w 1189028"/>
                <a:gd name="connsiteY0" fmla="*/ 230584 h 2271533"/>
                <a:gd name="connsiteX1" fmla="*/ 392509 w 1189028"/>
                <a:gd name="connsiteY1" fmla="*/ 0 h 2271533"/>
                <a:gd name="connsiteX2" fmla="*/ 729844 w 1189028"/>
                <a:gd name="connsiteY2" fmla="*/ 0 h 2271533"/>
                <a:gd name="connsiteX3" fmla="*/ 960428 w 1189028"/>
                <a:gd name="connsiteY3" fmla="*/ 230584 h 2271533"/>
                <a:gd name="connsiteX4" fmla="*/ 975003 w 1189028"/>
                <a:gd name="connsiteY4" fmla="*/ 1085120 h 2271533"/>
                <a:gd name="connsiteX5" fmla="*/ 1189028 w 1189028"/>
                <a:gd name="connsiteY5" fmla="*/ 2216858 h 2271533"/>
                <a:gd name="connsiteX6" fmla="*/ 739369 w 1189028"/>
                <a:gd name="connsiteY6" fmla="*/ 2237892 h 2271533"/>
                <a:gd name="connsiteX7" fmla="*/ 392509 w 1189028"/>
                <a:gd name="connsiteY7" fmla="*/ 2237892 h 2271533"/>
                <a:gd name="connsiteX8" fmla="*/ 0 w 1189028"/>
                <a:gd name="connsiteY8" fmla="*/ 2216858 h 2271533"/>
                <a:gd name="connsiteX9" fmla="*/ 165377 w 1189028"/>
                <a:gd name="connsiteY9" fmla="*/ 1066070 h 2271533"/>
                <a:gd name="connsiteX10" fmla="*/ 161925 w 1189028"/>
                <a:gd name="connsiteY10" fmla="*/ 230584 h 2271533"/>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028" h="2284929">
                  <a:moveTo>
                    <a:pt x="161925" y="230584"/>
                  </a:moveTo>
                  <a:cubicBezTo>
                    <a:pt x="161925" y="103236"/>
                    <a:pt x="265161" y="0"/>
                    <a:pt x="392509" y="0"/>
                  </a:cubicBezTo>
                  <a:lnTo>
                    <a:pt x="729844" y="0"/>
                  </a:lnTo>
                  <a:cubicBezTo>
                    <a:pt x="857192" y="0"/>
                    <a:pt x="960428" y="103236"/>
                    <a:pt x="960428" y="230584"/>
                  </a:cubicBezTo>
                  <a:cubicBezTo>
                    <a:pt x="958936" y="512254"/>
                    <a:pt x="976495" y="803450"/>
                    <a:pt x="975003" y="1085120"/>
                  </a:cubicBezTo>
                  <a:cubicBezTo>
                    <a:pt x="1046345" y="1462366"/>
                    <a:pt x="1041486" y="1868187"/>
                    <a:pt x="1189028" y="2216858"/>
                  </a:cubicBezTo>
                  <a:cubicBezTo>
                    <a:pt x="1046153" y="2258481"/>
                    <a:pt x="857192" y="2304567"/>
                    <a:pt x="739369" y="2237892"/>
                  </a:cubicBezTo>
                  <a:cubicBezTo>
                    <a:pt x="633274" y="2285517"/>
                    <a:pt x="489079" y="2314092"/>
                    <a:pt x="392509" y="2237892"/>
                  </a:cubicBezTo>
                  <a:cubicBezTo>
                    <a:pt x="284211" y="2323617"/>
                    <a:pt x="161925" y="2268006"/>
                    <a:pt x="0" y="2216858"/>
                  </a:cubicBezTo>
                  <a:cubicBezTo>
                    <a:pt x="105926" y="1874537"/>
                    <a:pt x="164226" y="1408391"/>
                    <a:pt x="165377" y="1066070"/>
                  </a:cubicBezTo>
                  <a:cubicBezTo>
                    <a:pt x="164226" y="787575"/>
                    <a:pt x="163076" y="509079"/>
                    <a:pt x="161925" y="230584"/>
                  </a:cubicBezTo>
                  <a:close/>
                </a:path>
              </a:pathLst>
            </a:custGeom>
            <a:gradFill flip="none" rotWithShape="1">
              <a:gsLst>
                <a:gs pos="68000">
                  <a:srgbClr val="66FFFF"/>
                </a:gs>
                <a:gs pos="100000">
                  <a:srgbClr val="00CC99"/>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36" name="円形吹き出し 135"/>
          <p:cNvSpPr/>
          <p:nvPr/>
        </p:nvSpPr>
        <p:spPr>
          <a:xfrm>
            <a:off x="7452320" y="2628000"/>
            <a:ext cx="1224136" cy="881351"/>
          </a:xfrm>
          <a:prstGeom prst="wedgeEllipseCallout">
            <a:avLst>
              <a:gd name="adj1" fmla="val -60273"/>
              <a:gd name="adj2" fmla="val 4839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冷たくない</a:t>
            </a:r>
          </a:p>
        </p:txBody>
      </p:sp>
      <p:sp>
        <p:nvSpPr>
          <p:cNvPr id="137" name="正方形/長方形 136"/>
          <p:cNvSpPr/>
          <p:nvPr/>
        </p:nvSpPr>
        <p:spPr>
          <a:xfrm>
            <a:off x="634683" y="764704"/>
            <a:ext cx="8064896" cy="369332"/>
          </a:xfrm>
          <a:prstGeom prst="rect">
            <a:avLst/>
          </a:prstGeom>
        </p:spPr>
        <p:txBody>
          <a:bodyPr wrap="square">
            <a:spAutoFit/>
          </a:bodyPr>
          <a:lstStyle/>
          <a:p>
            <a:r>
              <a:rPr lang="ja-JP" altLang="en-US" dirty="0"/>
              <a:t>水が蒸発して服を冷やす。</a:t>
            </a:r>
            <a:endParaRPr lang="en-US" altLang="ja-JP" dirty="0"/>
          </a:p>
        </p:txBody>
      </p:sp>
      <p:sp>
        <p:nvSpPr>
          <p:cNvPr id="81" name="角丸四角形吹き出し 80"/>
          <p:cNvSpPr>
            <a:spLocks/>
          </p:cNvSpPr>
          <p:nvPr/>
        </p:nvSpPr>
        <p:spPr>
          <a:xfrm>
            <a:off x="3347864" y="4072824"/>
            <a:ext cx="1944216" cy="1060456"/>
          </a:xfrm>
          <a:prstGeom prst="wedgeRoundRectCallout">
            <a:avLst>
              <a:gd name="adj1" fmla="val -64182"/>
              <a:gd name="adj2" fmla="val -3416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水の蒸発する</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速さは？</a:t>
            </a:r>
          </a:p>
        </p:txBody>
      </p:sp>
    </p:spTree>
    <p:extLst>
      <p:ext uri="{BB962C8B-B14F-4D97-AF65-F5344CB8AC3E}">
        <p14:creationId xmlns:p14="http://schemas.microsoft.com/office/powerpoint/2010/main" val="819193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sp>
        <p:nvSpPr>
          <p:cNvPr id="2" name="タイトル 1"/>
          <p:cNvSpPr>
            <a:spLocks noGrp="1"/>
          </p:cNvSpPr>
          <p:nvPr>
            <p:ph type="title"/>
          </p:nvPr>
        </p:nvSpPr>
        <p:spPr/>
        <p:txBody>
          <a:bodyPr/>
          <a:lstStyle/>
          <a:p>
            <a:r>
              <a:rPr kumimoji="1" lang="ja-JP" altLang="en-US" dirty="0"/>
              <a:t>水分子</a:t>
            </a:r>
            <a:r>
              <a:rPr lang="ja-JP" altLang="en-US" dirty="0"/>
              <a:t>が水面に飛び込む数</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蒸発速度</a:t>
            </a:r>
            <a:endParaRPr kumimoji="1" lang="ja-JP" altLang="en-US" dirty="0"/>
          </a:p>
        </p:txBody>
      </p:sp>
      <mc:AlternateContent xmlns:mc="http://schemas.openxmlformats.org/markup-compatibility/2006" xmlns:a14="http://schemas.microsoft.com/office/drawing/2010/main">
        <mc:Choice Requires="a14">
          <p:sp>
            <p:nvSpPr>
              <p:cNvPr id="22" name="正方形/長方形 21"/>
              <p:cNvSpPr/>
              <p:nvPr/>
            </p:nvSpPr>
            <p:spPr>
              <a:xfrm>
                <a:off x="634683" y="764704"/>
                <a:ext cx="8064896" cy="369332"/>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1</a:t>
                </a:r>
                <a:r>
                  <a:rPr lang="ja-JP" altLang="en-US" dirty="0">
                    <a:latin typeface="+mn-ea"/>
                  </a:rPr>
                  <a:t>分子が</a:t>
                </a:r>
                <a:r>
                  <a:rPr lang="en-US" altLang="ja-JP" dirty="0">
                    <a:latin typeface="Cambria Math" panose="02040503050406030204" pitchFamily="18" charset="0"/>
                    <a:ea typeface="Cambria Math" panose="02040503050406030204" pitchFamily="18" charset="0"/>
                  </a:rPr>
                  <a:t>1</a:t>
                </a:r>
                <a:r>
                  <a:rPr lang="ja-JP" altLang="en-US" dirty="0"/>
                  <a:t>秒間に</a:t>
                </a:r>
                <a14:m>
                  <m:oMath xmlns:m="http://schemas.openxmlformats.org/officeDocument/2006/math">
                    <m:r>
                      <a:rPr lang="en-US" altLang="ja-JP" i="1" dirty="0" smtClean="0">
                        <a:latin typeface="Cambria Math"/>
                        <a:ea typeface="Cambria Math" panose="02040503050406030204" pitchFamily="18" charset="0"/>
                      </a:rPr>
                      <m:t>𝑥</m:t>
                    </m:r>
                  </m:oMath>
                </a14:m>
                <a:r>
                  <a:rPr lang="ja-JP" altLang="en-US" dirty="0"/>
                  <a:t>方向に</a:t>
                </a:r>
                <a:r>
                  <a:rPr lang="en-US" altLang="ja-JP" dirty="0">
                    <a:latin typeface="Cambria Math" panose="02040503050406030204" pitchFamily="18" charset="0"/>
                    <a:ea typeface="Cambria Math" panose="02040503050406030204" pitchFamily="18" charset="0"/>
                  </a:rPr>
                  <a:t>187</a:t>
                </a:r>
                <a:r>
                  <a:rPr lang="ja-JP" altLang="en-US" dirty="0"/>
                  <a:t>往復</a:t>
                </a:r>
                <a:endParaRPr lang="en-US" altLang="ja-JP"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634683" y="764704"/>
                <a:ext cx="8064896" cy="369332"/>
              </a:xfrm>
              <a:prstGeom prst="rect">
                <a:avLst/>
              </a:prstGeom>
              <a:blipFill rotWithShape="1">
                <a:blip r:embed="rId2"/>
                <a:stretch>
                  <a:fillRect l="-605" t="-13115" b="-22951"/>
                </a:stretch>
              </a:blipFill>
            </p:spPr>
            <p:txBody>
              <a:bodyPr/>
              <a:lstStyle/>
              <a:p>
                <a:r>
                  <a:rPr lang="ja-JP" altLang="en-US">
                    <a:noFill/>
                  </a:rPr>
                  <a:t> </a:t>
                </a:r>
              </a:p>
            </p:txBody>
          </p:sp>
        </mc:Fallback>
      </mc:AlternateContent>
      <p:grpSp>
        <p:nvGrpSpPr>
          <p:cNvPr id="7" name="グループ化 6"/>
          <p:cNvGrpSpPr/>
          <p:nvPr/>
        </p:nvGrpSpPr>
        <p:grpSpPr>
          <a:xfrm>
            <a:off x="2699792" y="1811194"/>
            <a:ext cx="3888432" cy="3778046"/>
            <a:chOff x="2699792" y="1811194"/>
            <a:chExt cx="3888432" cy="3778046"/>
          </a:xfrm>
        </p:grpSpPr>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7" name="テキスト ボックス 16"/>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tx1"/>
                      </a:solidFill>
                      <a:effectLst>
                        <a:glow rad="228600">
                          <a:schemeClr val="bg1">
                            <a:alpha val="40000"/>
                          </a:schemeClr>
                        </a:glow>
                      </a:effectLst>
                    </a:rPr>
                    <a:t>空気 </a:t>
                  </a:r>
                  <a:r>
                    <a:rPr lang="en-US" altLang="ja-JP" dirty="0">
                      <a:solidFill>
                        <a:schemeClr val="tx1"/>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tx1"/>
                              </a:solidFill>
                              <a:latin typeface="Cambria Math" panose="02040503050406030204" pitchFamily="18" charset="0"/>
                              <a:ea typeface="Cambria Math" panose="02040503050406030204" pitchFamily="18" charset="0"/>
                            </a:rPr>
                          </m:ctrlPr>
                        </m:sSupPr>
                        <m:e>
                          <m:r>
                            <m:rPr>
                              <m:sty m:val="p"/>
                            </m:rPr>
                            <a:rPr lang="en-US" altLang="ja-JP" dirty="0">
                              <a:solidFill>
                                <a:schemeClr val="tx1"/>
                              </a:solidFill>
                              <a:latin typeface="Cambria Math"/>
                              <a:ea typeface="Cambria Math" panose="02040503050406030204" pitchFamily="18" charset="0"/>
                            </a:rPr>
                            <m:t>m</m:t>
                          </m:r>
                        </m:e>
                        <m:sup>
                          <m:r>
                            <a:rPr lang="en-US" altLang="ja-JP" i="1" dirty="0">
                              <a:solidFill>
                                <a:schemeClr val="tx1"/>
                              </a:solidFill>
                              <a:latin typeface="Cambria Math"/>
                              <a:ea typeface="Cambria Math" panose="02040503050406030204" pitchFamily="18" charset="0"/>
                            </a:rPr>
                            <m:t>3</m:t>
                          </m:r>
                        </m:sup>
                      </m:sSup>
                      <m:r>
                        <a:rPr lang="en-US" altLang="ja-JP" i="1" dirty="0">
                          <a:solidFill>
                            <a:schemeClr val="tx1"/>
                          </a:solidFill>
                          <a:latin typeface="Cambria Math"/>
                          <a:ea typeface="Cambria Math" panose="02040503050406030204" pitchFamily="18" charset="0"/>
                        </a:rPr>
                        <m:t> </m:t>
                      </m:r>
                    </m:oMath>
                  </a14:m>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3"/>
                  <a:stretch>
                    <a:fillRect l="-11399" t="-36066" b="-42623"/>
                  </a:stretch>
                </a:blipFill>
              </p:spPr>
              <p:txBody>
                <a:bodyPr/>
                <a:lstStyle/>
                <a:p>
                  <a:r>
                    <a:rPr lang="ja-JP" altLang="en-US">
                      <a:noFill/>
                    </a:rPr>
                    <a:t> </a:t>
                  </a:r>
                </a:p>
              </p:txBody>
            </p:sp>
          </mc:Fallback>
        </mc:AlternateContent>
      </p:gr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4"/>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𝑦</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5"/>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𝑧</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6"/>
                  <a:stretch>
                    <a:fillRect l="-8621" r="-6897" b="-1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7" name="テキスト ボックス 46"/>
              <p:cNvSpPr txBox="1"/>
              <p:nvPr/>
            </p:nvSpPr>
            <p:spPr>
              <a:xfrm>
                <a:off x="7020042" y="3335038"/>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i="1">
                              <a:latin typeface="Cambria Math" panose="02040503050406030204" pitchFamily="18" charset="0"/>
                            </a:rPr>
                          </m:ctrlPr>
                        </m:accPr>
                        <m:e>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e>
                      </m:acc>
                      <m:r>
                        <a:rPr kumimoji="1" lang="en-US" altLang="ja-JP" b="0" i="1" smtClean="0">
                          <a:latin typeface="Cambria Math"/>
                        </a:rPr>
                        <m:t>=374</m:t>
                      </m:r>
                      <m:r>
                        <a:rPr kumimoji="1" lang="en-US" altLang="ja-JP" b="0" i="0" smtClean="0">
                          <a:latin typeface="Cambria Math"/>
                        </a:rPr>
                        <m:t>[</m:t>
                      </m:r>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a:rPr>
                            <m:t>m</m:t>
                          </m:r>
                        </m:num>
                        <m:den>
                          <m:r>
                            <m:rPr>
                              <m:sty m:val="p"/>
                            </m:rPr>
                            <a:rPr kumimoji="1" lang="en-US" altLang="ja-JP" b="0" i="0" smtClean="0">
                              <a:latin typeface="Cambria Math"/>
                            </a:rPr>
                            <m:t>s</m:t>
                          </m:r>
                        </m:den>
                      </m:f>
                      <m:r>
                        <a:rPr kumimoji="1" lang="en-US" altLang="ja-JP" b="0" i="0" smtClean="0">
                          <a:latin typeface="Cambria Math"/>
                        </a:rPr>
                        <m:t>]</m:t>
                      </m:r>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7020042" y="3335038"/>
                <a:ext cx="1728422" cy="369332"/>
              </a:xfrm>
              <a:prstGeom prst="rect">
                <a:avLst/>
              </a:prstGeom>
              <a:blipFill rotWithShape="1">
                <a:blip r:embed="rId7"/>
                <a:stretch>
                  <a:fillRect t="-116393" r="-24735" b="-175410"/>
                </a:stretch>
              </a:blipFill>
            </p:spPr>
            <p:txBody>
              <a:bodyPr/>
              <a:lstStyle/>
              <a:p>
                <a:r>
                  <a:rPr lang="ja-JP" altLang="en-US">
                    <a:noFill/>
                  </a:rPr>
                  <a:t> </a:t>
                </a:r>
              </a:p>
            </p:txBody>
          </p:sp>
        </mc:Fallback>
      </mc:AlternateContent>
      <p:grpSp>
        <p:nvGrpSpPr>
          <p:cNvPr id="9" name="グループ化 8"/>
          <p:cNvGrpSpPr/>
          <p:nvPr/>
        </p:nvGrpSpPr>
        <p:grpSpPr>
          <a:xfrm>
            <a:off x="3635895" y="1314664"/>
            <a:ext cx="2952328" cy="496533"/>
            <a:chOff x="3635895" y="1314664"/>
            <a:chExt cx="2952328" cy="496533"/>
          </a:xfrm>
        </p:grpSpPr>
        <p:sp>
          <p:nvSpPr>
            <p:cNvPr id="8" name="左大かっこ 7"/>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4859424" y="1314664"/>
              <a:ext cx="505267" cy="369332"/>
            </a:xfrm>
            <a:prstGeom prst="rect">
              <a:avLst/>
            </a:prstGeom>
            <a:noFill/>
            <a:effectLst/>
          </p:spPr>
          <p:txBody>
            <a:bodyPr wrap="none" rtlCol="0" anchor="ctr" anchorCtr="0">
              <a:spAutoFit/>
            </a:bodyPr>
            <a:lstStyle/>
            <a:p>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1m</a:t>
              </a:r>
              <a:endParaRPr kumimoji="1" lang="ja-JP" altLang="en-US" dirty="0">
                <a:solidFill>
                  <a:schemeClr val="tx1"/>
                </a:solidFill>
                <a:effectLst>
                  <a:glow rad="228600">
                    <a:schemeClr val="bg1"/>
                  </a:glow>
                </a:effectLst>
                <a:latin typeface="Cambria Math" panose="02040503050406030204" pitchFamily="18" charset="0"/>
              </a:endParaRPr>
            </a:p>
          </p:txBody>
        </p:sp>
      </p:grpSp>
      <p:pic>
        <p:nvPicPr>
          <p:cNvPr id="3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フリーフォーム 10"/>
          <p:cNvSpPr/>
          <p:nvPr/>
        </p:nvSpPr>
        <p:spPr>
          <a:xfrm>
            <a:off x="3543300" y="3393453"/>
            <a:ext cx="2568199" cy="81659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199" h="816597">
                <a:moveTo>
                  <a:pt x="28575" y="16497"/>
                </a:moveTo>
                <a:cubicBezTo>
                  <a:pt x="1290637" y="2209"/>
                  <a:pt x="2552700" y="-12078"/>
                  <a:pt x="2552700" y="16497"/>
                </a:cubicBezTo>
                <a:cubicBezTo>
                  <a:pt x="2552700" y="45072"/>
                  <a:pt x="28575" y="149847"/>
                  <a:pt x="28575" y="187947"/>
                </a:cubicBezTo>
                <a:cubicBezTo>
                  <a:pt x="28575" y="226047"/>
                  <a:pt x="2555875" y="210172"/>
                  <a:pt x="2552700" y="245097"/>
                </a:cubicBezTo>
                <a:cubicBezTo>
                  <a:pt x="2549525" y="280022"/>
                  <a:pt x="7938" y="357810"/>
                  <a:pt x="9525" y="397497"/>
                </a:cubicBezTo>
                <a:cubicBezTo>
                  <a:pt x="11112" y="437184"/>
                  <a:pt x="2563813" y="445122"/>
                  <a:pt x="2562225" y="483222"/>
                </a:cubicBezTo>
                <a:cubicBezTo>
                  <a:pt x="2560637" y="521322"/>
                  <a:pt x="1588" y="587997"/>
                  <a:pt x="0" y="626097"/>
                </a:cubicBezTo>
                <a:cubicBezTo>
                  <a:pt x="-1588" y="664197"/>
                  <a:pt x="2406650" y="680072"/>
                  <a:pt x="2552700" y="711822"/>
                </a:cubicBezTo>
                <a:cubicBezTo>
                  <a:pt x="2698750" y="743572"/>
                  <a:pt x="1787525" y="780084"/>
                  <a:pt x="876300" y="816597"/>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8" name="正方形/長方形 37"/>
          <p:cNvSpPr/>
          <p:nvPr/>
        </p:nvSpPr>
        <p:spPr>
          <a:xfrm>
            <a:off x="7023891" y="3049042"/>
            <a:ext cx="1552028" cy="369332"/>
          </a:xfrm>
          <a:prstGeom prst="rect">
            <a:avLst/>
          </a:prstGeom>
        </p:spPr>
        <p:txBody>
          <a:bodyPr wrap="none">
            <a:spAutoFit/>
          </a:bodyPr>
          <a:lstStyle/>
          <a:p>
            <a:r>
              <a:rPr lang="ja-JP" altLang="en-US" dirty="0">
                <a:latin typeface="Cambria Math" panose="02040503050406030204" pitchFamily="18" charset="0"/>
              </a:rPr>
              <a:t>水分子</a:t>
            </a:r>
            <a:r>
              <a:rPr lang="en-US" altLang="ja-JP" dirty="0">
                <a:latin typeface="Cambria Math" panose="02040503050406030204" pitchFamily="18" charset="0"/>
              </a:rPr>
              <a:t>30.40g</a:t>
            </a:r>
            <a:endParaRPr lang="en-US" altLang="ja-JP" dirty="0">
              <a:latin typeface="+mn-ea"/>
            </a:endParaRPr>
          </a:p>
        </p:txBody>
      </p:sp>
      <p:sp>
        <p:nvSpPr>
          <p:cNvPr id="42" name="テキスト ボックス 41"/>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p:spTree>
    <p:extLst>
      <p:ext uri="{BB962C8B-B14F-4D97-AF65-F5344CB8AC3E}">
        <p14:creationId xmlns:p14="http://schemas.microsoft.com/office/powerpoint/2010/main" val="27107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数式</a:t>
            </a:r>
          </a:p>
        </p:txBody>
      </p:sp>
      <p:sp>
        <p:nvSpPr>
          <p:cNvPr id="3" name="テキスト プレースホルダー 2"/>
          <p:cNvSpPr>
            <a:spLocks noGrp="1"/>
          </p:cNvSpPr>
          <p:nvPr>
            <p:ph type="body" idx="1"/>
          </p:nvPr>
        </p:nvSpPr>
        <p:spPr/>
        <p:txBody>
          <a:bodyPr/>
          <a:lstStyle/>
          <a:p>
            <a:endParaRPr kumimoji="1" lang="ja-JP" altLang="en-US"/>
          </a:p>
        </p:txBody>
      </p:sp>
      <p:grpSp>
        <p:nvGrpSpPr>
          <p:cNvPr id="4" name="グループ化 3">
            <a:extLst>
              <a:ext uri="{FF2B5EF4-FFF2-40B4-BE49-F238E27FC236}">
                <a16:creationId xmlns:a16="http://schemas.microsoft.com/office/drawing/2014/main" id="{2D896C3F-B43D-43DF-ACDC-81919F54D565}"/>
              </a:ext>
            </a:extLst>
          </p:cNvPr>
          <p:cNvGrpSpPr/>
          <p:nvPr/>
        </p:nvGrpSpPr>
        <p:grpSpPr>
          <a:xfrm>
            <a:off x="7164288" y="6265814"/>
            <a:ext cx="1309212" cy="448791"/>
            <a:chOff x="2444632" y="4410349"/>
            <a:chExt cx="1309212" cy="448791"/>
          </a:xfrm>
        </p:grpSpPr>
        <p:sp>
          <p:nvSpPr>
            <p:cNvPr id="5" name="テキスト ボックス 4">
              <a:extLst>
                <a:ext uri="{FF2B5EF4-FFF2-40B4-BE49-F238E27FC236}">
                  <a16:creationId xmlns:a16="http://schemas.microsoft.com/office/drawing/2014/main" id="{BB321014-8994-4CD4-A09A-55A75A0BE908}"/>
                </a:ext>
              </a:extLst>
            </p:cNvPr>
            <p:cNvSpPr txBox="1"/>
            <p:nvPr/>
          </p:nvSpPr>
          <p:spPr>
            <a:xfrm>
              <a:off x="2444632" y="4450079"/>
              <a:ext cx="877164" cy="369332"/>
            </a:xfrm>
            <a:prstGeom prst="rect">
              <a:avLst/>
            </a:prstGeom>
            <a:noFill/>
          </p:spPr>
          <p:txBody>
            <a:bodyPr wrap="none" rtlCol="0" anchor="ctr" anchorCtr="0">
              <a:spAutoFit/>
            </a:bodyPr>
            <a:lstStyle/>
            <a:p>
              <a:pPr algn="r"/>
              <a:r>
                <a:rPr kumimoji="1" lang="ja-JP" altLang="en-US" dirty="0"/>
                <a:t>目次へ</a:t>
              </a:r>
            </a:p>
          </p:txBody>
        </p:sp>
        <p:sp>
          <p:nvSpPr>
            <p:cNvPr id="6" name="動作設定ボタン : 進む/次へ 18">
              <a:hlinkClick r:id="rId2" action="ppaction://hlinkpres?slideindex=2&amp;slidetitle=気化熱の計算" highlightClick="1"/>
              <a:extLst>
                <a:ext uri="{FF2B5EF4-FFF2-40B4-BE49-F238E27FC236}">
                  <a16:creationId xmlns:a16="http://schemas.microsoft.com/office/drawing/2014/main" id="{BC33C8E4-AC56-4AAB-9CF0-279B1FB22D49}"/>
                </a:ext>
              </a:extLst>
            </p:cNvPr>
            <p:cNvSpPr/>
            <p:nvPr/>
          </p:nvSpPr>
          <p:spPr>
            <a:xfrm>
              <a:off x="3321796" y="4410349"/>
              <a:ext cx="432048" cy="448791"/>
            </a:xfrm>
            <a:prstGeom prst="actionButtonReturn">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 name="動作設定ボタン : 進む/次へ 18">
            <a:hlinkClick r:id="rId3" action="ppaction://hlinkpres?slideindex=11&amp;slidetitle=呼吸による蒸発熱" highlightClick="1"/>
            <a:extLst>
              <a:ext uri="{FF2B5EF4-FFF2-40B4-BE49-F238E27FC236}">
                <a16:creationId xmlns:a16="http://schemas.microsoft.com/office/drawing/2014/main" id="{21BC47D3-3703-4D44-8700-89E83A9442F0}"/>
              </a:ext>
            </a:extLst>
          </p:cNvPr>
          <p:cNvSpPr/>
          <p:nvPr/>
        </p:nvSpPr>
        <p:spPr>
          <a:xfrm>
            <a:off x="8604448" y="6265814"/>
            <a:ext cx="432048" cy="448791"/>
          </a:xfrm>
          <a:prstGeom prst="actionButtonBackPrevious">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29142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4" name="グループ化 3"/>
          <p:cNvGrpSpPr/>
          <p:nvPr/>
        </p:nvGrpSpPr>
        <p:grpSpPr>
          <a:xfrm>
            <a:off x="2699792" y="1811194"/>
            <a:ext cx="3888432" cy="3778046"/>
            <a:chOff x="2699792" y="1811194"/>
            <a:chExt cx="3888432" cy="3778046"/>
          </a:xfrm>
        </p:grpSpPr>
        <p:grpSp>
          <p:nvGrpSpPr>
            <p:cNvPr id="56" name="グループ化 55"/>
            <p:cNvGrpSpPr/>
            <p:nvPr/>
          </p:nvGrpSpPr>
          <p:grpSpPr>
            <a:xfrm>
              <a:off x="2699792" y="1811194"/>
              <a:ext cx="3888432" cy="3778046"/>
              <a:chOff x="2699792" y="1811194"/>
              <a:chExt cx="3888432" cy="3778046"/>
            </a:xfrm>
          </p:grpSpPr>
          <p:sp>
            <p:nvSpPr>
              <p:cNvPr id="57" name="直方体 56"/>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9" name="テキスト ボックス 58"/>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sp>
        <p:nvSpPr>
          <p:cNvPr id="2" name="タイトル 1"/>
          <p:cNvSpPr>
            <a:spLocks noGrp="1"/>
          </p:cNvSpPr>
          <p:nvPr>
            <p:ph type="title"/>
          </p:nvPr>
        </p:nvSpPr>
        <p:spPr/>
        <p:txBody>
          <a:bodyPr/>
          <a:lstStyle/>
          <a:p>
            <a:r>
              <a:rPr lang="ja-JP" altLang="en-US" dirty="0"/>
              <a:t>モデル</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蒸発速度</a:t>
            </a:r>
            <a:endParaRPr kumimoji="1" lang="ja-JP" altLang="en-US" dirty="0"/>
          </a:p>
        </p:txBody>
      </p:sp>
      <p:sp>
        <p:nvSpPr>
          <p:cNvPr id="22" name="正方形/長方形 21"/>
          <p:cNvSpPr/>
          <p:nvPr/>
        </p:nvSpPr>
        <p:spPr>
          <a:xfrm>
            <a:off x="634683" y="764704"/>
            <a:ext cx="8064896" cy="369332"/>
          </a:xfrm>
          <a:prstGeom prst="rect">
            <a:avLst/>
          </a:prstGeom>
        </p:spPr>
        <p:txBody>
          <a:bodyPr wrap="square">
            <a:spAutoFit/>
          </a:bodyPr>
          <a:lstStyle/>
          <a:p>
            <a:r>
              <a:rPr lang="ja-JP" altLang="en-US" dirty="0"/>
              <a:t>水面での水分子</a:t>
            </a:r>
            <a:endParaRPr lang="en-US" altLang="ja-JP" dirty="0"/>
          </a:p>
        </p:txBody>
      </p:sp>
      <p:sp>
        <p:nvSpPr>
          <p:cNvPr id="23" name="テキスト ボックス 22"/>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4"/>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𝑦</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5"/>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𝑧</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6"/>
                  <a:stretch>
                    <a:fillRect l="-8621" r="-6897" b="-11667"/>
                  </a:stretch>
                </a:blipFill>
              </p:spPr>
              <p:txBody>
                <a:bodyPr/>
                <a:lstStyle/>
                <a:p>
                  <a:r>
                    <a:rPr lang="ja-JP" altLang="en-US">
                      <a:noFill/>
                    </a:rPr>
                    <a:t> </a:t>
                  </a:r>
                </a:p>
              </p:txBody>
            </p:sp>
          </mc:Fallback>
        </mc:AlternateContent>
      </p:grpSp>
      <p:sp>
        <p:nvSpPr>
          <p:cNvPr id="50" name="それらしい大きさ"/>
          <p:cNvSpPr txBox="1"/>
          <p:nvPr/>
        </p:nvSpPr>
        <p:spPr>
          <a:xfrm>
            <a:off x="6441583" y="1673571"/>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55" name="それらしい大きさ"/>
          <p:cNvSpPr txBox="1"/>
          <p:nvPr/>
        </p:nvSpPr>
        <p:spPr>
          <a:xfrm>
            <a:off x="7191404" y="4926028"/>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grpSp>
        <p:nvGrpSpPr>
          <p:cNvPr id="12" name="グループ化 11"/>
          <p:cNvGrpSpPr/>
          <p:nvPr/>
        </p:nvGrpSpPr>
        <p:grpSpPr>
          <a:xfrm>
            <a:off x="3227393" y="3827885"/>
            <a:ext cx="641816" cy="148700"/>
            <a:chOff x="3396771" y="3342516"/>
            <a:chExt cx="641816" cy="148700"/>
          </a:xfrm>
        </p:grpSpPr>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6771"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フリーフォーム 9"/>
            <p:cNvSpPr/>
            <p:nvPr/>
          </p:nvSpPr>
          <p:spPr>
            <a:xfrm>
              <a:off x="3550461" y="3395660"/>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458714" y="2632228"/>
            <a:ext cx="629840" cy="148700"/>
            <a:chOff x="3565953" y="2780928"/>
            <a:chExt cx="629840" cy="148700"/>
          </a:xfrm>
        </p:grpSpPr>
        <p:sp>
          <p:nvSpPr>
            <p:cNvPr id="38" name="フリーフォーム 37"/>
            <p:cNvSpPr/>
            <p:nvPr/>
          </p:nvSpPr>
          <p:spPr>
            <a:xfrm rot="10800000">
              <a:off x="3565953" y="2840991"/>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6611" y="2780928"/>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円形吹き出し 41"/>
          <p:cNvSpPr/>
          <p:nvPr/>
        </p:nvSpPr>
        <p:spPr>
          <a:xfrm>
            <a:off x="3701560" y="4213438"/>
            <a:ext cx="759256" cy="569015"/>
          </a:xfrm>
          <a:prstGeom prst="wedgeEllipseCallout">
            <a:avLst>
              <a:gd name="adj1" fmla="val -96611"/>
              <a:gd name="adj2" fmla="val -80503"/>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蒸発</a:t>
            </a:r>
          </a:p>
        </p:txBody>
      </p:sp>
      <p:sp>
        <p:nvSpPr>
          <p:cNvPr id="44" name="円形吹き出し 43"/>
          <p:cNvSpPr/>
          <p:nvPr/>
        </p:nvSpPr>
        <p:spPr>
          <a:xfrm>
            <a:off x="3733251" y="1912080"/>
            <a:ext cx="727565" cy="566229"/>
          </a:xfrm>
          <a:prstGeom prst="wedgeEllipseCallout">
            <a:avLst>
              <a:gd name="adj1" fmla="val -69349"/>
              <a:gd name="adj2" fmla="val 7122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衝突</a:t>
            </a:r>
          </a:p>
        </p:txBody>
      </p:sp>
      <p:sp>
        <p:nvSpPr>
          <p:cNvPr id="45" name="円形吹き出し 44"/>
          <p:cNvSpPr/>
          <p:nvPr/>
        </p:nvSpPr>
        <p:spPr>
          <a:xfrm>
            <a:off x="4671044" y="1392411"/>
            <a:ext cx="1770540" cy="672261"/>
          </a:xfrm>
          <a:prstGeom prst="wedgeEllipseCallout">
            <a:avLst>
              <a:gd name="adj1" fmla="val -66118"/>
              <a:gd name="adj2" fmla="val 5457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水面に</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吸着</a:t>
            </a:r>
          </a:p>
        </p:txBody>
      </p:sp>
      <p:sp>
        <p:nvSpPr>
          <p:cNvPr id="43" name="円形吹き出し 42"/>
          <p:cNvSpPr/>
          <p:nvPr/>
        </p:nvSpPr>
        <p:spPr>
          <a:xfrm>
            <a:off x="4257806" y="4767997"/>
            <a:ext cx="2424980" cy="894243"/>
          </a:xfrm>
          <a:prstGeom prst="wedgeEllipseCallout">
            <a:avLst>
              <a:gd name="adj1" fmla="val -45360"/>
              <a:gd name="adj2" fmla="val -6411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湿度</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のとき</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飛び込む数</a:t>
            </a:r>
            <a:r>
              <a:rPr lang="en-US" altLang="ja-JP" sz="1600" dirty="0">
                <a:solidFill>
                  <a:prstClr val="black"/>
                </a:solidFill>
                <a:effectLst>
                  <a:glow rad="177800">
                    <a:prstClr val="white"/>
                  </a:glow>
                </a:effectLst>
              </a:rPr>
              <a:t>=</a:t>
            </a:r>
            <a:r>
              <a:rPr lang="ja-JP" altLang="en-US" sz="1600" dirty="0">
                <a:solidFill>
                  <a:prstClr val="black"/>
                </a:solidFill>
                <a:effectLst>
                  <a:glow rad="177800">
                    <a:prstClr val="white"/>
                  </a:glow>
                </a:effectLst>
              </a:rPr>
              <a:t>飛び出す数</a:t>
            </a:r>
          </a:p>
        </p:txBody>
      </p:sp>
      <p:sp>
        <p:nvSpPr>
          <p:cNvPr id="60" name="円形吹き出し 59"/>
          <p:cNvSpPr/>
          <p:nvPr/>
        </p:nvSpPr>
        <p:spPr>
          <a:xfrm>
            <a:off x="6304831" y="4003153"/>
            <a:ext cx="2424980" cy="894243"/>
          </a:xfrm>
          <a:prstGeom prst="wedgeEllipseCallout">
            <a:avLst>
              <a:gd name="adj1" fmla="val -57394"/>
              <a:gd name="adj2" fmla="val 55549"/>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いつでもこの数</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飛び出す</a:t>
            </a:r>
          </a:p>
        </p:txBody>
      </p:sp>
    </p:spTree>
    <p:extLst>
      <p:ext uri="{BB962C8B-B14F-4D97-AF65-F5344CB8AC3E}">
        <p14:creationId xmlns:p14="http://schemas.microsoft.com/office/powerpoint/2010/main" val="40001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3"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p:cNvGrpSpPr>
            <a:grpSpLocks noChangeAspect="1"/>
          </p:cNvGrpSpPr>
          <p:nvPr/>
        </p:nvGrpSpPr>
        <p:grpSpPr>
          <a:xfrm>
            <a:off x="397120" y="620688"/>
            <a:ext cx="1652713" cy="1685471"/>
            <a:chOff x="2339752" y="4184640"/>
            <a:chExt cx="1652713" cy="1685471"/>
          </a:xfrm>
        </p:grpSpPr>
        <p:grpSp>
          <p:nvGrpSpPr>
            <p:cNvPr id="10" name="グループ化 9"/>
            <p:cNvGrpSpPr/>
            <p:nvPr/>
          </p:nvGrpSpPr>
          <p:grpSpPr>
            <a:xfrm>
              <a:off x="2350621" y="4184640"/>
              <a:ext cx="1640681" cy="1521619"/>
              <a:chOff x="2376589" y="4131400"/>
              <a:chExt cx="1640681" cy="1521619"/>
            </a:xfrm>
          </p:grpSpPr>
          <p:sp>
            <p:nvSpPr>
              <p:cNvPr id="8" name="フリーフォーム 7"/>
              <p:cNvSpPr/>
              <p:nvPr/>
            </p:nvSpPr>
            <p:spPr>
              <a:xfrm>
                <a:off x="2376589" y="4131400"/>
                <a:ext cx="1640681" cy="1521619"/>
              </a:xfrm>
              <a:custGeom>
                <a:avLst/>
                <a:gdLst>
                  <a:gd name="connsiteX0" fmla="*/ 1102519 w 1645444"/>
                  <a:gd name="connsiteY0" fmla="*/ 0 h 1516856"/>
                  <a:gd name="connsiteX1" fmla="*/ 1100138 w 1645444"/>
                  <a:gd name="connsiteY1" fmla="*/ 1166813 h 1516856"/>
                  <a:gd name="connsiteX2" fmla="*/ 1645444 w 1645444"/>
                  <a:gd name="connsiteY2" fmla="*/ 1516856 h 1516856"/>
                  <a:gd name="connsiteX3" fmla="*/ 1100138 w 1645444"/>
                  <a:gd name="connsiteY3" fmla="*/ 1166813 h 1516856"/>
                  <a:gd name="connsiteX4" fmla="*/ 0 w 1645444"/>
                  <a:gd name="connsiteY4" fmla="*/ 1340644 h 1516856"/>
                  <a:gd name="connsiteX0" fmla="*/ 1102519 w 1645444"/>
                  <a:gd name="connsiteY0" fmla="*/ 0 h 1516868"/>
                  <a:gd name="connsiteX1" fmla="*/ 1100138 w 1645444"/>
                  <a:gd name="connsiteY1" fmla="*/ 1166813 h 1516868"/>
                  <a:gd name="connsiteX2" fmla="*/ 1645444 w 1645444"/>
                  <a:gd name="connsiteY2" fmla="*/ 1516856 h 1516868"/>
                  <a:gd name="connsiteX3" fmla="*/ 1100138 w 1645444"/>
                  <a:gd name="connsiteY3" fmla="*/ 1178719 h 1516868"/>
                  <a:gd name="connsiteX4" fmla="*/ 0 w 1645444"/>
                  <a:gd name="connsiteY4" fmla="*/ 1340644 h 1516868"/>
                  <a:gd name="connsiteX0" fmla="*/ 1102519 w 1645444"/>
                  <a:gd name="connsiteY0" fmla="*/ 0 h 1516856"/>
                  <a:gd name="connsiteX1" fmla="*/ 1097757 w 1645444"/>
                  <a:gd name="connsiteY1" fmla="*/ 1178719 h 1516856"/>
                  <a:gd name="connsiteX2" fmla="*/ 1645444 w 1645444"/>
                  <a:gd name="connsiteY2" fmla="*/ 1516856 h 1516856"/>
                  <a:gd name="connsiteX3" fmla="*/ 1100138 w 1645444"/>
                  <a:gd name="connsiteY3" fmla="*/ 1178719 h 1516856"/>
                  <a:gd name="connsiteX4" fmla="*/ 0 w 1645444"/>
                  <a:gd name="connsiteY4" fmla="*/ 1340644 h 1516856"/>
                  <a:gd name="connsiteX0" fmla="*/ 1102519 w 1643063"/>
                  <a:gd name="connsiteY0" fmla="*/ 0 h 1521619"/>
                  <a:gd name="connsiteX1" fmla="*/ 1097757 w 1643063"/>
                  <a:gd name="connsiteY1" fmla="*/ 1178719 h 1521619"/>
                  <a:gd name="connsiteX2" fmla="*/ 1643063 w 1643063"/>
                  <a:gd name="connsiteY2" fmla="*/ 1521619 h 1521619"/>
                  <a:gd name="connsiteX3" fmla="*/ 1100138 w 1643063"/>
                  <a:gd name="connsiteY3" fmla="*/ 1178719 h 1521619"/>
                  <a:gd name="connsiteX4" fmla="*/ 0 w 1643063"/>
                  <a:gd name="connsiteY4" fmla="*/ 1340644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097756 w 1640681"/>
                  <a:gd name="connsiteY3" fmla="*/ 1178719 h 1521619"/>
                  <a:gd name="connsiteX4" fmla="*/ 0 w 1640681"/>
                  <a:gd name="connsiteY4" fmla="*/ 1350169 h 152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681" h="1521619">
                    <a:moveTo>
                      <a:pt x="1100137" y="0"/>
                    </a:moveTo>
                    <a:cubicBezTo>
                      <a:pt x="1099343" y="388938"/>
                      <a:pt x="1096169" y="789781"/>
                      <a:pt x="1095375" y="1178719"/>
                    </a:cubicBezTo>
                    <a:lnTo>
                      <a:pt x="1640681" y="1521619"/>
                    </a:lnTo>
                    <a:cubicBezTo>
                      <a:pt x="1641078" y="1521619"/>
                      <a:pt x="1279525" y="1291431"/>
                      <a:pt x="1097756" y="1178719"/>
                    </a:cubicBezTo>
                    <a:lnTo>
                      <a:pt x="0" y="1350169"/>
                    </a:lnTo>
                  </a:path>
                </a:pathLst>
              </a:custGeom>
              <a:no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pic>
            <p:nvPicPr>
              <p:cNvPr id="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6834">
                <a:off x="2507529" y="4379655"/>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グループ化 29"/>
            <p:cNvGrpSpPr/>
            <p:nvPr/>
          </p:nvGrpSpPr>
          <p:grpSpPr>
            <a:xfrm>
              <a:off x="2339752" y="4185607"/>
              <a:ext cx="1652713" cy="1684504"/>
              <a:chOff x="2339752" y="4185607"/>
              <a:chExt cx="1652713" cy="1684504"/>
            </a:xfrm>
          </p:grpSpPr>
          <p:sp>
            <p:nvSpPr>
              <p:cNvPr id="22" name="フリーフォーム 21"/>
              <p:cNvSpPr/>
              <p:nvPr/>
            </p:nvSpPr>
            <p:spPr>
              <a:xfrm>
                <a:off x="2885078" y="4527086"/>
                <a:ext cx="1107387" cy="1343025"/>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4898 w 1109661"/>
                  <a:gd name="connsiteY4" fmla="*/ 0 h 1343025"/>
                  <a:gd name="connsiteX0" fmla="*/ 1102624 w 1107387"/>
                  <a:gd name="connsiteY0" fmla="*/ 0 h 1343025"/>
                  <a:gd name="connsiteX1" fmla="*/ 2488 w 1107387"/>
                  <a:gd name="connsiteY1" fmla="*/ 197646 h 1343025"/>
                  <a:gd name="connsiteX2" fmla="*/ 106 w 1107387"/>
                  <a:gd name="connsiteY2" fmla="*/ 1343025 h 1343025"/>
                  <a:gd name="connsiteX3" fmla="*/ 1107387 w 1107387"/>
                  <a:gd name="connsiteY3" fmla="*/ 1176338 h 1343025"/>
                  <a:gd name="connsiteX4" fmla="*/ 1102624 w 1107387"/>
                  <a:gd name="connsiteY4" fmla="*/ 0 h 1343025"/>
                  <a:gd name="connsiteX0" fmla="*/ 1102624 w 1107387"/>
                  <a:gd name="connsiteY0" fmla="*/ 0 h 1343025"/>
                  <a:gd name="connsiteX1" fmla="*/ 2488 w 1107387"/>
                  <a:gd name="connsiteY1" fmla="*/ 171452 h 1343025"/>
                  <a:gd name="connsiteX2" fmla="*/ 106 w 1107387"/>
                  <a:gd name="connsiteY2" fmla="*/ 1343025 h 1343025"/>
                  <a:gd name="connsiteX3" fmla="*/ 1107387 w 1107387"/>
                  <a:gd name="connsiteY3" fmla="*/ 1176338 h 1343025"/>
                  <a:gd name="connsiteX4" fmla="*/ 1102624 w 1107387"/>
                  <a:gd name="connsiteY4" fmla="*/ 0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4" fmla="*/ 93928 w 1107387"/>
                  <a:gd name="connsiteY4" fmla="*/ 262892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Lst>
                <a:ahLst/>
                <a:cxnLst>
                  <a:cxn ang="0">
                    <a:pos x="connsiteX0" y="connsiteY0"/>
                  </a:cxn>
                  <a:cxn ang="0">
                    <a:pos x="connsiteX1" y="connsiteY1"/>
                  </a:cxn>
                  <a:cxn ang="0">
                    <a:pos x="connsiteX2" y="connsiteY2"/>
                  </a:cxn>
                  <a:cxn ang="0">
                    <a:pos x="connsiteX3" y="connsiteY3"/>
                  </a:cxn>
                </a:cxnLst>
                <a:rect l="l" t="t" r="r" b="b"/>
                <a:pathLst>
                  <a:path w="1107387" h="1343025">
                    <a:moveTo>
                      <a:pt x="2488" y="171452"/>
                    </a:moveTo>
                    <a:cubicBezTo>
                      <a:pt x="3282" y="562771"/>
                      <a:pt x="-688" y="951706"/>
                      <a:pt x="106" y="1343025"/>
                    </a:cubicBezTo>
                    <a:lnTo>
                      <a:pt x="1107387" y="1176338"/>
                    </a:lnTo>
                    <a:cubicBezTo>
                      <a:pt x="1105799" y="784225"/>
                      <a:pt x="1104212" y="392113"/>
                      <a:pt x="1102624" y="0"/>
                    </a:cubicBezTo>
                  </a:path>
                </a:pathLst>
              </a:cu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36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34" name="フリーフォーム 33"/>
              <p:cNvSpPr/>
              <p:nvPr/>
            </p:nvSpPr>
            <p:spPr>
              <a:xfrm flipH="1">
                <a:off x="2340916" y="4353255"/>
                <a:ext cx="546652" cy="1516856"/>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326241"/>
                  <a:gd name="connsiteY0" fmla="*/ 61912 h 1404937"/>
                  <a:gd name="connsiteX1" fmla="*/ 0 w 1326241"/>
                  <a:gd name="connsiteY1" fmla="*/ 238127 h 1404937"/>
                  <a:gd name="connsiteX2" fmla="*/ 2380 w 1326241"/>
                  <a:gd name="connsiteY2" fmla="*/ 1404937 h 1404937"/>
                  <a:gd name="connsiteX3" fmla="*/ 1109661 w 1326241"/>
                  <a:gd name="connsiteY3" fmla="*/ 1238250 h 1404937"/>
                  <a:gd name="connsiteX4" fmla="*/ 1107280 w 1326241"/>
                  <a:gd name="connsiteY4" fmla="*/ 64294 h 1404937"/>
                  <a:gd name="connsiteX5" fmla="*/ 1326241 w 1326241"/>
                  <a:gd name="connsiteY5" fmla="*/ 0 h 1404937"/>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173831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1007582 w 1109661"/>
                  <a:gd name="connsiteY0" fmla="*/ 28575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0 w 1109661"/>
                  <a:gd name="connsiteY0" fmla="*/ 350046 h 1516856"/>
                  <a:gd name="connsiteX1" fmla="*/ 2380 w 1109661"/>
                  <a:gd name="connsiteY1" fmla="*/ 1516856 h 1516856"/>
                  <a:gd name="connsiteX2" fmla="*/ 1109661 w 1109661"/>
                  <a:gd name="connsiteY2" fmla="*/ 1350169 h 1516856"/>
                  <a:gd name="connsiteX3" fmla="*/ 1107280 w 1109661"/>
                  <a:gd name="connsiteY3" fmla="*/ 0 h 1516856"/>
                  <a:gd name="connsiteX0" fmla="*/ 0 w 1107289"/>
                  <a:gd name="connsiteY0" fmla="*/ 350046 h 1516856"/>
                  <a:gd name="connsiteX1" fmla="*/ 2380 w 1107289"/>
                  <a:gd name="connsiteY1" fmla="*/ 1516856 h 1516856"/>
                  <a:gd name="connsiteX2" fmla="*/ 1095063 w 1107289"/>
                  <a:gd name="connsiteY2" fmla="*/ 1178719 h 1516856"/>
                  <a:gd name="connsiteX3" fmla="*/ 1107280 w 1107289"/>
                  <a:gd name="connsiteY3" fmla="*/ 0 h 1516856"/>
                  <a:gd name="connsiteX0" fmla="*/ 0 w 1107309"/>
                  <a:gd name="connsiteY0" fmla="*/ 350046 h 1516856"/>
                  <a:gd name="connsiteX1" fmla="*/ 2380 w 1107309"/>
                  <a:gd name="connsiteY1" fmla="*/ 1516856 h 1516856"/>
                  <a:gd name="connsiteX2" fmla="*/ 1104794 w 1107309"/>
                  <a:gd name="connsiteY2" fmla="*/ 1181100 h 1516856"/>
                  <a:gd name="connsiteX3" fmla="*/ 1107280 w 1107309"/>
                  <a:gd name="connsiteY3" fmla="*/ 0 h 1516856"/>
                  <a:gd name="connsiteX0" fmla="*/ 0 w 1107287"/>
                  <a:gd name="connsiteY0" fmla="*/ 350046 h 1516856"/>
                  <a:gd name="connsiteX1" fmla="*/ 2380 w 1107287"/>
                  <a:gd name="connsiteY1" fmla="*/ 1516856 h 1516856"/>
                  <a:gd name="connsiteX2" fmla="*/ 1090198 w 1107287"/>
                  <a:gd name="connsiteY2" fmla="*/ 1181100 h 1516856"/>
                  <a:gd name="connsiteX3" fmla="*/ 1107280 w 1107287"/>
                  <a:gd name="connsiteY3" fmla="*/ 0 h 1516856"/>
                  <a:gd name="connsiteX0" fmla="*/ 0 w 1117018"/>
                  <a:gd name="connsiteY0" fmla="*/ 340521 h 1516856"/>
                  <a:gd name="connsiteX1" fmla="*/ 12111 w 1117018"/>
                  <a:gd name="connsiteY1" fmla="*/ 1516856 h 1516856"/>
                  <a:gd name="connsiteX2" fmla="*/ 1099929 w 1117018"/>
                  <a:gd name="connsiteY2" fmla="*/ 1181100 h 1516856"/>
                  <a:gd name="connsiteX3" fmla="*/ 1117011 w 1117018"/>
                  <a:gd name="connsiteY3" fmla="*/ 0 h 1516856"/>
                </a:gdLst>
                <a:ahLst/>
                <a:cxnLst>
                  <a:cxn ang="0">
                    <a:pos x="connsiteX0" y="connsiteY0"/>
                  </a:cxn>
                  <a:cxn ang="0">
                    <a:pos x="connsiteX1" y="connsiteY1"/>
                  </a:cxn>
                  <a:cxn ang="0">
                    <a:pos x="connsiteX2" y="connsiteY2"/>
                  </a:cxn>
                  <a:cxn ang="0">
                    <a:pos x="connsiteX3" y="connsiteY3"/>
                  </a:cxn>
                </a:cxnLst>
                <a:rect l="l" t="t" r="r" b="b"/>
                <a:pathLst>
                  <a:path w="1117018" h="1516856">
                    <a:moveTo>
                      <a:pt x="0" y="340521"/>
                    </a:moveTo>
                    <a:cubicBezTo>
                      <a:pt x="794" y="731840"/>
                      <a:pt x="11317" y="1125537"/>
                      <a:pt x="12111" y="1516856"/>
                    </a:cubicBezTo>
                    <a:lnTo>
                      <a:pt x="1099929" y="1181100"/>
                    </a:lnTo>
                    <a:cubicBezTo>
                      <a:pt x="1099135" y="789781"/>
                      <a:pt x="1117408" y="195659"/>
                      <a:pt x="1117011" y="0"/>
                    </a:cubicBezTo>
                  </a:path>
                </a:pathLst>
              </a:cu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18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33" name="フリーフォーム 32"/>
              <p:cNvSpPr/>
              <p:nvPr/>
            </p:nvSpPr>
            <p:spPr>
              <a:xfrm>
                <a:off x="2339752" y="4185607"/>
                <a:ext cx="1651550" cy="509587"/>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526379 w 1659729"/>
                  <a:gd name="connsiteY7" fmla="*/ 17383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464466 w 1659729"/>
                  <a:gd name="connsiteY6" fmla="*/ 330995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526379 w 1659729"/>
                  <a:gd name="connsiteY5" fmla="*/ 2309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116805 w 1659729"/>
                  <a:gd name="connsiteY4" fmla="*/ 826295 h 1343025"/>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71451 h 516730"/>
                  <a:gd name="connsiteX1" fmla="*/ 552448 w 1659729"/>
                  <a:gd name="connsiteY1" fmla="*/ 516730 h 516730"/>
                  <a:gd name="connsiteX2" fmla="*/ 1659729 w 1659729"/>
                  <a:gd name="connsiteY2" fmla="*/ 350043 h 516730"/>
                  <a:gd name="connsiteX3" fmla="*/ 1112042 w 1659729"/>
                  <a:gd name="connsiteY3" fmla="*/ 0 h 516730"/>
                  <a:gd name="connsiteX4" fmla="*/ 0 w 1659729"/>
                  <a:gd name="connsiteY4" fmla="*/ 171451 h 516730"/>
                  <a:gd name="connsiteX0" fmla="*/ 0 w 1659729"/>
                  <a:gd name="connsiteY0" fmla="*/ 157164 h 502443"/>
                  <a:gd name="connsiteX1" fmla="*/ 552448 w 1659729"/>
                  <a:gd name="connsiteY1" fmla="*/ 502443 h 502443"/>
                  <a:gd name="connsiteX2" fmla="*/ 1659729 w 1659729"/>
                  <a:gd name="connsiteY2" fmla="*/ 335756 h 502443"/>
                  <a:gd name="connsiteX3" fmla="*/ 1114424 w 1659729"/>
                  <a:gd name="connsiteY3" fmla="*/ 0 h 502443"/>
                  <a:gd name="connsiteX4" fmla="*/ 0 w 1659729"/>
                  <a:gd name="connsiteY4" fmla="*/ 157164 h 502443"/>
                  <a:gd name="connsiteX0" fmla="*/ 0 w 1659729"/>
                  <a:gd name="connsiteY0" fmla="*/ 164308 h 509587"/>
                  <a:gd name="connsiteX1" fmla="*/ 552448 w 1659729"/>
                  <a:gd name="connsiteY1" fmla="*/ 509587 h 509587"/>
                  <a:gd name="connsiteX2" fmla="*/ 1659729 w 1659729"/>
                  <a:gd name="connsiteY2" fmla="*/ 342900 h 509587"/>
                  <a:gd name="connsiteX3" fmla="*/ 1116806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9188 w 1659729"/>
                  <a:gd name="connsiteY3" fmla="*/ 0 h 509587"/>
                  <a:gd name="connsiteX4" fmla="*/ 0 w 1659729"/>
                  <a:gd name="connsiteY4" fmla="*/ 164308 h 509587"/>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71451 h 516730"/>
                  <a:gd name="connsiteX1" fmla="*/ 552448 w 1659729"/>
                  <a:gd name="connsiteY1" fmla="*/ 516730 h 516730"/>
                  <a:gd name="connsiteX2" fmla="*/ 1659729 w 1659729"/>
                  <a:gd name="connsiteY2" fmla="*/ 350043 h 516730"/>
                  <a:gd name="connsiteX3" fmla="*/ 1112045 w 1659729"/>
                  <a:gd name="connsiteY3" fmla="*/ 0 h 516730"/>
                  <a:gd name="connsiteX4" fmla="*/ 0 w 1659729"/>
                  <a:gd name="connsiteY4" fmla="*/ 171451 h 516730"/>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729" h="509587">
                    <a:moveTo>
                      <a:pt x="0" y="164308"/>
                    </a:moveTo>
                    <a:cubicBezTo>
                      <a:pt x="125810" y="238127"/>
                      <a:pt x="394889" y="415528"/>
                      <a:pt x="552448" y="509587"/>
                    </a:cubicBezTo>
                    <a:lnTo>
                      <a:pt x="1659729" y="342900"/>
                    </a:lnTo>
                    <a:cubicBezTo>
                      <a:pt x="1470025" y="228600"/>
                      <a:pt x="1294606" y="114300"/>
                      <a:pt x="1112045" y="0"/>
                    </a:cubicBezTo>
                    <a:lnTo>
                      <a:pt x="0" y="164308"/>
                    </a:lnTo>
                    <a:close/>
                  </a:path>
                </a:pathLst>
              </a:cu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36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gr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凝縮係数 </a:t>
                </a:r>
                <a14:m>
                  <m:oMath xmlns:m="http://schemas.openxmlformats.org/officeDocument/2006/math">
                    <m:r>
                      <a:rPr lang="ja-JP" altLang="en-US" i="1">
                        <a:latin typeface="Cambria Math"/>
                      </a:rPr>
                      <m:t>𝛼</m:t>
                    </m:r>
                  </m:oMath>
                </a14:m>
                <a:r>
                  <a:rPr lang="ja-JP" altLang="en-US" dirty="0"/>
                  <a:t> を昇華熱から予測</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1">
                <a:blip r:embed="rId4"/>
                <a:stretch>
                  <a:fillRect l="-1778" t="-16162" b="-26263"/>
                </a:stretch>
              </a:blipFill>
            </p:spPr>
            <p:txBody>
              <a:bodyPr/>
              <a:lstStyle/>
              <a:p>
                <a:r>
                  <a:rPr lang="ja-JP" altLang="en-US">
                    <a:noFill/>
                  </a:rPr>
                  <a:t> </a:t>
                </a:r>
              </a:p>
            </p:txBody>
          </p:sp>
        </mc:Fallback>
      </mc:AlternateContent>
      <p:sp>
        <p:nvSpPr>
          <p:cNvPr id="3" name="テキスト プレースホルダー 2"/>
          <p:cNvSpPr>
            <a:spLocks noGrp="1"/>
          </p:cNvSpPr>
          <p:nvPr>
            <p:ph type="body" sz="quarter" idx="13"/>
          </p:nvPr>
        </p:nvSpPr>
        <p:spPr/>
        <p:txBody>
          <a:bodyPr/>
          <a:lstStyle/>
          <a:p>
            <a:r>
              <a:rPr lang="ja-JP" altLang="en-US" dirty="0"/>
              <a:t>氷の凝縮係数</a:t>
            </a:r>
            <a:endParaRPr lang="en-US" altLang="ja-JP" dirty="0"/>
          </a:p>
        </p:txBody>
      </p:sp>
      <p:grpSp>
        <p:nvGrpSpPr>
          <p:cNvPr id="436" name="グループ化 435"/>
          <p:cNvGrpSpPr>
            <a:grpSpLocks noChangeAspect="1"/>
          </p:cNvGrpSpPr>
          <p:nvPr/>
        </p:nvGrpSpPr>
        <p:grpSpPr>
          <a:xfrm>
            <a:off x="470049" y="2424268"/>
            <a:ext cx="1647383" cy="1686885"/>
            <a:chOff x="386394" y="-613594"/>
            <a:chExt cx="6589532" cy="6747540"/>
          </a:xfrm>
        </p:grpSpPr>
        <p:sp>
          <p:nvSpPr>
            <p:cNvPr id="437" name="フリーフォーム 436"/>
            <p:cNvSpPr/>
            <p:nvPr/>
          </p:nvSpPr>
          <p:spPr>
            <a:xfrm>
              <a:off x="408550" y="-610322"/>
              <a:ext cx="6562724" cy="6088860"/>
            </a:xfrm>
            <a:custGeom>
              <a:avLst/>
              <a:gdLst>
                <a:gd name="connsiteX0" fmla="*/ 1102519 w 1645444"/>
                <a:gd name="connsiteY0" fmla="*/ 0 h 1516856"/>
                <a:gd name="connsiteX1" fmla="*/ 1100138 w 1645444"/>
                <a:gd name="connsiteY1" fmla="*/ 1166813 h 1516856"/>
                <a:gd name="connsiteX2" fmla="*/ 1645444 w 1645444"/>
                <a:gd name="connsiteY2" fmla="*/ 1516856 h 1516856"/>
                <a:gd name="connsiteX3" fmla="*/ 1100138 w 1645444"/>
                <a:gd name="connsiteY3" fmla="*/ 1166813 h 1516856"/>
                <a:gd name="connsiteX4" fmla="*/ 0 w 1645444"/>
                <a:gd name="connsiteY4" fmla="*/ 1340644 h 1516856"/>
                <a:gd name="connsiteX0" fmla="*/ 1102519 w 1645444"/>
                <a:gd name="connsiteY0" fmla="*/ 0 h 1516868"/>
                <a:gd name="connsiteX1" fmla="*/ 1100138 w 1645444"/>
                <a:gd name="connsiteY1" fmla="*/ 1166813 h 1516868"/>
                <a:gd name="connsiteX2" fmla="*/ 1645444 w 1645444"/>
                <a:gd name="connsiteY2" fmla="*/ 1516856 h 1516868"/>
                <a:gd name="connsiteX3" fmla="*/ 1100138 w 1645444"/>
                <a:gd name="connsiteY3" fmla="*/ 1178719 h 1516868"/>
                <a:gd name="connsiteX4" fmla="*/ 0 w 1645444"/>
                <a:gd name="connsiteY4" fmla="*/ 1340644 h 1516868"/>
                <a:gd name="connsiteX0" fmla="*/ 1102519 w 1645444"/>
                <a:gd name="connsiteY0" fmla="*/ 0 h 1516856"/>
                <a:gd name="connsiteX1" fmla="*/ 1097757 w 1645444"/>
                <a:gd name="connsiteY1" fmla="*/ 1178719 h 1516856"/>
                <a:gd name="connsiteX2" fmla="*/ 1645444 w 1645444"/>
                <a:gd name="connsiteY2" fmla="*/ 1516856 h 1516856"/>
                <a:gd name="connsiteX3" fmla="*/ 1100138 w 1645444"/>
                <a:gd name="connsiteY3" fmla="*/ 1178719 h 1516856"/>
                <a:gd name="connsiteX4" fmla="*/ 0 w 1645444"/>
                <a:gd name="connsiteY4" fmla="*/ 1340644 h 1516856"/>
                <a:gd name="connsiteX0" fmla="*/ 1102519 w 1643063"/>
                <a:gd name="connsiteY0" fmla="*/ 0 h 1521619"/>
                <a:gd name="connsiteX1" fmla="*/ 1097757 w 1643063"/>
                <a:gd name="connsiteY1" fmla="*/ 1178719 h 1521619"/>
                <a:gd name="connsiteX2" fmla="*/ 1643063 w 1643063"/>
                <a:gd name="connsiteY2" fmla="*/ 1521619 h 1521619"/>
                <a:gd name="connsiteX3" fmla="*/ 1100138 w 1643063"/>
                <a:gd name="connsiteY3" fmla="*/ 1178719 h 1521619"/>
                <a:gd name="connsiteX4" fmla="*/ 0 w 1643063"/>
                <a:gd name="connsiteY4" fmla="*/ 1340644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097756 w 1640681"/>
                <a:gd name="connsiteY3" fmla="*/ 1178719 h 1521619"/>
                <a:gd name="connsiteX4" fmla="*/ 0 w 1640681"/>
                <a:gd name="connsiteY4" fmla="*/ 1350169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10258 w 1640681"/>
                <a:gd name="connsiteY1" fmla="*/ 1175147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06686 w 1640681"/>
                <a:gd name="connsiteY1" fmla="*/ 1184077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06686 w 1640681"/>
                <a:gd name="connsiteY1" fmla="*/ 1184077 h 1521619"/>
                <a:gd name="connsiteX2" fmla="*/ 1640681 w 1640681"/>
                <a:gd name="connsiteY2" fmla="*/ 1521619 h 1521619"/>
                <a:gd name="connsiteX3" fmla="*/ 1106687 w 1640681"/>
                <a:gd name="connsiteY3" fmla="*/ 1184672 h 1521619"/>
                <a:gd name="connsiteX4" fmla="*/ 0 w 1640681"/>
                <a:gd name="connsiteY4" fmla="*/ 1350169 h 1521619"/>
                <a:gd name="connsiteX0" fmla="*/ 1104304 w 1640681"/>
                <a:gd name="connsiteY0" fmla="*/ 0 h 1523405"/>
                <a:gd name="connsiteX1" fmla="*/ 1106686 w 1640681"/>
                <a:gd name="connsiteY1" fmla="*/ 1185863 h 1523405"/>
                <a:gd name="connsiteX2" fmla="*/ 1640681 w 1640681"/>
                <a:gd name="connsiteY2" fmla="*/ 1523405 h 1523405"/>
                <a:gd name="connsiteX3" fmla="*/ 1106687 w 1640681"/>
                <a:gd name="connsiteY3" fmla="*/ 1186458 h 1523405"/>
                <a:gd name="connsiteX4" fmla="*/ 0 w 1640681"/>
                <a:gd name="connsiteY4" fmla="*/ 1351955 h 1523405"/>
                <a:gd name="connsiteX0" fmla="*/ 1101923 w 1640681"/>
                <a:gd name="connsiteY0" fmla="*/ 0 h 1506141"/>
                <a:gd name="connsiteX1" fmla="*/ 1106686 w 1640681"/>
                <a:gd name="connsiteY1" fmla="*/ 1168599 h 1506141"/>
                <a:gd name="connsiteX2" fmla="*/ 1640681 w 1640681"/>
                <a:gd name="connsiteY2" fmla="*/ 1506141 h 1506141"/>
                <a:gd name="connsiteX3" fmla="*/ 1106687 w 1640681"/>
                <a:gd name="connsiteY3" fmla="*/ 1169194 h 1506141"/>
                <a:gd name="connsiteX4" fmla="*/ 0 w 1640681"/>
                <a:gd name="connsiteY4" fmla="*/ 1334691 h 1506141"/>
                <a:gd name="connsiteX0" fmla="*/ 1104304 w 1640681"/>
                <a:gd name="connsiteY0" fmla="*/ 0 h 1522215"/>
                <a:gd name="connsiteX1" fmla="*/ 1106686 w 1640681"/>
                <a:gd name="connsiteY1" fmla="*/ 1184673 h 1522215"/>
                <a:gd name="connsiteX2" fmla="*/ 1640681 w 1640681"/>
                <a:gd name="connsiteY2" fmla="*/ 1522215 h 1522215"/>
                <a:gd name="connsiteX3" fmla="*/ 1106687 w 1640681"/>
                <a:gd name="connsiteY3" fmla="*/ 1185268 h 1522215"/>
                <a:gd name="connsiteX4" fmla="*/ 0 w 1640681"/>
                <a:gd name="connsiteY4" fmla="*/ 1350765 h 152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681" h="1522215">
                  <a:moveTo>
                    <a:pt x="1104304" y="0"/>
                  </a:moveTo>
                  <a:cubicBezTo>
                    <a:pt x="1103510" y="388938"/>
                    <a:pt x="1107480" y="795735"/>
                    <a:pt x="1106686" y="1184673"/>
                  </a:cubicBezTo>
                  <a:lnTo>
                    <a:pt x="1640681" y="1522215"/>
                  </a:lnTo>
                  <a:cubicBezTo>
                    <a:pt x="1641078" y="1522215"/>
                    <a:pt x="1288456" y="1297980"/>
                    <a:pt x="1106687" y="1185268"/>
                  </a:cubicBezTo>
                  <a:lnTo>
                    <a:pt x="0" y="1350765"/>
                  </a:lnTo>
                </a:path>
              </a:pathLst>
            </a:custGeom>
            <a:no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38" name="グループ化 437"/>
            <p:cNvGrpSpPr/>
            <p:nvPr/>
          </p:nvGrpSpPr>
          <p:grpSpPr>
            <a:xfrm>
              <a:off x="386394" y="-613594"/>
              <a:ext cx="6589532" cy="6747540"/>
              <a:chOff x="2345082" y="4183226"/>
              <a:chExt cx="1647383" cy="1686885"/>
            </a:xfrm>
          </p:grpSpPr>
          <p:sp>
            <p:nvSpPr>
              <p:cNvPr id="439" name="フリーフォーム 438"/>
              <p:cNvSpPr/>
              <p:nvPr/>
            </p:nvSpPr>
            <p:spPr>
              <a:xfrm flipH="1">
                <a:off x="2345082" y="4348492"/>
                <a:ext cx="537129" cy="1520428"/>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326241"/>
                  <a:gd name="connsiteY0" fmla="*/ 61912 h 1404937"/>
                  <a:gd name="connsiteX1" fmla="*/ 0 w 1326241"/>
                  <a:gd name="connsiteY1" fmla="*/ 238127 h 1404937"/>
                  <a:gd name="connsiteX2" fmla="*/ 2380 w 1326241"/>
                  <a:gd name="connsiteY2" fmla="*/ 1404937 h 1404937"/>
                  <a:gd name="connsiteX3" fmla="*/ 1109661 w 1326241"/>
                  <a:gd name="connsiteY3" fmla="*/ 1238250 h 1404937"/>
                  <a:gd name="connsiteX4" fmla="*/ 1107280 w 1326241"/>
                  <a:gd name="connsiteY4" fmla="*/ 64294 h 1404937"/>
                  <a:gd name="connsiteX5" fmla="*/ 1326241 w 1326241"/>
                  <a:gd name="connsiteY5" fmla="*/ 0 h 1404937"/>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173831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1007582 w 1109661"/>
                  <a:gd name="connsiteY0" fmla="*/ 28575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0 w 1109661"/>
                  <a:gd name="connsiteY0" fmla="*/ 350046 h 1516856"/>
                  <a:gd name="connsiteX1" fmla="*/ 2380 w 1109661"/>
                  <a:gd name="connsiteY1" fmla="*/ 1516856 h 1516856"/>
                  <a:gd name="connsiteX2" fmla="*/ 1109661 w 1109661"/>
                  <a:gd name="connsiteY2" fmla="*/ 1350169 h 1516856"/>
                  <a:gd name="connsiteX3" fmla="*/ 1107280 w 1109661"/>
                  <a:gd name="connsiteY3" fmla="*/ 0 h 1516856"/>
                  <a:gd name="connsiteX0" fmla="*/ 0 w 1107289"/>
                  <a:gd name="connsiteY0" fmla="*/ 350046 h 1516856"/>
                  <a:gd name="connsiteX1" fmla="*/ 2380 w 1107289"/>
                  <a:gd name="connsiteY1" fmla="*/ 1516856 h 1516856"/>
                  <a:gd name="connsiteX2" fmla="*/ 1095063 w 1107289"/>
                  <a:gd name="connsiteY2" fmla="*/ 1178719 h 1516856"/>
                  <a:gd name="connsiteX3" fmla="*/ 1107280 w 1107289"/>
                  <a:gd name="connsiteY3" fmla="*/ 0 h 1516856"/>
                  <a:gd name="connsiteX0" fmla="*/ 0 w 1107309"/>
                  <a:gd name="connsiteY0" fmla="*/ 350046 h 1516856"/>
                  <a:gd name="connsiteX1" fmla="*/ 2380 w 1107309"/>
                  <a:gd name="connsiteY1" fmla="*/ 1516856 h 1516856"/>
                  <a:gd name="connsiteX2" fmla="*/ 1104794 w 1107309"/>
                  <a:gd name="connsiteY2" fmla="*/ 1181100 h 1516856"/>
                  <a:gd name="connsiteX3" fmla="*/ 1107280 w 1107309"/>
                  <a:gd name="connsiteY3" fmla="*/ 0 h 1516856"/>
                  <a:gd name="connsiteX0" fmla="*/ 0 w 1107287"/>
                  <a:gd name="connsiteY0" fmla="*/ 350046 h 1516856"/>
                  <a:gd name="connsiteX1" fmla="*/ 2380 w 1107287"/>
                  <a:gd name="connsiteY1" fmla="*/ 1516856 h 1516856"/>
                  <a:gd name="connsiteX2" fmla="*/ 1090198 w 1107287"/>
                  <a:gd name="connsiteY2" fmla="*/ 1181100 h 1516856"/>
                  <a:gd name="connsiteX3" fmla="*/ 1107280 w 1107287"/>
                  <a:gd name="connsiteY3" fmla="*/ 0 h 1516856"/>
                  <a:gd name="connsiteX0" fmla="*/ 0 w 1117018"/>
                  <a:gd name="connsiteY0" fmla="*/ 340521 h 1516856"/>
                  <a:gd name="connsiteX1" fmla="*/ 12111 w 1117018"/>
                  <a:gd name="connsiteY1" fmla="*/ 1516856 h 1516856"/>
                  <a:gd name="connsiteX2" fmla="*/ 1099929 w 1117018"/>
                  <a:gd name="connsiteY2" fmla="*/ 1181100 h 1516856"/>
                  <a:gd name="connsiteX3" fmla="*/ 1117011 w 1117018"/>
                  <a:gd name="connsiteY3" fmla="*/ 0 h 1516856"/>
                  <a:gd name="connsiteX0" fmla="*/ 0 w 1117017"/>
                  <a:gd name="connsiteY0" fmla="*/ 340521 h 1488281"/>
                  <a:gd name="connsiteX1" fmla="*/ 42522 w 1117017"/>
                  <a:gd name="connsiteY1" fmla="*/ 1488281 h 1488281"/>
                  <a:gd name="connsiteX2" fmla="*/ 1099929 w 1117017"/>
                  <a:gd name="connsiteY2" fmla="*/ 1181100 h 1488281"/>
                  <a:gd name="connsiteX3" fmla="*/ 1117011 w 1117017"/>
                  <a:gd name="connsiteY3" fmla="*/ 0 h 1488281"/>
                  <a:gd name="connsiteX0" fmla="*/ 0 w 1117017"/>
                  <a:gd name="connsiteY0" fmla="*/ 340521 h 1515665"/>
                  <a:gd name="connsiteX1" fmla="*/ 12111 w 1117017"/>
                  <a:gd name="connsiteY1" fmla="*/ 1515665 h 1515665"/>
                  <a:gd name="connsiteX2" fmla="*/ 1099929 w 1117017"/>
                  <a:gd name="connsiteY2" fmla="*/ 1181100 h 1515665"/>
                  <a:gd name="connsiteX3" fmla="*/ 1117011 w 1117017"/>
                  <a:gd name="connsiteY3" fmla="*/ 0 h 1515665"/>
                  <a:gd name="connsiteX0" fmla="*/ 0 w 1106069"/>
                  <a:gd name="connsiteY0" fmla="*/ 329806 h 1515665"/>
                  <a:gd name="connsiteX1" fmla="*/ 1163 w 1106069"/>
                  <a:gd name="connsiteY1" fmla="*/ 1515665 h 1515665"/>
                  <a:gd name="connsiteX2" fmla="*/ 1088981 w 1106069"/>
                  <a:gd name="connsiteY2" fmla="*/ 1181100 h 1515665"/>
                  <a:gd name="connsiteX3" fmla="*/ 1106063 w 1106069"/>
                  <a:gd name="connsiteY3" fmla="*/ 0 h 1515665"/>
                  <a:gd name="connsiteX0" fmla="*/ 0 w 1106069"/>
                  <a:gd name="connsiteY0" fmla="*/ 329806 h 1515665"/>
                  <a:gd name="connsiteX1" fmla="*/ 1163 w 1106069"/>
                  <a:gd name="connsiteY1" fmla="*/ 1515665 h 1515665"/>
                  <a:gd name="connsiteX2" fmla="*/ 1088981 w 1106069"/>
                  <a:gd name="connsiteY2" fmla="*/ 1181100 h 1515665"/>
                  <a:gd name="connsiteX3" fmla="*/ 1106063 w 1106069"/>
                  <a:gd name="connsiteY3" fmla="*/ 0 h 1515665"/>
                  <a:gd name="connsiteX0" fmla="*/ 0 w 1097559"/>
                  <a:gd name="connsiteY0" fmla="*/ 332783 h 1518642"/>
                  <a:gd name="connsiteX1" fmla="*/ 1163 w 1097559"/>
                  <a:gd name="connsiteY1" fmla="*/ 1518642 h 1518642"/>
                  <a:gd name="connsiteX2" fmla="*/ 1088981 w 1097559"/>
                  <a:gd name="connsiteY2" fmla="*/ 1184077 h 1518642"/>
                  <a:gd name="connsiteX3" fmla="*/ 1097548 w 1097559"/>
                  <a:gd name="connsiteY3" fmla="*/ 0 h 1518642"/>
                  <a:gd name="connsiteX0" fmla="*/ 0 w 1097559"/>
                  <a:gd name="connsiteY0" fmla="*/ 334569 h 1520428"/>
                  <a:gd name="connsiteX1" fmla="*/ 1163 w 1097559"/>
                  <a:gd name="connsiteY1" fmla="*/ 1520428 h 1520428"/>
                  <a:gd name="connsiteX2" fmla="*/ 1088981 w 1097559"/>
                  <a:gd name="connsiteY2" fmla="*/ 1185863 h 1520428"/>
                  <a:gd name="connsiteX3" fmla="*/ 1097548 w 1097559"/>
                  <a:gd name="connsiteY3" fmla="*/ 0 h 1520428"/>
                </a:gdLst>
                <a:ahLst/>
                <a:cxnLst>
                  <a:cxn ang="0">
                    <a:pos x="connsiteX0" y="connsiteY0"/>
                  </a:cxn>
                  <a:cxn ang="0">
                    <a:pos x="connsiteX1" y="connsiteY1"/>
                  </a:cxn>
                  <a:cxn ang="0">
                    <a:pos x="connsiteX2" y="connsiteY2"/>
                  </a:cxn>
                  <a:cxn ang="0">
                    <a:pos x="connsiteX3" y="connsiteY3"/>
                  </a:cxn>
                </a:cxnLst>
                <a:rect l="l" t="t" r="r" b="b"/>
                <a:pathLst>
                  <a:path w="1097559" h="1520428">
                    <a:moveTo>
                      <a:pt x="0" y="334569"/>
                    </a:moveTo>
                    <a:cubicBezTo>
                      <a:pt x="794" y="725888"/>
                      <a:pt x="369" y="1129109"/>
                      <a:pt x="1163" y="1520428"/>
                    </a:cubicBezTo>
                    <a:lnTo>
                      <a:pt x="1088981" y="1185863"/>
                    </a:lnTo>
                    <a:cubicBezTo>
                      <a:pt x="1088187" y="794544"/>
                      <a:pt x="1097945" y="195659"/>
                      <a:pt x="1097548" y="0"/>
                    </a:cubicBezTo>
                  </a:path>
                </a:pathLst>
              </a:cu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18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440" name="フリーフォーム 439"/>
              <p:cNvSpPr/>
              <p:nvPr/>
            </p:nvSpPr>
            <p:spPr>
              <a:xfrm>
                <a:off x="2345704" y="4183226"/>
                <a:ext cx="1644407" cy="501253"/>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526379 w 1659729"/>
                  <a:gd name="connsiteY7" fmla="*/ 17383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464466 w 1659729"/>
                  <a:gd name="connsiteY6" fmla="*/ 330995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526379 w 1659729"/>
                  <a:gd name="connsiteY5" fmla="*/ 2309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116805 w 1659729"/>
                  <a:gd name="connsiteY4" fmla="*/ 826295 h 1343025"/>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71451 h 516730"/>
                  <a:gd name="connsiteX1" fmla="*/ 552448 w 1659729"/>
                  <a:gd name="connsiteY1" fmla="*/ 516730 h 516730"/>
                  <a:gd name="connsiteX2" fmla="*/ 1659729 w 1659729"/>
                  <a:gd name="connsiteY2" fmla="*/ 350043 h 516730"/>
                  <a:gd name="connsiteX3" fmla="*/ 1112042 w 1659729"/>
                  <a:gd name="connsiteY3" fmla="*/ 0 h 516730"/>
                  <a:gd name="connsiteX4" fmla="*/ 0 w 1659729"/>
                  <a:gd name="connsiteY4" fmla="*/ 171451 h 516730"/>
                  <a:gd name="connsiteX0" fmla="*/ 0 w 1659729"/>
                  <a:gd name="connsiteY0" fmla="*/ 157164 h 502443"/>
                  <a:gd name="connsiteX1" fmla="*/ 552448 w 1659729"/>
                  <a:gd name="connsiteY1" fmla="*/ 502443 h 502443"/>
                  <a:gd name="connsiteX2" fmla="*/ 1659729 w 1659729"/>
                  <a:gd name="connsiteY2" fmla="*/ 335756 h 502443"/>
                  <a:gd name="connsiteX3" fmla="*/ 1114424 w 1659729"/>
                  <a:gd name="connsiteY3" fmla="*/ 0 h 502443"/>
                  <a:gd name="connsiteX4" fmla="*/ 0 w 1659729"/>
                  <a:gd name="connsiteY4" fmla="*/ 157164 h 502443"/>
                  <a:gd name="connsiteX0" fmla="*/ 0 w 1659729"/>
                  <a:gd name="connsiteY0" fmla="*/ 164308 h 509587"/>
                  <a:gd name="connsiteX1" fmla="*/ 552448 w 1659729"/>
                  <a:gd name="connsiteY1" fmla="*/ 509587 h 509587"/>
                  <a:gd name="connsiteX2" fmla="*/ 1659729 w 1659729"/>
                  <a:gd name="connsiteY2" fmla="*/ 342900 h 509587"/>
                  <a:gd name="connsiteX3" fmla="*/ 1116806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9188 w 1659729"/>
                  <a:gd name="connsiteY3" fmla="*/ 0 h 509587"/>
                  <a:gd name="connsiteX4" fmla="*/ 0 w 1659729"/>
                  <a:gd name="connsiteY4" fmla="*/ 164308 h 509587"/>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71451 h 516730"/>
                  <a:gd name="connsiteX1" fmla="*/ 552448 w 1659729"/>
                  <a:gd name="connsiteY1" fmla="*/ 516730 h 516730"/>
                  <a:gd name="connsiteX2" fmla="*/ 1659729 w 1659729"/>
                  <a:gd name="connsiteY2" fmla="*/ 350043 h 516730"/>
                  <a:gd name="connsiteX3" fmla="*/ 1112045 w 1659729"/>
                  <a:gd name="connsiteY3" fmla="*/ 0 h 516730"/>
                  <a:gd name="connsiteX4" fmla="*/ 0 w 1659729"/>
                  <a:gd name="connsiteY4" fmla="*/ 171451 h 516730"/>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498872"/>
                  <a:gd name="connsiteX1" fmla="*/ 546465 w 1659729"/>
                  <a:gd name="connsiteY1" fmla="*/ 498872 h 498872"/>
                  <a:gd name="connsiteX2" fmla="*/ 1659729 w 1659729"/>
                  <a:gd name="connsiteY2" fmla="*/ 342900 h 498872"/>
                  <a:gd name="connsiteX3" fmla="*/ 1112045 w 1659729"/>
                  <a:gd name="connsiteY3" fmla="*/ 0 h 498872"/>
                  <a:gd name="connsiteX4" fmla="*/ 0 w 1659729"/>
                  <a:gd name="connsiteY4" fmla="*/ 164308 h 498872"/>
                  <a:gd name="connsiteX0" fmla="*/ 0 w 1658532"/>
                  <a:gd name="connsiteY0" fmla="*/ 164308 h 498872"/>
                  <a:gd name="connsiteX1" fmla="*/ 546465 w 1658532"/>
                  <a:gd name="connsiteY1" fmla="*/ 498872 h 498872"/>
                  <a:gd name="connsiteX2" fmla="*/ 1658532 w 1658532"/>
                  <a:gd name="connsiteY2" fmla="*/ 331589 h 498872"/>
                  <a:gd name="connsiteX3" fmla="*/ 1112045 w 1658532"/>
                  <a:gd name="connsiteY3" fmla="*/ 0 h 498872"/>
                  <a:gd name="connsiteX4" fmla="*/ 0 w 1658532"/>
                  <a:gd name="connsiteY4" fmla="*/ 164308 h 498872"/>
                  <a:gd name="connsiteX0" fmla="*/ 0 w 1644174"/>
                  <a:gd name="connsiteY0" fmla="*/ 154188 h 498872"/>
                  <a:gd name="connsiteX1" fmla="*/ 532107 w 1644174"/>
                  <a:gd name="connsiteY1" fmla="*/ 498872 h 498872"/>
                  <a:gd name="connsiteX2" fmla="*/ 1644174 w 1644174"/>
                  <a:gd name="connsiteY2" fmla="*/ 331589 h 498872"/>
                  <a:gd name="connsiteX3" fmla="*/ 1097687 w 1644174"/>
                  <a:gd name="connsiteY3" fmla="*/ 0 h 498872"/>
                  <a:gd name="connsiteX4" fmla="*/ 0 w 1644174"/>
                  <a:gd name="connsiteY4" fmla="*/ 154188 h 498872"/>
                  <a:gd name="connsiteX0" fmla="*/ 0 w 1652550"/>
                  <a:gd name="connsiteY0" fmla="*/ 162522 h 498872"/>
                  <a:gd name="connsiteX1" fmla="*/ 540483 w 1652550"/>
                  <a:gd name="connsiteY1" fmla="*/ 498872 h 498872"/>
                  <a:gd name="connsiteX2" fmla="*/ 1652550 w 1652550"/>
                  <a:gd name="connsiteY2" fmla="*/ 331589 h 498872"/>
                  <a:gd name="connsiteX3" fmla="*/ 1106063 w 1652550"/>
                  <a:gd name="connsiteY3" fmla="*/ 0 h 498872"/>
                  <a:gd name="connsiteX4" fmla="*/ 0 w 1652550"/>
                  <a:gd name="connsiteY4" fmla="*/ 162522 h 498872"/>
                  <a:gd name="connsiteX0" fmla="*/ 0 w 1652550"/>
                  <a:gd name="connsiteY0" fmla="*/ 164903 h 501253"/>
                  <a:gd name="connsiteX1" fmla="*/ 540483 w 1652550"/>
                  <a:gd name="connsiteY1" fmla="*/ 501253 h 501253"/>
                  <a:gd name="connsiteX2" fmla="*/ 1652550 w 1652550"/>
                  <a:gd name="connsiteY2" fmla="*/ 333970 h 501253"/>
                  <a:gd name="connsiteX3" fmla="*/ 1114439 w 1652550"/>
                  <a:gd name="connsiteY3" fmla="*/ 0 h 501253"/>
                  <a:gd name="connsiteX4" fmla="*/ 0 w 1652550"/>
                  <a:gd name="connsiteY4" fmla="*/ 164903 h 50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50" h="501253">
                    <a:moveTo>
                      <a:pt x="0" y="164903"/>
                    </a:moveTo>
                    <a:cubicBezTo>
                      <a:pt x="125810" y="238722"/>
                      <a:pt x="382924" y="407194"/>
                      <a:pt x="540483" y="501253"/>
                    </a:cubicBezTo>
                    <a:lnTo>
                      <a:pt x="1652550" y="333970"/>
                    </a:lnTo>
                    <a:lnTo>
                      <a:pt x="1114439" y="0"/>
                    </a:lnTo>
                    <a:lnTo>
                      <a:pt x="0" y="164903"/>
                    </a:lnTo>
                    <a:close/>
                  </a:path>
                </a:pathLst>
              </a:cu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36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41" name="フリーフォーム 440"/>
              <p:cNvSpPr/>
              <p:nvPr/>
            </p:nvSpPr>
            <p:spPr>
              <a:xfrm>
                <a:off x="2883169" y="4517561"/>
                <a:ext cx="1109296" cy="1352550"/>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4898 w 1109661"/>
                  <a:gd name="connsiteY4" fmla="*/ 0 h 1343025"/>
                  <a:gd name="connsiteX0" fmla="*/ 1102624 w 1107387"/>
                  <a:gd name="connsiteY0" fmla="*/ 0 h 1343025"/>
                  <a:gd name="connsiteX1" fmla="*/ 2488 w 1107387"/>
                  <a:gd name="connsiteY1" fmla="*/ 197646 h 1343025"/>
                  <a:gd name="connsiteX2" fmla="*/ 106 w 1107387"/>
                  <a:gd name="connsiteY2" fmla="*/ 1343025 h 1343025"/>
                  <a:gd name="connsiteX3" fmla="*/ 1107387 w 1107387"/>
                  <a:gd name="connsiteY3" fmla="*/ 1176338 h 1343025"/>
                  <a:gd name="connsiteX4" fmla="*/ 1102624 w 1107387"/>
                  <a:gd name="connsiteY4" fmla="*/ 0 h 1343025"/>
                  <a:gd name="connsiteX0" fmla="*/ 1102624 w 1107387"/>
                  <a:gd name="connsiteY0" fmla="*/ 0 h 1343025"/>
                  <a:gd name="connsiteX1" fmla="*/ 2488 w 1107387"/>
                  <a:gd name="connsiteY1" fmla="*/ 171452 h 1343025"/>
                  <a:gd name="connsiteX2" fmla="*/ 106 w 1107387"/>
                  <a:gd name="connsiteY2" fmla="*/ 1343025 h 1343025"/>
                  <a:gd name="connsiteX3" fmla="*/ 1107387 w 1107387"/>
                  <a:gd name="connsiteY3" fmla="*/ 1176338 h 1343025"/>
                  <a:gd name="connsiteX4" fmla="*/ 1102624 w 1107387"/>
                  <a:gd name="connsiteY4" fmla="*/ 0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4" fmla="*/ 93928 w 1107387"/>
                  <a:gd name="connsiteY4" fmla="*/ 262892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0" fmla="*/ 0 w 1104899"/>
                  <a:gd name="connsiteY0" fmla="*/ 171452 h 1331714"/>
                  <a:gd name="connsiteX1" fmla="*/ 7143 w 1104899"/>
                  <a:gd name="connsiteY1" fmla="*/ 1331714 h 1331714"/>
                  <a:gd name="connsiteX2" fmla="*/ 1104899 w 1104899"/>
                  <a:gd name="connsiteY2" fmla="*/ 1176338 h 1331714"/>
                  <a:gd name="connsiteX3" fmla="*/ 1100136 w 1104899"/>
                  <a:gd name="connsiteY3" fmla="*/ 0 h 1331714"/>
                  <a:gd name="connsiteX0" fmla="*/ 4243 w 1109142"/>
                  <a:gd name="connsiteY0" fmla="*/ 171452 h 1343025"/>
                  <a:gd name="connsiteX1" fmla="*/ 75 w 1109142"/>
                  <a:gd name="connsiteY1" fmla="*/ 1343025 h 1343025"/>
                  <a:gd name="connsiteX2" fmla="*/ 1109142 w 1109142"/>
                  <a:gd name="connsiteY2" fmla="*/ 1176338 h 1343025"/>
                  <a:gd name="connsiteX3" fmla="*/ 1104379 w 1109142"/>
                  <a:gd name="connsiteY3" fmla="*/ 0 h 1343025"/>
                  <a:gd name="connsiteX0" fmla="*/ 230 w 1109296"/>
                  <a:gd name="connsiteY0" fmla="*/ 157165 h 1343025"/>
                  <a:gd name="connsiteX1" fmla="*/ 229 w 1109296"/>
                  <a:gd name="connsiteY1" fmla="*/ 1343025 h 1343025"/>
                  <a:gd name="connsiteX2" fmla="*/ 1109296 w 1109296"/>
                  <a:gd name="connsiteY2" fmla="*/ 1176338 h 1343025"/>
                  <a:gd name="connsiteX3" fmla="*/ 1104533 w 1109296"/>
                  <a:gd name="connsiteY3" fmla="*/ 0 h 1343025"/>
                  <a:gd name="connsiteX0" fmla="*/ 230 w 1109296"/>
                  <a:gd name="connsiteY0" fmla="*/ 166690 h 1352550"/>
                  <a:gd name="connsiteX1" fmla="*/ 229 w 1109296"/>
                  <a:gd name="connsiteY1" fmla="*/ 1352550 h 1352550"/>
                  <a:gd name="connsiteX2" fmla="*/ 1109296 w 1109296"/>
                  <a:gd name="connsiteY2" fmla="*/ 1185863 h 1352550"/>
                  <a:gd name="connsiteX3" fmla="*/ 1106914 w 1109296"/>
                  <a:gd name="connsiteY3" fmla="*/ 0 h 1352550"/>
                </a:gdLst>
                <a:ahLst/>
                <a:cxnLst>
                  <a:cxn ang="0">
                    <a:pos x="connsiteX0" y="connsiteY0"/>
                  </a:cxn>
                  <a:cxn ang="0">
                    <a:pos x="connsiteX1" y="connsiteY1"/>
                  </a:cxn>
                  <a:cxn ang="0">
                    <a:pos x="connsiteX2" y="connsiteY2"/>
                  </a:cxn>
                  <a:cxn ang="0">
                    <a:pos x="connsiteX3" y="connsiteY3"/>
                  </a:cxn>
                </a:cxnLst>
                <a:rect l="l" t="t" r="r" b="b"/>
                <a:pathLst>
                  <a:path w="1109296" h="1352550">
                    <a:moveTo>
                      <a:pt x="230" y="166690"/>
                    </a:moveTo>
                    <a:cubicBezTo>
                      <a:pt x="1024" y="558009"/>
                      <a:pt x="-565" y="961231"/>
                      <a:pt x="229" y="1352550"/>
                    </a:cubicBezTo>
                    <a:lnTo>
                      <a:pt x="1109296" y="1185863"/>
                    </a:lnTo>
                    <a:cubicBezTo>
                      <a:pt x="1107708" y="793750"/>
                      <a:pt x="1108502" y="392113"/>
                      <a:pt x="1106914" y="0"/>
                    </a:cubicBezTo>
                  </a:path>
                </a:pathLst>
              </a:cu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36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grpSp>
      </p:grpSp>
      <p:grpSp>
        <p:nvGrpSpPr>
          <p:cNvPr id="442" name="グループ化 441"/>
          <p:cNvGrpSpPr>
            <a:grpSpLocks noChangeAspect="1"/>
          </p:cNvGrpSpPr>
          <p:nvPr/>
        </p:nvGrpSpPr>
        <p:grpSpPr>
          <a:xfrm>
            <a:off x="2743299" y="2591435"/>
            <a:ext cx="1647383" cy="1686885"/>
            <a:chOff x="386394" y="-613594"/>
            <a:chExt cx="6589532" cy="6747540"/>
          </a:xfrm>
        </p:grpSpPr>
        <p:sp>
          <p:nvSpPr>
            <p:cNvPr id="443" name="フリーフォーム 442"/>
            <p:cNvSpPr/>
            <p:nvPr/>
          </p:nvSpPr>
          <p:spPr>
            <a:xfrm>
              <a:off x="408550" y="-610322"/>
              <a:ext cx="6562724" cy="6088860"/>
            </a:xfrm>
            <a:custGeom>
              <a:avLst/>
              <a:gdLst>
                <a:gd name="connsiteX0" fmla="*/ 1102519 w 1645444"/>
                <a:gd name="connsiteY0" fmla="*/ 0 h 1516856"/>
                <a:gd name="connsiteX1" fmla="*/ 1100138 w 1645444"/>
                <a:gd name="connsiteY1" fmla="*/ 1166813 h 1516856"/>
                <a:gd name="connsiteX2" fmla="*/ 1645444 w 1645444"/>
                <a:gd name="connsiteY2" fmla="*/ 1516856 h 1516856"/>
                <a:gd name="connsiteX3" fmla="*/ 1100138 w 1645444"/>
                <a:gd name="connsiteY3" fmla="*/ 1166813 h 1516856"/>
                <a:gd name="connsiteX4" fmla="*/ 0 w 1645444"/>
                <a:gd name="connsiteY4" fmla="*/ 1340644 h 1516856"/>
                <a:gd name="connsiteX0" fmla="*/ 1102519 w 1645444"/>
                <a:gd name="connsiteY0" fmla="*/ 0 h 1516868"/>
                <a:gd name="connsiteX1" fmla="*/ 1100138 w 1645444"/>
                <a:gd name="connsiteY1" fmla="*/ 1166813 h 1516868"/>
                <a:gd name="connsiteX2" fmla="*/ 1645444 w 1645444"/>
                <a:gd name="connsiteY2" fmla="*/ 1516856 h 1516868"/>
                <a:gd name="connsiteX3" fmla="*/ 1100138 w 1645444"/>
                <a:gd name="connsiteY3" fmla="*/ 1178719 h 1516868"/>
                <a:gd name="connsiteX4" fmla="*/ 0 w 1645444"/>
                <a:gd name="connsiteY4" fmla="*/ 1340644 h 1516868"/>
                <a:gd name="connsiteX0" fmla="*/ 1102519 w 1645444"/>
                <a:gd name="connsiteY0" fmla="*/ 0 h 1516856"/>
                <a:gd name="connsiteX1" fmla="*/ 1097757 w 1645444"/>
                <a:gd name="connsiteY1" fmla="*/ 1178719 h 1516856"/>
                <a:gd name="connsiteX2" fmla="*/ 1645444 w 1645444"/>
                <a:gd name="connsiteY2" fmla="*/ 1516856 h 1516856"/>
                <a:gd name="connsiteX3" fmla="*/ 1100138 w 1645444"/>
                <a:gd name="connsiteY3" fmla="*/ 1178719 h 1516856"/>
                <a:gd name="connsiteX4" fmla="*/ 0 w 1645444"/>
                <a:gd name="connsiteY4" fmla="*/ 1340644 h 1516856"/>
                <a:gd name="connsiteX0" fmla="*/ 1102519 w 1643063"/>
                <a:gd name="connsiteY0" fmla="*/ 0 h 1521619"/>
                <a:gd name="connsiteX1" fmla="*/ 1097757 w 1643063"/>
                <a:gd name="connsiteY1" fmla="*/ 1178719 h 1521619"/>
                <a:gd name="connsiteX2" fmla="*/ 1643063 w 1643063"/>
                <a:gd name="connsiteY2" fmla="*/ 1521619 h 1521619"/>
                <a:gd name="connsiteX3" fmla="*/ 1100138 w 1643063"/>
                <a:gd name="connsiteY3" fmla="*/ 1178719 h 1521619"/>
                <a:gd name="connsiteX4" fmla="*/ 0 w 1643063"/>
                <a:gd name="connsiteY4" fmla="*/ 1340644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097756 w 1640681"/>
                <a:gd name="connsiteY3" fmla="*/ 1178719 h 1521619"/>
                <a:gd name="connsiteX4" fmla="*/ 0 w 1640681"/>
                <a:gd name="connsiteY4" fmla="*/ 1350169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10258 w 1640681"/>
                <a:gd name="connsiteY1" fmla="*/ 1175147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06686 w 1640681"/>
                <a:gd name="connsiteY1" fmla="*/ 1184077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06686 w 1640681"/>
                <a:gd name="connsiteY1" fmla="*/ 1184077 h 1521619"/>
                <a:gd name="connsiteX2" fmla="*/ 1640681 w 1640681"/>
                <a:gd name="connsiteY2" fmla="*/ 1521619 h 1521619"/>
                <a:gd name="connsiteX3" fmla="*/ 1106687 w 1640681"/>
                <a:gd name="connsiteY3" fmla="*/ 1184672 h 1521619"/>
                <a:gd name="connsiteX4" fmla="*/ 0 w 1640681"/>
                <a:gd name="connsiteY4" fmla="*/ 1350169 h 1521619"/>
                <a:gd name="connsiteX0" fmla="*/ 1104304 w 1640681"/>
                <a:gd name="connsiteY0" fmla="*/ 0 h 1523405"/>
                <a:gd name="connsiteX1" fmla="*/ 1106686 w 1640681"/>
                <a:gd name="connsiteY1" fmla="*/ 1185863 h 1523405"/>
                <a:gd name="connsiteX2" fmla="*/ 1640681 w 1640681"/>
                <a:gd name="connsiteY2" fmla="*/ 1523405 h 1523405"/>
                <a:gd name="connsiteX3" fmla="*/ 1106687 w 1640681"/>
                <a:gd name="connsiteY3" fmla="*/ 1186458 h 1523405"/>
                <a:gd name="connsiteX4" fmla="*/ 0 w 1640681"/>
                <a:gd name="connsiteY4" fmla="*/ 1351955 h 1523405"/>
                <a:gd name="connsiteX0" fmla="*/ 1101923 w 1640681"/>
                <a:gd name="connsiteY0" fmla="*/ 0 h 1506141"/>
                <a:gd name="connsiteX1" fmla="*/ 1106686 w 1640681"/>
                <a:gd name="connsiteY1" fmla="*/ 1168599 h 1506141"/>
                <a:gd name="connsiteX2" fmla="*/ 1640681 w 1640681"/>
                <a:gd name="connsiteY2" fmla="*/ 1506141 h 1506141"/>
                <a:gd name="connsiteX3" fmla="*/ 1106687 w 1640681"/>
                <a:gd name="connsiteY3" fmla="*/ 1169194 h 1506141"/>
                <a:gd name="connsiteX4" fmla="*/ 0 w 1640681"/>
                <a:gd name="connsiteY4" fmla="*/ 1334691 h 1506141"/>
                <a:gd name="connsiteX0" fmla="*/ 1104304 w 1640681"/>
                <a:gd name="connsiteY0" fmla="*/ 0 h 1522215"/>
                <a:gd name="connsiteX1" fmla="*/ 1106686 w 1640681"/>
                <a:gd name="connsiteY1" fmla="*/ 1184673 h 1522215"/>
                <a:gd name="connsiteX2" fmla="*/ 1640681 w 1640681"/>
                <a:gd name="connsiteY2" fmla="*/ 1522215 h 1522215"/>
                <a:gd name="connsiteX3" fmla="*/ 1106687 w 1640681"/>
                <a:gd name="connsiteY3" fmla="*/ 1185268 h 1522215"/>
                <a:gd name="connsiteX4" fmla="*/ 0 w 1640681"/>
                <a:gd name="connsiteY4" fmla="*/ 1350765 h 152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681" h="1522215">
                  <a:moveTo>
                    <a:pt x="1104304" y="0"/>
                  </a:moveTo>
                  <a:cubicBezTo>
                    <a:pt x="1103510" y="388938"/>
                    <a:pt x="1107480" y="795735"/>
                    <a:pt x="1106686" y="1184673"/>
                  </a:cubicBezTo>
                  <a:lnTo>
                    <a:pt x="1640681" y="1522215"/>
                  </a:lnTo>
                  <a:cubicBezTo>
                    <a:pt x="1641078" y="1522215"/>
                    <a:pt x="1288456" y="1297980"/>
                    <a:pt x="1106687" y="1185268"/>
                  </a:cubicBezTo>
                  <a:lnTo>
                    <a:pt x="0" y="1350765"/>
                  </a:lnTo>
                </a:path>
              </a:pathLst>
            </a:custGeom>
            <a:no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44" name="グループ化 443"/>
            <p:cNvGrpSpPr/>
            <p:nvPr/>
          </p:nvGrpSpPr>
          <p:grpSpPr>
            <a:xfrm>
              <a:off x="386394" y="-613594"/>
              <a:ext cx="6589532" cy="6747540"/>
              <a:chOff x="2345082" y="4183226"/>
              <a:chExt cx="1647383" cy="1686885"/>
            </a:xfrm>
          </p:grpSpPr>
          <p:sp>
            <p:nvSpPr>
              <p:cNvPr id="445" name="フリーフォーム 444"/>
              <p:cNvSpPr/>
              <p:nvPr/>
            </p:nvSpPr>
            <p:spPr>
              <a:xfrm flipH="1">
                <a:off x="2345082" y="4348492"/>
                <a:ext cx="537129" cy="1520428"/>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326241"/>
                  <a:gd name="connsiteY0" fmla="*/ 61912 h 1404937"/>
                  <a:gd name="connsiteX1" fmla="*/ 0 w 1326241"/>
                  <a:gd name="connsiteY1" fmla="*/ 238127 h 1404937"/>
                  <a:gd name="connsiteX2" fmla="*/ 2380 w 1326241"/>
                  <a:gd name="connsiteY2" fmla="*/ 1404937 h 1404937"/>
                  <a:gd name="connsiteX3" fmla="*/ 1109661 w 1326241"/>
                  <a:gd name="connsiteY3" fmla="*/ 1238250 h 1404937"/>
                  <a:gd name="connsiteX4" fmla="*/ 1107280 w 1326241"/>
                  <a:gd name="connsiteY4" fmla="*/ 64294 h 1404937"/>
                  <a:gd name="connsiteX5" fmla="*/ 1326241 w 1326241"/>
                  <a:gd name="connsiteY5" fmla="*/ 0 h 1404937"/>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173831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1007582 w 1109661"/>
                  <a:gd name="connsiteY0" fmla="*/ 28575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0 w 1109661"/>
                  <a:gd name="connsiteY0" fmla="*/ 350046 h 1516856"/>
                  <a:gd name="connsiteX1" fmla="*/ 2380 w 1109661"/>
                  <a:gd name="connsiteY1" fmla="*/ 1516856 h 1516856"/>
                  <a:gd name="connsiteX2" fmla="*/ 1109661 w 1109661"/>
                  <a:gd name="connsiteY2" fmla="*/ 1350169 h 1516856"/>
                  <a:gd name="connsiteX3" fmla="*/ 1107280 w 1109661"/>
                  <a:gd name="connsiteY3" fmla="*/ 0 h 1516856"/>
                  <a:gd name="connsiteX0" fmla="*/ 0 w 1107289"/>
                  <a:gd name="connsiteY0" fmla="*/ 350046 h 1516856"/>
                  <a:gd name="connsiteX1" fmla="*/ 2380 w 1107289"/>
                  <a:gd name="connsiteY1" fmla="*/ 1516856 h 1516856"/>
                  <a:gd name="connsiteX2" fmla="*/ 1095063 w 1107289"/>
                  <a:gd name="connsiteY2" fmla="*/ 1178719 h 1516856"/>
                  <a:gd name="connsiteX3" fmla="*/ 1107280 w 1107289"/>
                  <a:gd name="connsiteY3" fmla="*/ 0 h 1516856"/>
                  <a:gd name="connsiteX0" fmla="*/ 0 w 1107309"/>
                  <a:gd name="connsiteY0" fmla="*/ 350046 h 1516856"/>
                  <a:gd name="connsiteX1" fmla="*/ 2380 w 1107309"/>
                  <a:gd name="connsiteY1" fmla="*/ 1516856 h 1516856"/>
                  <a:gd name="connsiteX2" fmla="*/ 1104794 w 1107309"/>
                  <a:gd name="connsiteY2" fmla="*/ 1181100 h 1516856"/>
                  <a:gd name="connsiteX3" fmla="*/ 1107280 w 1107309"/>
                  <a:gd name="connsiteY3" fmla="*/ 0 h 1516856"/>
                  <a:gd name="connsiteX0" fmla="*/ 0 w 1107287"/>
                  <a:gd name="connsiteY0" fmla="*/ 350046 h 1516856"/>
                  <a:gd name="connsiteX1" fmla="*/ 2380 w 1107287"/>
                  <a:gd name="connsiteY1" fmla="*/ 1516856 h 1516856"/>
                  <a:gd name="connsiteX2" fmla="*/ 1090198 w 1107287"/>
                  <a:gd name="connsiteY2" fmla="*/ 1181100 h 1516856"/>
                  <a:gd name="connsiteX3" fmla="*/ 1107280 w 1107287"/>
                  <a:gd name="connsiteY3" fmla="*/ 0 h 1516856"/>
                  <a:gd name="connsiteX0" fmla="*/ 0 w 1117018"/>
                  <a:gd name="connsiteY0" fmla="*/ 340521 h 1516856"/>
                  <a:gd name="connsiteX1" fmla="*/ 12111 w 1117018"/>
                  <a:gd name="connsiteY1" fmla="*/ 1516856 h 1516856"/>
                  <a:gd name="connsiteX2" fmla="*/ 1099929 w 1117018"/>
                  <a:gd name="connsiteY2" fmla="*/ 1181100 h 1516856"/>
                  <a:gd name="connsiteX3" fmla="*/ 1117011 w 1117018"/>
                  <a:gd name="connsiteY3" fmla="*/ 0 h 1516856"/>
                  <a:gd name="connsiteX0" fmla="*/ 0 w 1117017"/>
                  <a:gd name="connsiteY0" fmla="*/ 340521 h 1488281"/>
                  <a:gd name="connsiteX1" fmla="*/ 42522 w 1117017"/>
                  <a:gd name="connsiteY1" fmla="*/ 1488281 h 1488281"/>
                  <a:gd name="connsiteX2" fmla="*/ 1099929 w 1117017"/>
                  <a:gd name="connsiteY2" fmla="*/ 1181100 h 1488281"/>
                  <a:gd name="connsiteX3" fmla="*/ 1117011 w 1117017"/>
                  <a:gd name="connsiteY3" fmla="*/ 0 h 1488281"/>
                  <a:gd name="connsiteX0" fmla="*/ 0 w 1117017"/>
                  <a:gd name="connsiteY0" fmla="*/ 340521 h 1515665"/>
                  <a:gd name="connsiteX1" fmla="*/ 12111 w 1117017"/>
                  <a:gd name="connsiteY1" fmla="*/ 1515665 h 1515665"/>
                  <a:gd name="connsiteX2" fmla="*/ 1099929 w 1117017"/>
                  <a:gd name="connsiteY2" fmla="*/ 1181100 h 1515665"/>
                  <a:gd name="connsiteX3" fmla="*/ 1117011 w 1117017"/>
                  <a:gd name="connsiteY3" fmla="*/ 0 h 1515665"/>
                  <a:gd name="connsiteX0" fmla="*/ 0 w 1106069"/>
                  <a:gd name="connsiteY0" fmla="*/ 329806 h 1515665"/>
                  <a:gd name="connsiteX1" fmla="*/ 1163 w 1106069"/>
                  <a:gd name="connsiteY1" fmla="*/ 1515665 h 1515665"/>
                  <a:gd name="connsiteX2" fmla="*/ 1088981 w 1106069"/>
                  <a:gd name="connsiteY2" fmla="*/ 1181100 h 1515665"/>
                  <a:gd name="connsiteX3" fmla="*/ 1106063 w 1106069"/>
                  <a:gd name="connsiteY3" fmla="*/ 0 h 1515665"/>
                  <a:gd name="connsiteX0" fmla="*/ 0 w 1106069"/>
                  <a:gd name="connsiteY0" fmla="*/ 329806 h 1515665"/>
                  <a:gd name="connsiteX1" fmla="*/ 1163 w 1106069"/>
                  <a:gd name="connsiteY1" fmla="*/ 1515665 h 1515665"/>
                  <a:gd name="connsiteX2" fmla="*/ 1088981 w 1106069"/>
                  <a:gd name="connsiteY2" fmla="*/ 1181100 h 1515665"/>
                  <a:gd name="connsiteX3" fmla="*/ 1106063 w 1106069"/>
                  <a:gd name="connsiteY3" fmla="*/ 0 h 1515665"/>
                  <a:gd name="connsiteX0" fmla="*/ 0 w 1097559"/>
                  <a:gd name="connsiteY0" fmla="*/ 332783 h 1518642"/>
                  <a:gd name="connsiteX1" fmla="*/ 1163 w 1097559"/>
                  <a:gd name="connsiteY1" fmla="*/ 1518642 h 1518642"/>
                  <a:gd name="connsiteX2" fmla="*/ 1088981 w 1097559"/>
                  <a:gd name="connsiteY2" fmla="*/ 1184077 h 1518642"/>
                  <a:gd name="connsiteX3" fmla="*/ 1097548 w 1097559"/>
                  <a:gd name="connsiteY3" fmla="*/ 0 h 1518642"/>
                  <a:gd name="connsiteX0" fmla="*/ 0 w 1097559"/>
                  <a:gd name="connsiteY0" fmla="*/ 334569 h 1520428"/>
                  <a:gd name="connsiteX1" fmla="*/ 1163 w 1097559"/>
                  <a:gd name="connsiteY1" fmla="*/ 1520428 h 1520428"/>
                  <a:gd name="connsiteX2" fmla="*/ 1088981 w 1097559"/>
                  <a:gd name="connsiteY2" fmla="*/ 1185863 h 1520428"/>
                  <a:gd name="connsiteX3" fmla="*/ 1097548 w 1097559"/>
                  <a:gd name="connsiteY3" fmla="*/ 0 h 1520428"/>
                </a:gdLst>
                <a:ahLst/>
                <a:cxnLst>
                  <a:cxn ang="0">
                    <a:pos x="connsiteX0" y="connsiteY0"/>
                  </a:cxn>
                  <a:cxn ang="0">
                    <a:pos x="connsiteX1" y="connsiteY1"/>
                  </a:cxn>
                  <a:cxn ang="0">
                    <a:pos x="connsiteX2" y="connsiteY2"/>
                  </a:cxn>
                  <a:cxn ang="0">
                    <a:pos x="connsiteX3" y="connsiteY3"/>
                  </a:cxn>
                </a:cxnLst>
                <a:rect l="l" t="t" r="r" b="b"/>
                <a:pathLst>
                  <a:path w="1097559" h="1520428">
                    <a:moveTo>
                      <a:pt x="0" y="334569"/>
                    </a:moveTo>
                    <a:cubicBezTo>
                      <a:pt x="794" y="725888"/>
                      <a:pt x="369" y="1129109"/>
                      <a:pt x="1163" y="1520428"/>
                    </a:cubicBezTo>
                    <a:lnTo>
                      <a:pt x="1088981" y="1185863"/>
                    </a:lnTo>
                    <a:cubicBezTo>
                      <a:pt x="1088187" y="794544"/>
                      <a:pt x="1097945" y="195659"/>
                      <a:pt x="1097548" y="0"/>
                    </a:cubicBezTo>
                  </a:path>
                </a:pathLst>
              </a:custGeom>
              <a:gradFill flip="none" rotWithShape="0">
                <a:gsLst>
                  <a:gs pos="70000">
                    <a:schemeClr val="tx2">
                      <a:lumMod val="9000"/>
                      <a:lumOff val="91000"/>
                    </a:schemeClr>
                  </a:gs>
                  <a:gs pos="61000">
                    <a:schemeClr val="tx2">
                      <a:lumMod val="20000"/>
                      <a:lumOff val="80000"/>
                    </a:schemeClr>
                  </a:gs>
                  <a:gs pos="80000">
                    <a:schemeClr val="tx2">
                      <a:lumMod val="20000"/>
                      <a:lumOff val="80000"/>
                    </a:schemeClr>
                  </a:gs>
                </a:gsLst>
                <a:lin ang="18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46" name="フリーフォーム 445"/>
              <p:cNvSpPr/>
              <p:nvPr/>
            </p:nvSpPr>
            <p:spPr>
              <a:xfrm>
                <a:off x="2883169" y="4517561"/>
                <a:ext cx="1109296" cy="1352550"/>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4898 w 1109661"/>
                  <a:gd name="connsiteY4" fmla="*/ 0 h 1343025"/>
                  <a:gd name="connsiteX0" fmla="*/ 1102624 w 1107387"/>
                  <a:gd name="connsiteY0" fmla="*/ 0 h 1343025"/>
                  <a:gd name="connsiteX1" fmla="*/ 2488 w 1107387"/>
                  <a:gd name="connsiteY1" fmla="*/ 197646 h 1343025"/>
                  <a:gd name="connsiteX2" fmla="*/ 106 w 1107387"/>
                  <a:gd name="connsiteY2" fmla="*/ 1343025 h 1343025"/>
                  <a:gd name="connsiteX3" fmla="*/ 1107387 w 1107387"/>
                  <a:gd name="connsiteY3" fmla="*/ 1176338 h 1343025"/>
                  <a:gd name="connsiteX4" fmla="*/ 1102624 w 1107387"/>
                  <a:gd name="connsiteY4" fmla="*/ 0 h 1343025"/>
                  <a:gd name="connsiteX0" fmla="*/ 1102624 w 1107387"/>
                  <a:gd name="connsiteY0" fmla="*/ 0 h 1343025"/>
                  <a:gd name="connsiteX1" fmla="*/ 2488 w 1107387"/>
                  <a:gd name="connsiteY1" fmla="*/ 171452 h 1343025"/>
                  <a:gd name="connsiteX2" fmla="*/ 106 w 1107387"/>
                  <a:gd name="connsiteY2" fmla="*/ 1343025 h 1343025"/>
                  <a:gd name="connsiteX3" fmla="*/ 1107387 w 1107387"/>
                  <a:gd name="connsiteY3" fmla="*/ 1176338 h 1343025"/>
                  <a:gd name="connsiteX4" fmla="*/ 1102624 w 1107387"/>
                  <a:gd name="connsiteY4" fmla="*/ 0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4" fmla="*/ 93928 w 1107387"/>
                  <a:gd name="connsiteY4" fmla="*/ 262892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0" fmla="*/ 0 w 1104899"/>
                  <a:gd name="connsiteY0" fmla="*/ 171452 h 1331714"/>
                  <a:gd name="connsiteX1" fmla="*/ 7143 w 1104899"/>
                  <a:gd name="connsiteY1" fmla="*/ 1331714 h 1331714"/>
                  <a:gd name="connsiteX2" fmla="*/ 1104899 w 1104899"/>
                  <a:gd name="connsiteY2" fmla="*/ 1176338 h 1331714"/>
                  <a:gd name="connsiteX3" fmla="*/ 1100136 w 1104899"/>
                  <a:gd name="connsiteY3" fmla="*/ 0 h 1331714"/>
                  <a:gd name="connsiteX0" fmla="*/ 4243 w 1109142"/>
                  <a:gd name="connsiteY0" fmla="*/ 171452 h 1343025"/>
                  <a:gd name="connsiteX1" fmla="*/ 75 w 1109142"/>
                  <a:gd name="connsiteY1" fmla="*/ 1343025 h 1343025"/>
                  <a:gd name="connsiteX2" fmla="*/ 1109142 w 1109142"/>
                  <a:gd name="connsiteY2" fmla="*/ 1176338 h 1343025"/>
                  <a:gd name="connsiteX3" fmla="*/ 1104379 w 1109142"/>
                  <a:gd name="connsiteY3" fmla="*/ 0 h 1343025"/>
                  <a:gd name="connsiteX0" fmla="*/ 230 w 1109296"/>
                  <a:gd name="connsiteY0" fmla="*/ 157165 h 1343025"/>
                  <a:gd name="connsiteX1" fmla="*/ 229 w 1109296"/>
                  <a:gd name="connsiteY1" fmla="*/ 1343025 h 1343025"/>
                  <a:gd name="connsiteX2" fmla="*/ 1109296 w 1109296"/>
                  <a:gd name="connsiteY2" fmla="*/ 1176338 h 1343025"/>
                  <a:gd name="connsiteX3" fmla="*/ 1104533 w 1109296"/>
                  <a:gd name="connsiteY3" fmla="*/ 0 h 1343025"/>
                  <a:gd name="connsiteX0" fmla="*/ 230 w 1109296"/>
                  <a:gd name="connsiteY0" fmla="*/ 166690 h 1352550"/>
                  <a:gd name="connsiteX1" fmla="*/ 229 w 1109296"/>
                  <a:gd name="connsiteY1" fmla="*/ 1352550 h 1352550"/>
                  <a:gd name="connsiteX2" fmla="*/ 1109296 w 1109296"/>
                  <a:gd name="connsiteY2" fmla="*/ 1185863 h 1352550"/>
                  <a:gd name="connsiteX3" fmla="*/ 1106914 w 1109296"/>
                  <a:gd name="connsiteY3" fmla="*/ 0 h 1352550"/>
                </a:gdLst>
                <a:ahLst/>
                <a:cxnLst>
                  <a:cxn ang="0">
                    <a:pos x="connsiteX0" y="connsiteY0"/>
                  </a:cxn>
                  <a:cxn ang="0">
                    <a:pos x="connsiteX1" y="connsiteY1"/>
                  </a:cxn>
                  <a:cxn ang="0">
                    <a:pos x="connsiteX2" y="connsiteY2"/>
                  </a:cxn>
                  <a:cxn ang="0">
                    <a:pos x="connsiteX3" y="connsiteY3"/>
                  </a:cxn>
                </a:cxnLst>
                <a:rect l="l" t="t" r="r" b="b"/>
                <a:pathLst>
                  <a:path w="1109296" h="1352550">
                    <a:moveTo>
                      <a:pt x="230" y="166690"/>
                    </a:moveTo>
                    <a:cubicBezTo>
                      <a:pt x="1024" y="558009"/>
                      <a:pt x="-565" y="961231"/>
                      <a:pt x="229" y="1352550"/>
                    </a:cubicBezTo>
                    <a:lnTo>
                      <a:pt x="1109296" y="1185863"/>
                    </a:lnTo>
                    <a:cubicBezTo>
                      <a:pt x="1107708" y="793750"/>
                      <a:pt x="1108502" y="392113"/>
                      <a:pt x="1106914" y="0"/>
                    </a:cubicBezTo>
                  </a:path>
                </a:pathLst>
              </a:custGeom>
              <a:gradFill flip="none" rotWithShape="0">
                <a:gsLst>
                  <a:gs pos="70000">
                    <a:schemeClr val="tx2">
                      <a:lumMod val="9000"/>
                      <a:lumOff val="91000"/>
                    </a:schemeClr>
                  </a:gs>
                  <a:gs pos="61000">
                    <a:schemeClr val="tx2">
                      <a:lumMod val="20000"/>
                      <a:lumOff val="80000"/>
                    </a:schemeClr>
                  </a:gs>
                  <a:gs pos="80000">
                    <a:schemeClr val="tx2">
                      <a:lumMod val="20000"/>
                      <a:lumOff val="80000"/>
                    </a:schemeClr>
                  </a:gs>
                </a:gsLst>
                <a:lin ang="36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47" name="フリーフォーム 446"/>
              <p:cNvSpPr/>
              <p:nvPr/>
            </p:nvSpPr>
            <p:spPr>
              <a:xfrm>
                <a:off x="2345704" y="4183226"/>
                <a:ext cx="1644407" cy="501253"/>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526379 w 1659729"/>
                  <a:gd name="connsiteY7" fmla="*/ 17383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464466 w 1659729"/>
                  <a:gd name="connsiteY6" fmla="*/ 330995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526379 w 1659729"/>
                  <a:gd name="connsiteY5" fmla="*/ 2309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116805 w 1659729"/>
                  <a:gd name="connsiteY4" fmla="*/ 826295 h 1343025"/>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71451 h 516730"/>
                  <a:gd name="connsiteX1" fmla="*/ 552448 w 1659729"/>
                  <a:gd name="connsiteY1" fmla="*/ 516730 h 516730"/>
                  <a:gd name="connsiteX2" fmla="*/ 1659729 w 1659729"/>
                  <a:gd name="connsiteY2" fmla="*/ 350043 h 516730"/>
                  <a:gd name="connsiteX3" fmla="*/ 1112042 w 1659729"/>
                  <a:gd name="connsiteY3" fmla="*/ 0 h 516730"/>
                  <a:gd name="connsiteX4" fmla="*/ 0 w 1659729"/>
                  <a:gd name="connsiteY4" fmla="*/ 171451 h 516730"/>
                  <a:gd name="connsiteX0" fmla="*/ 0 w 1659729"/>
                  <a:gd name="connsiteY0" fmla="*/ 157164 h 502443"/>
                  <a:gd name="connsiteX1" fmla="*/ 552448 w 1659729"/>
                  <a:gd name="connsiteY1" fmla="*/ 502443 h 502443"/>
                  <a:gd name="connsiteX2" fmla="*/ 1659729 w 1659729"/>
                  <a:gd name="connsiteY2" fmla="*/ 335756 h 502443"/>
                  <a:gd name="connsiteX3" fmla="*/ 1114424 w 1659729"/>
                  <a:gd name="connsiteY3" fmla="*/ 0 h 502443"/>
                  <a:gd name="connsiteX4" fmla="*/ 0 w 1659729"/>
                  <a:gd name="connsiteY4" fmla="*/ 157164 h 502443"/>
                  <a:gd name="connsiteX0" fmla="*/ 0 w 1659729"/>
                  <a:gd name="connsiteY0" fmla="*/ 164308 h 509587"/>
                  <a:gd name="connsiteX1" fmla="*/ 552448 w 1659729"/>
                  <a:gd name="connsiteY1" fmla="*/ 509587 h 509587"/>
                  <a:gd name="connsiteX2" fmla="*/ 1659729 w 1659729"/>
                  <a:gd name="connsiteY2" fmla="*/ 342900 h 509587"/>
                  <a:gd name="connsiteX3" fmla="*/ 1116806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9188 w 1659729"/>
                  <a:gd name="connsiteY3" fmla="*/ 0 h 509587"/>
                  <a:gd name="connsiteX4" fmla="*/ 0 w 1659729"/>
                  <a:gd name="connsiteY4" fmla="*/ 164308 h 509587"/>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71451 h 516730"/>
                  <a:gd name="connsiteX1" fmla="*/ 552448 w 1659729"/>
                  <a:gd name="connsiteY1" fmla="*/ 516730 h 516730"/>
                  <a:gd name="connsiteX2" fmla="*/ 1659729 w 1659729"/>
                  <a:gd name="connsiteY2" fmla="*/ 350043 h 516730"/>
                  <a:gd name="connsiteX3" fmla="*/ 1112045 w 1659729"/>
                  <a:gd name="connsiteY3" fmla="*/ 0 h 516730"/>
                  <a:gd name="connsiteX4" fmla="*/ 0 w 1659729"/>
                  <a:gd name="connsiteY4" fmla="*/ 171451 h 516730"/>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498872"/>
                  <a:gd name="connsiteX1" fmla="*/ 546465 w 1659729"/>
                  <a:gd name="connsiteY1" fmla="*/ 498872 h 498872"/>
                  <a:gd name="connsiteX2" fmla="*/ 1659729 w 1659729"/>
                  <a:gd name="connsiteY2" fmla="*/ 342900 h 498872"/>
                  <a:gd name="connsiteX3" fmla="*/ 1112045 w 1659729"/>
                  <a:gd name="connsiteY3" fmla="*/ 0 h 498872"/>
                  <a:gd name="connsiteX4" fmla="*/ 0 w 1659729"/>
                  <a:gd name="connsiteY4" fmla="*/ 164308 h 498872"/>
                  <a:gd name="connsiteX0" fmla="*/ 0 w 1658532"/>
                  <a:gd name="connsiteY0" fmla="*/ 164308 h 498872"/>
                  <a:gd name="connsiteX1" fmla="*/ 546465 w 1658532"/>
                  <a:gd name="connsiteY1" fmla="*/ 498872 h 498872"/>
                  <a:gd name="connsiteX2" fmla="*/ 1658532 w 1658532"/>
                  <a:gd name="connsiteY2" fmla="*/ 331589 h 498872"/>
                  <a:gd name="connsiteX3" fmla="*/ 1112045 w 1658532"/>
                  <a:gd name="connsiteY3" fmla="*/ 0 h 498872"/>
                  <a:gd name="connsiteX4" fmla="*/ 0 w 1658532"/>
                  <a:gd name="connsiteY4" fmla="*/ 164308 h 498872"/>
                  <a:gd name="connsiteX0" fmla="*/ 0 w 1644174"/>
                  <a:gd name="connsiteY0" fmla="*/ 154188 h 498872"/>
                  <a:gd name="connsiteX1" fmla="*/ 532107 w 1644174"/>
                  <a:gd name="connsiteY1" fmla="*/ 498872 h 498872"/>
                  <a:gd name="connsiteX2" fmla="*/ 1644174 w 1644174"/>
                  <a:gd name="connsiteY2" fmla="*/ 331589 h 498872"/>
                  <a:gd name="connsiteX3" fmla="*/ 1097687 w 1644174"/>
                  <a:gd name="connsiteY3" fmla="*/ 0 h 498872"/>
                  <a:gd name="connsiteX4" fmla="*/ 0 w 1644174"/>
                  <a:gd name="connsiteY4" fmla="*/ 154188 h 498872"/>
                  <a:gd name="connsiteX0" fmla="*/ 0 w 1652550"/>
                  <a:gd name="connsiteY0" fmla="*/ 162522 h 498872"/>
                  <a:gd name="connsiteX1" fmla="*/ 540483 w 1652550"/>
                  <a:gd name="connsiteY1" fmla="*/ 498872 h 498872"/>
                  <a:gd name="connsiteX2" fmla="*/ 1652550 w 1652550"/>
                  <a:gd name="connsiteY2" fmla="*/ 331589 h 498872"/>
                  <a:gd name="connsiteX3" fmla="*/ 1106063 w 1652550"/>
                  <a:gd name="connsiteY3" fmla="*/ 0 h 498872"/>
                  <a:gd name="connsiteX4" fmla="*/ 0 w 1652550"/>
                  <a:gd name="connsiteY4" fmla="*/ 162522 h 498872"/>
                  <a:gd name="connsiteX0" fmla="*/ 0 w 1652550"/>
                  <a:gd name="connsiteY0" fmla="*/ 164903 h 501253"/>
                  <a:gd name="connsiteX1" fmla="*/ 540483 w 1652550"/>
                  <a:gd name="connsiteY1" fmla="*/ 501253 h 501253"/>
                  <a:gd name="connsiteX2" fmla="*/ 1652550 w 1652550"/>
                  <a:gd name="connsiteY2" fmla="*/ 333970 h 501253"/>
                  <a:gd name="connsiteX3" fmla="*/ 1114439 w 1652550"/>
                  <a:gd name="connsiteY3" fmla="*/ 0 h 501253"/>
                  <a:gd name="connsiteX4" fmla="*/ 0 w 1652550"/>
                  <a:gd name="connsiteY4" fmla="*/ 164903 h 50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50" h="501253">
                    <a:moveTo>
                      <a:pt x="0" y="164903"/>
                    </a:moveTo>
                    <a:cubicBezTo>
                      <a:pt x="125810" y="238722"/>
                      <a:pt x="382924" y="407194"/>
                      <a:pt x="540483" y="501253"/>
                    </a:cubicBezTo>
                    <a:lnTo>
                      <a:pt x="1652550" y="333970"/>
                    </a:lnTo>
                    <a:lnTo>
                      <a:pt x="1114439" y="0"/>
                    </a:lnTo>
                    <a:lnTo>
                      <a:pt x="0" y="164903"/>
                    </a:lnTo>
                    <a:close/>
                  </a:path>
                </a:pathLst>
              </a:custGeom>
              <a:gradFill flip="none" rotWithShape="0">
                <a:gsLst>
                  <a:gs pos="70000">
                    <a:schemeClr val="tx2">
                      <a:lumMod val="9000"/>
                      <a:lumOff val="91000"/>
                    </a:schemeClr>
                  </a:gs>
                  <a:gs pos="61000">
                    <a:schemeClr val="tx2">
                      <a:lumMod val="20000"/>
                      <a:lumOff val="80000"/>
                    </a:schemeClr>
                  </a:gs>
                  <a:gs pos="80000">
                    <a:schemeClr val="tx2">
                      <a:lumMod val="20000"/>
                      <a:lumOff val="80000"/>
                    </a:schemeClr>
                  </a:gs>
                </a:gsLst>
                <a:lin ang="3600000" scaled="0"/>
                <a:tileRect/>
              </a:gradFill>
              <a:ln w="3175">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grpSp>
      <p:grpSp>
        <p:nvGrpSpPr>
          <p:cNvPr id="448" name="グループ化 447"/>
          <p:cNvGrpSpPr>
            <a:grpSpLocks noChangeAspect="1"/>
          </p:cNvGrpSpPr>
          <p:nvPr/>
        </p:nvGrpSpPr>
        <p:grpSpPr>
          <a:xfrm>
            <a:off x="5048410" y="2625081"/>
            <a:ext cx="1647383" cy="1686885"/>
            <a:chOff x="386394" y="-613594"/>
            <a:chExt cx="6589532" cy="6747540"/>
          </a:xfrm>
        </p:grpSpPr>
        <p:sp>
          <p:nvSpPr>
            <p:cNvPr id="449" name="フリーフォーム 448"/>
            <p:cNvSpPr/>
            <p:nvPr/>
          </p:nvSpPr>
          <p:spPr>
            <a:xfrm>
              <a:off x="408550" y="-610322"/>
              <a:ext cx="6562724" cy="6088860"/>
            </a:xfrm>
            <a:custGeom>
              <a:avLst/>
              <a:gdLst>
                <a:gd name="connsiteX0" fmla="*/ 1102519 w 1645444"/>
                <a:gd name="connsiteY0" fmla="*/ 0 h 1516856"/>
                <a:gd name="connsiteX1" fmla="*/ 1100138 w 1645444"/>
                <a:gd name="connsiteY1" fmla="*/ 1166813 h 1516856"/>
                <a:gd name="connsiteX2" fmla="*/ 1645444 w 1645444"/>
                <a:gd name="connsiteY2" fmla="*/ 1516856 h 1516856"/>
                <a:gd name="connsiteX3" fmla="*/ 1100138 w 1645444"/>
                <a:gd name="connsiteY3" fmla="*/ 1166813 h 1516856"/>
                <a:gd name="connsiteX4" fmla="*/ 0 w 1645444"/>
                <a:gd name="connsiteY4" fmla="*/ 1340644 h 1516856"/>
                <a:gd name="connsiteX0" fmla="*/ 1102519 w 1645444"/>
                <a:gd name="connsiteY0" fmla="*/ 0 h 1516868"/>
                <a:gd name="connsiteX1" fmla="*/ 1100138 w 1645444"/>
                <a:gd name="connsiteY1" fmla="*/ 1166813 h 1516868"/>
                <a:gd name="connsiteX2" fmla="*/ 1645444 w 1645444"/>
                <a:gd name="connsiteY2" fmla="*/ 1516856 h 1516868"/>
                <a:gd name="connsiteX3" fmla="*/ 1100138 w 1645444"/>
                <a:gd name="connsiteY3" fmla="*/ 1178719 h 1516868"/>
                <a:gd name="connsiteX4" fmla="*/ 0 w 1645444"/>
                <a:gd name="connsiteY4" fmla="*/ 1340644 h 1516868"/>
                <a:gd name="connsiteX0" fmla="*/ 1102519 w 1645444"/>
                <a:gd name="connsiteY0" fmla="*/ 0 h 1516856"/>
                <a:gd name="connsiteX1" fmla="*/ 1097757 w 1645444"/>
                <a:gd name="connsiteY1" fmla="*/ 1178719 h 1516856"/>
                <a:gd name="connsiteX2" fmla="*/ 1645444 w 1645444"/>
                <a:gd name="connsiteY2" fmla="*/ 1516856 h 1516856"/>
                <a:gd name="connsiteX3" fmla="*/ 1100138 w 1645444"/>
                <a:gd name="connsiteY3" fmla="*/ 1178719 h 1516856"/>
                <a:gd name="connsiteX4" fmla="*/ 0 w 1645444"/>
                <a:gd name="connsiteY4" fmla="*/ 1340644 h 1516856"/>
                <a:gd name="connsiteX0" fmla="*/ 1102519 w 1643063"/>
                <a:gd name="connsiteY0" fmla="*/ 0 h 1521619"/>
                <a:gd name="connsiteX1" fmla="*/ 1097757 w 1643063"/>
                <a:gd name="connsiteY1" fmla="*/ 1178719 h 1521619"/>
                <a:gd name="connsiteX2" fmla="*/ 1643063 w 1643063"/>
                <a:gd name="connsiteY2" fmla="*/ 1521619 h 1521619"/>
                <a:gd name="connsiteX3" fmla="*/ 1100138 w 1643063"/>
                <a:gd name="connsiteY3" fmla="*/ 1178719 h 1521619"/>
                <a:gd name="connsiteX4" fmla="*/ 0 w 1643063"/>
                <a:gd name="connsiteY4" fmla="*/ 1340644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097756 w 1640681"/>
                <a:gd name="connsiteY3" fmla="*/ 1178719 h 1521619"/>
                <a:gd name="connsiteX4" fmla="*/ 0 w 1640681"/>
                <a:gd name="connsiteY4" fmla="*/ 1350169 h 1521619"/>
                <a:gd name="connsiteX0" fmla="*/ 1100137 w 1640681"/>
                <a:gd name="connsiteY0" fmla="*/ 0 h 1521619"/>
                <a:gd name="connsiteX1" fmla="*/ 1095375 w 1640681"/>
                <a:gd name="connsiteY1" fmla="*/ 1178719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10258 w 1640681"/>
                <a:gd name="connsiteY1" fmla="*/ 1175147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06686 w 1640681"/>
                <a:gd name="connsiteY1" fmla="*/ 1184077 h 1521619"/>
                <a:gd name="connsiteX2" fmla="*/ 1640681 w 1640681"/>
                <a:gd name="connsiteY2" fmla="*/ 1521619 h 1521619"/>
                <a:gd name="connsiteX3" fmla="*/ 1107877 w 1640681"/>
                <a:gd name="connsiteY3" fmla="*/ 1194197 h 1521619"/>
                <a:gd name="connsiteX4" fmla="*/ 0 w 1640681"/>
                <a:gd name="connsiteY4" fmla="*/ 1350169 h 1521619"/>
                <a:gd name="connsiteX0" fmla="*/ 1100137 w 1640681"/>
                <a:gd name="connsiteY0" fmla="*/ 0 h 1521619"/>
                <a:gd name="connsiteX1" fmla="*/ 1106686 w 1640681"/>
                <a:gd name="connsiteY1" fmla="*/ 1184077 h 1521619"/>
                <a:gd name="connsiteX2" fmla="*/ 1640681 w 1640681"/>
                <a:gd name="connsiteY2" fmla="*/ 1521619 h 1521619"/>
                <a:gd name="connsiteX3" fmla="*/ 1106687 w 1640681"/>
                <a:gd name="connsiteY3" fmla="*/ 1184672 h 1521619"/>
                <a:gd name="connsiteX4" fmla="*/ 0 w 1640681"/>
                <a:gd name="connsiteY4" fmla="*/ 1350169 h 1521619"/>
                <a:gd name="connsiteX0" fmla="*/ 1104304 w 1640681"/>
                <a:gd name="connsiteY0" fmla="*/ 0 h 1523405"/>
                <a:gd name="connsiteX1" fmla="*/ 1106686 w 1640681"/>
                <a:gd name="connsiteY1" fmla="*/ 1185863 h 1523405"/>
                <a:gd name="connsiteX2" fmla="*/ 1640681 w 1640681"/>
                <a:gd name="connsiteY2" fmla="*/ 1523405 h 1523405"/>
                <a:gd name="connsiteX3" fmla="*/ 1106687 w 1640681"/>
                <a:gd name="connsiteY3" fmla="*/ 1186458 h 1523405"/>
                <a:gd name="connsiteX4" fmla="*/ 0 w 1640681"/>
                <a:gd name="connsiteY4" fmla="*/ 1351955 h 1523405"/>
                <a:gd name="connsiteX0" fmla="*/ 1101923 w 1640681"/>
                <a:gd name="connsiteY0" fmla="*/ 0 h 1506141"/>
                <a:gd name="connsiteX1" fmla="*/ 1106686 w 1640681"/>
                <a:gd name="connsiteY1" fmla="*/ 1168599 h 1506141"/>
                <a:gd name="connsiteX2" fmla="*/ 1640681 w 1640681"/>
                <a:gd name="connsiteY2" fmla="*/ 1506141 h 1506141"/>
                <a:gd name="connsiteX3" fmla="*/ 1106687 w 1640681"/>
                <a:gd name="connsiteY3" fmla="*/ 1169194 h 1506141"/>
                <a:gd name="connsiteX4" fmla="*/ 0 w 1640681"/>
                <a:gd name="connsiteY4" fmla="*/ 1334691 h 1506141"/>
                <a:gd name="connsiteX0" fmla="*/ 1104304 w 1640681"/>
                <a:gd name="connsiteY0" fmla="*/ 0 h 1522215"/>
                <a:gd name="connsiteX1" fmla="*/ 1106686 w 1640681"/>
                <a:gd name="connsiteY1" fmla="*/ 1184673 h 1522215"/>
                <a:gd name="connsiteX2" fmla="*/ 1640681 w 1640681"/>
                <a:gd name="connsiteY2" fmla="*/ 1522215 h 1522215"/>
                <a:gd name="connsiteX3" fmla="*/ 1106687 w 1640681"/>
                <a:gd name="connsiteY3" fmla="*/ 1185268 h 1522215"/>
                <a:gd name="connsiteX4" fmla="*/ 0 w 1640681"/>
                <a:gd name="connsiteY4" fmla="*/ 1350765 h 152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681" h="1522215">
                  <a:moveTo>
                    <a:pt x="1104304" y="0"/>
                  </a:moveTo>
                  <a:cubicBezTo>
                    <a:pt x="1103510" y="388938"/>
                    <a:pt x="1107480" y="795735"/>
                    <a:pt x="1106686" y="1184673"/>
                  </a:cubicBezTo>
                  <a:lnTo>
                    <a:pt x="1640681" y="1522215"/>
                  </a:lnTo>
                  <a:cubicBezTo>
                    <a:pt x="1641078" y="1522215"/>
                    <a:pt x="1288456" y="1297980"/>
                    <a:pt x="1106687" y="1185268"/>
                  </a:cubicBezTo>
                  <a:lnTo>
                    <a:pt x="0" y="1350765"/>
                  </a:lnTo>
                </a:path>
              </a:pathLst>
            </a:custGeom>
            <a:noFill/>
            <a:ln w="25400">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50" name="グループ化 449"/>
            <p:cNvGrpSpPr/>
            <p:nvPr/>
          </p:nvGrpSpPr>
          <p:grpSpPr>
            <a:xfrm>
              <a:off x="386394" y="-613594"/>
              <a:ext cx="6589532" cy="6747540"/>
              <a:chOff x="2345082" y="4183226"/>
              <a:chExt cx="1647383" cy="1686885"/>
            </a:xfrm>
          </p:grpSpPr>
          <p:sp>
            <p:nvSpPr>
              <p:cNvPr id="451" name="フリーフォーム 450"/>
              <p:cNvSpPr/>
              <p:nvPr/>
            </p:nvSpPr>
            <p:spPr>
              <a:xfrm flipH="1">
                <a:off x="2345082" y="4348492"/>
                <a:ext cx="537129" cy="1520428"/>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326241"/>
                  <a:gd name="connsiteY0" fmla="*/ 61912 h 1404937"/>
                  <a:gd name="connsiteX1" fmla="*/ 0 w 1326241"/>
                  <a:gd name="connsiteY1" fmla="*/ 238127 h 1404937"/>
                  <a:gd name="connsiteX2" fmla="*/ 2380 w 1326241"/>
                  <a:gd name="connsiteY2" fmla="*/ 1404937 h 1404937"/>
                  <a:gd name="connsiteX3" fmla="*/ 1109661 w 1326241"/>
                  <a:gd name="connsiteY3" fmla="*/ 1238250 h 1404937"/>
                  <a:gd name="connsiteX4" fmla="*/ 1107280 w 1326241"/>
                  <a:gd name="connsiteY4" fmla="*/ 64294 h 1404937"/>
                  <a:gd name="connsiteX5" fmla="*/ 1326241 w 1326241"/>
                  <a:gd name="connsiteY5" fmla="*/ 0 h 1404937"/>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173831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1007582 w 1109661"/>
                  <a:gd name="connsiteY0" fmla="*/ 28575 h 1516856"/>
                  <a:gd name="connsiteX1" fmla="*/ 0 w 1109661"/>
                  <a:gd name="connsiteY1" fmla="*/ 350046 h 1516856"/>
                  <a:gd name="connsiteX2" fmla="*/ 2380 w 1109661"/>
                  <a:gd name="connsiteY2" fmla="*/ 1516856 h 1516856"/>
                  <a:gd name="connsiteX3" fmla="*/ 1109661 w 1109661"/>
                  <a:gd name="connsiteY3" fmla="*/ 1350169 h 1516856"/>
                  <a:gd name="connsiteX4" fmla="*/ 1107280 w 1109661"/>
                  <a:gd name="connsiteY4" fmla="*/ 0 h 1516856"/>
                  <a:gd name="connsiteX0" fmla="*/ 0 w 1109661"/>
                  <a:gd name="connsiteY0" fmla="*/ 350046 h 1516856"/>
                  <a:gd name="connsiteX1" fmla="*/ 2380 w 1109661"/>
                  <a:gd name="connsiteY1" fmla="*/ 1516856 h 1516856"/>
                  <a:gd name="connsiteX2" fmla="*/ 1109661 w 1109661"/>
                  <a:gd name="connsiteY2" fmla="*/ 1350169 h 1516856"/>
                  <a:gd name="connsiteX3" fmla="*/ 1107280 w 1109661"/>
                  <a:gd name="connsiteY3" fmla="*/ 0 h 1516856"/>
                  <a:gd name="connsiteX0" fmla="*/ 0 w 1107289"/>
                  <a:gd name="connsiteY0" fmla="*/ 350046 h 1516856"/>
                  <a:gd name="connsiteX1" fmla="*/ 2380 w 1107289"/>
                  <a:gd name="connsiteY1" fmla="*/ 1516856 h 1516856"/>
                  <a:gd name="connsiteX2" fmla="*/ 1095063 w 1107289"/>
                  <a:gd name="connsiteY2" fmla="*/ 1178719 h 1516856"/>
                  <a:gd name="connsiteX3" fmla="*/ 1107280 w 1107289"/>
                  <a:gd name="connsiteY3" fmla="*/ 0 h 1516856"/>
                  <a:gd name="connsiteX0" fmla="*/ 0 w 1107309"/>
                  <a:gd name="connsiteY0" fmla="*/ 350046 h 1516856"/>
                  <a:gd name="connsiteX1" fmla="*/ 2380 w 1107309"/>
                  <a:gd name="connsiteY1" fmla="*/ 1516856 h 1516856"/>
                  <a:gd name="connsiteX2" fmla="*/ 1104794 w 1107309"/>
                  <a:gd name="connsiteY2" fmla="*/ 1181100 h 1516856"/>
                  <a:gd name="connsiteX3" fmla="*/ 1107280 w 1107309"/>
                  <a:gd name="connsiteY3" fmla="*/ 0 h 1516856"/>
                  <a:gd name="connsiteX0" fmla="*/ 0 w 1107287"/>
                  <a:gd name="connsiteY0" fmla="*/ 350046 h 1516856"/>
                  <a:gd name="connsiteX1" fmla="*/ 2380 w 1107287"/>
                  <a:gd name="connsiteY1" fmla="*/ 1516856 h 1516856"/>
                  <a:gd name="connsiteX2" fmla="*/ 1090198 w 1107287"/>
                  <a:gd name="connsiteY2" fmla="*/ 1181100 h 1516856"/>
                  <a:gd name="connsiteX3" fmla="*/ 1107280 w 1107287"/>
                  <a:gd name="connsiteY3" fmla="*/ 0 h 1516856"/>
                  <a:gd name="connsiteX0" fmla="*/ 0 w 1117018"/>
                  <a:gd name="connsiteY0" fmla="*/ 340521 h 1516856"/>
                  <a:gd name="connsiteX1" fmla="*/ 12111 w 1117018"/>
                  <a:gd name="connsiteY1" fmla="*/ 1516856 h 1516856"/>
                  <a:gd name="connsiteX2" fmla="*/ 1099929 w 1117018"/>
                  <a:gd name="connsiteY2" fmla="*/ 1181100 h 1516856"/>
                  <a:gd name="connsiteX3" fmla="*/ 1117011 w 1117018"/>
                  <a:gd name="connsiteY3" fmla="*/ 0 h 1516856"/>
                  <a:gd name="connsiteX0" fmla="*/ 0 w 1117017"/>
                  <a:gd name="connsiteY0" fmla="*/ 340521 h 1488281"/>
                  <a:gd name="connsiteX1" fmla="*/ 42522 w 1117017"/>
                  <a:gd name="connsiteY1" fmla="*/ 1488281 h 1488281"/>
                  <a:gd name="connsiteX2" fmla="*/ 1099929 w 1117017"/>
                  <a:gd name="connsiteY2" fmla="*/ 1181100 h 1488281"/>
                  <a:gd name="connsiteX3" fmla="*/ 1117011 w 1117017"/>
                  <a:gd name="connsiteY3" fmla="*/ 0 h 1488281"/>
                  <a:gd name="connsiteX0" fmla="*/ 0 w 1117017"/>
                  <a:gd name="connsiteY0" fmla="*/ 340521 h 1515665"/>
                  <a:gd name="connsiteX1" fmla="*/ 12111 w 1117017"/>
                  <a:gd name="connsiteY1" fmla="*/ 1515665 h 1515665"/>
                  <a:gd name="connsiteX2" fmla="*/ 1099929 w 1117017"/>
                  <a:gd name="connsiteY2" fmla="*/ 1181100 h 1515665"/>
                  <a:gd name="connsiteX3" fmla="*/ 1117011 w 1117017"/>
                  <a:gd name="connsiteY3" fmla="*/ 0 h 1515665"/>
                  <a:gd name="connsiteX0" fmla="*/ 0 w 1106069"/>
                  <a:gd name="connsiteY0" fmla="*/ 329806 h 1515665"/>
                  <a:gd name="connsiteX1" fmla="*/ 1163 w 1106069"/>
                  <a:gd name="connsiteY1" fmla="*/ 1515665 h 1515665"/>
                  <a:gd name="connsiteX2" fmla="*/ 1088981 w 1106069"/>
                  <a:gd name="connsiteY2" fmla="*/ 1181100 h 1515665"/>
                  <a:gd name="connsiteX3" fmla="*/ 1106063 w 1106069"/>
                  <a:gd name="connsiteY3" fmla="*/ 0 h 1515665"/>
                  <a:gd name="connsiteX0" fmla="*/ 0 w 1106069"/>
                  <a:gd name="connsiteY0" fmla="*/ 329806 h 1515665"/>
                  <a:gd name="connsiteX1" fmla="*/ 1163 w 1106069"/>
                  <a:gd name="connsiteY1" fmla="*/ 1515665 h 1515665"/>
                  <a:gd name="connsiteX2" fmla="*/ 1088981 w 1106069"/>
                  <a:gd name="connsiteY2" fmla="*/ 1181100 h 1515665"/>
                  <a:gd name="connsiteX3" fmla="*/ 1106063 w 1106069"/>
                  <a:gd name="connsiteY3" fmla="*/ 0 h 1515665"/>
                  <a:gd name="connsiteX0" fmla="*/ 0 w 1097559"/>
                  <a:gd name="connsiteY0" fmla="*/ 332783 h 1518642"/>
                  <a:gd name="connsiteX1" fmla="*/ 1163 w 1097559"/>
                  <a:gd name="connsiteY1" fmla="*/ 1518642 h 1518642"/>
                  <a:gd name="connsiteX2" fmla="*/ 1088981 w 1097559"/>
                  <a:gd name="connsiteY2" fmla="*/ 1184077 h 1518642"/>
                  <a:gd name="connsiteX3" fmla="*/ 1097548 w 1097559"/>
                  <a:gd name="connsiteY3" fmla="*/ 0 h 1518642"/>
                  <a:gd name="connsiteX0" fmla="*/ 0 w 1097559"/>
                  <a:gd name="connsiteY0" fmla="*/ 334569 h 1520428"/>
                  <a:gd name="connsiteX1" fmla="*/ 1163 w 1097559"/>
                  <a:gd name="connsiteY1" fmla="*/ 1520428 h 1520428"/>
                  <a:gd name="connsiteX2" fmla="*/ 1088981 w 1097559"/>
                  <a:gd name="connsiteY2" fmla="*/ 1185863 h 1520428"/>
                  <a:gd name="connsiteX3" fmla="*/ 1097548 w 1097559"/>
                  <a:gd name="connsiteY3" fmla="*/ 0 h 1520428"/>
                </a:gdLst>
                <a:ahLst/>
                <a:cxnLst>
                  <a:cxn ang="0">
                    <a:pos x="connsiteX0" y="connsiteY0"/>
                  </a:cxn>
                  <a:cxn ang="0">
                    <a:pos x="connsiteX1" y="connsiteY1"/>
                  </a:cxn>
                  <a:cxn ang="0">
                    <a:pos x="connsiteX2" y="connsiteY2"/>
                  </a:cxn>
                  <a:cxn ang="0">
                    <a:pos x="connsiteX3" y="connsiteY3"/>
                  </a:cxn>
                </a:cxnLst>
                <a:rect l="l" t="t" r="r" b="b"/>
                <a:pathLst>
                  <a:path w="1097559" h="1520428">
                    <a:moveTo>
                      <a:pt x="0" y="334569"/>
                    </a:moveTo>
                    <a:cubicBezTo>
                      <a:pt x="794" y="725888"/>
                      <a:pt x="369" y="1129109"/>
                      <a:pt x="1163" y="1520428"/>
                    </a:cubicBezTo>
                    <a:lnTo>
                      <a:pt x="1088981" y="1185863"/>
                    </a:lnTo>
                    <a:cubicBezTo>
                      <a:pt x="1088187" y="794544"/>
                      <a:pt x="1097945" y="195659"/>
                      <a:pt x="1097548" y="0"/>
                    </a:cubicBezTo>
                  </a:path>
                </a:pathLst>
              </a:custGeom>
              <a:gradFill flip="none" rotWithShape="0">
                <a:gsLst>
                  <a:gs pos="70000">
                    <a:schemeClr val="tx2">
                      <a:lumMod val="9000"/>
                      <a:lumOff val="91000"/>
                    </a:schemeClr>
                  </a:gs>
                  <a:gs pos="61000">
                    <a:schemeClr val="tx2">
                      <a:lumMod val="20000"/>
                      <a:lumOff val="80000"/>
                    </a:schemeClr>
                  </a:gs>
                  <a:gs pos="80000">
                    <a:schemeClr val="tx2">
                      <a:lumMod val="20000"/>
                      <a:lumOff val="80000"/>
                    </a:schemeClr>
                  </a:gs>
                </a:gsLst>
                <a:lin ang="1800000" scaled="0"/>
                <a:tileRect/>
              </a:gradFill>
              <a:ln w="25400">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52" name="フリーフォーム 451"/>
              <p:cNvSpPr/>
              <p:nvPr/>
            </p:nvSpPr>
            <p:spPr>
              <a:xfrm>
                <a:off x="2883169" y="4517561"/>
                <a:ext cx="1109296" cy="1352550"/>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4898 w 1109661"/>
                  <a:gd name="connsiteY4" fmla="*/ 0 h 1343025"/>
                  <a:gd name="connsiteX0" fmla="*/ 1102624 w 1107387"/>
                  <a:gd name="connsiteY0" fmla="*/ 0 h 1343025"/>
                  <a:gd name="connsiteX1" fmla="*/ 2488 w 1107387"/>
                  <a:gd name="connsiteY1" fmla="*/ 197646 h 1343025"/>
                  <a:gd name="connsiteX2" fmla="*/ 106 w 1107387"/>
                  <a:gd name="connsiteY2" fmla="*/ 1343025 h 1343025"/>
                  <a:gd name="connsiteX3" fmla="*/ 1107387 w 1107387"/>
                  <a:gd name="connsiteY3" fmla="*/ 1176338 h 1343025"/>
                  <a:gd name="connsiteX4" fmla="*/ 1102624 w 1107387"/>
                  <a:gd name="connsiteY4" fmla="*/ 0 h 1343025"/>
                  <a:gd name="connsiteX0" fmla="*/ 1102624 w 1107387"/>
                  <a:gd name="connsiteY0" fmla="*/ 0 h 1343025"/>
                  <a:gd name="connsiteX1" fmla="*/ 2488 w 1107387"/>
                  <a:gd name="connsiteY1" fmla="*/ 171452 h 1343025"/>
                  <a:gd name="connsiteX2" fmla="*/ 106 w 1107387"/>
                  <a:gd name="connsiteY2" fmla="*/ 1343025 h 1343025"/>
                  <a:gd name="connsiteX3" fmla="*/ 1107387 w 1107387"/>
                  <a:gd name="connsiteY3" fmla="*/ 1176338 h 1343025"/>
                  <a:gd name="connsiteX4" fmla="*/ 1102624 w 1107387"/>
                  <a:gd name="connsiteY4" fmla="*/ 0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4" fmla="*/ 93928 w 1107387"/>
                  <a:gd name="connsiteY4" fmla="*/ 262892 h 1343025"/>
                  <a:gd name="connsiteX0" fmla="*/ 2488 w 1107387"/>
                  <a:gd name="connsiteY0" fmla="*/ 171452 h 1343025"/>
                  <a:gd name="connsiteX1" fmla="*/ 106 w 1107387"/>
                  <a:gd name="connsiteY1" fmla="*/ 1343025 h 1343025"/>
                  <a:gd name="connsiteX2" fmla="*/ 1107387 w 1107387"/>
                  <a:gd name="connsiteY2" fmla="*/ 1176338 h 1343025"/>
                  <a:gd name="connsiteX3" fmla="*/ 1102624 w 1107387"/>
                  <a:gd name="connsiteY3" fmla="*/ 0 h 1343025"/>
                  <a:gd name="connsiteX0" fmla="*/ 0 w 1104899"/>
                  <a:gd name="connsiteY0" fmla="*/ 171452 h 1331714"/>
                  <a:gd name="connsiteX1" fmla="*/ 7143 w 1104899"/>
                  <a:gd name="connsiteY1" fmla="*/ 1331714 h 1331714"/>
                  <a:gd name="connsiteX2" fmla="*/ 1104899 w 1104899"/>
                  <a:gd name="connsiteY2" fmla="*/ 1176338 h 1331714"/>
                  <a:gd name="connsiteX3" fmla="*/ 1100136 w 1104899"/>
                  <a:gd name="connsiteY3" fmla="*/ 0 h 1331714"/>
                  <a:gd name="connsiteX0" fmla="*/ 4243 w 1109142"/>
                  <a:gd name="connsiteY0" fmla="*/ 171452 h 1343025"/>
                  <a:gd name="connsiteX1" fmla="*/ 75 w 1109142"/>
                  <a:gd name="connsiteY1" fmla="*/ 1343025 h 1343025"/>
                  <a:gd name="connsiteX2" fmla="*/ 1109142 w 1109142"/>
                  <a:gd name="connsiteY2" fmla="*/ 1176338 h 1343025"/>
                  <a:gd name="connsiteX3" fmla="*/ 1104379 w 1109142"/>
                  <a:gd name="connsiteY3" fmla="*/ 0 h 1343025"/>
                  <a:gd name="connsiteX0" fmla="*/ 230 w 1109296"/>
                  <a:gd name="connsiteY0" fmla="*/ 157165 h 1343025"/>
                  <a:gd name="connsiteX1" fmla="*/ 229 w 1109296"/>
                  <a:gd name="connsiteY1" fmla="*/ 1343025 h 1343025"/>
                  <a:gd name="connsiteX2" fmla="*/ 1109296 w 1109296"/>
                  <a:gd name="connsiteY2" fmla="*/ 1176338 h 1343025"/>
                  <a:gd name="connsiteX3" fmla="*/ 1104533 w 1109296"/>
                  <a:gd name="connsiteY3" fmla="*/ 0 h 1343025"/>
                  <a:gd name="connsiteX0" fmla="*/ 230 w 1109296"/>
                  <a:gd name="connsiteY0" fmla="*/ 166690 h 1352550"/>
                  <a:gd name="connsiteX1" fmla="*/ 229 w 1109296"/>
                  <a:gd name="connsiteY1" fmla="*/ 1352550 h 1352550"/>
                  <a:gd name="connsiteX2" fmla="*/ 1109296 w 1109296"/>
                  <a:gd name="connsiteY2" fmla="*/ 1185863 h 1352550"/>
                  <a:gd name="connsiteX3" fmla="*/ 1106914 w 1109296"/>
                  <a:gd name="connsiteY3" fmla="*/ 0 h 1352550"/>
                </a:gdLst>
                <a:ahLst/>
                <a:cxnLst>
                  <a:cxn ang="0">
                    <a:pos x="connsiteX0" y="connsiteY0"/>
                  </a:cxn>
                  <a:cxn ang="0">
                    <a:pos x="connsiteX1" y="connsiteY1"/>
                  </a:cxn>
                  <a:cxn ang="0">
                    <a:pos x="connsiteX2" y="connsiteY2"/>
                  </a:cxn>
                  <a:cxn ang="0">
                    <a:pos x="connsiteX3" y="connsiteY3"/>
                  </a:cxn>
                </a:cxnLst>
                <a:rect l="l" t="t" r="r" b="b"/>
                <a:pathLst>
                  <a:path w="1109296" h="1352550">
                    <a:moveTo>
                      <a:pt x="230" y="166690"/>
                    </a:moveTo>
                    <a:cubicBezTo>
                      <a:pt x="1024" y="558009"/>
                      <a:pt x="-565" y="961231"/>
                      <a:pt x="229" y="1352550"/>
                    </a:cubicBezTo>
                    <a:lnTo>
                      <a:pt x="1109296" y="1185863"/>
                    </a:lnTo>
                    <a:cubicBezTo>
                      <a:pt x="1107708" y="793750"/>
                      <a:pt x="1108502" y="392113"/>
                      <a:pt x="1106914" y="0"/>
                    </a:cubicBezTo>
                  </a:path>
                </a:pathLst>
              </a:custGeom>
              <a:gradFill flip="none" rotWithShape="0">
                <a:gsLst>
                  <a:gs pos="70000">
                    <a:schemeClr val="tx2">
                      <a:lumMod val="9000"/>
                      <a:lumOff val="91000"/>
                    </a:schemeClr>
                  </a:gs>
                  <a:gs pos="61000">
                    <a:schemeClr val="tx2">
                      <a:lumMod val="20000"/>
                      <a:lumOff val="80000"/>
                    </a:schemeClr>
                  </a:gs>
                  <a:gs pos="80000">
                    <a:schemeClr val="tx2">
                      <a:lumMod val="20000"/>
                      <a:lumOff val="80000"/>
                    </a:schemeClr>
                  </a:gs>
                </a:gsLst>
                <a:lin ang="3600000" scaled="0"/>
                <a:tileRect/>
              </a:gradFill>
              <a:ln w="25400">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53" name="フリーフォーム 452"/>
              <p:cNvSpPr/>
              <p:nvPr/>
            </p:nvSpPr>
            <p:spPr>
              <a:xfrm>
                <a:off x="2345704" y="4183226"/>
                <a:ext cx="1644407" cy="501253"/>
              </a:xfrm>
              <a:custGeom>
                <a:avLst/>
                <a:gdLst>
                  <a:gd name="connsiteX0" fmla="*/ 0 w 1654969"/>
                  <a:gd name="connsiteY0" fmla="*/ 1340644 h 1690688"/>
                  <a:gd name="connsiteX1" fmla="*/ 2381 w 1654969"/>
                  <a:gd name="connsiteY1" fmla="*/ 171450 h 1690688"/>
                  <a:gd name="connsiteX2" fmla="*/ 1107281 w 1654969"/>
                  <a:gd name="connsiteY2" fmla="*/ 0 h 1690688"/>
                  <a:gd name="connsiteX3" fmla="*/ 1643062 w 1654969"/>
                  <a:gd name="connsiteY3" fmla="*/ 342900 h 1690688"/>
                  <a:gd name="connsiteX4" fmla="*/ 540544 w 1654969"/>
                  <a:gd name="connsiteY4" fmla="*/ 516732 h 1690688"/>
                  <a:gd name="connsiteX5" fmla="*/ 542925 w 1654969"/>
                  <a:gd name="connsiteY5" fmla="*/ 1690688 h 1690688"/>
                  <a:gd name="connsiteX6" fmla="*/ 1654969 w 1654969"/>
                  <a:gd name="connsiteY6" fmla="*/ 1519238 h 1690688"/>
                  <a:gd name="connsiteX7" fmla="*/ 1645444 w 1654969"/>
                  <a:gd name="connsiteY7" fmla="*/ 345282 h 1690688"/>
                  <a:gd name="connsiteX8" fmla="*/ 1645444 w 1654969"/>
                  <a:gd name="connsiteY8" fmla="*/ 345282 h 1690688"/>
                  <a:gd name="connsiteX9" fmla="*/ 1645444 w 1654969"/>
                  <a:gd name="connsiteY9" fmla="*/ 345282 h 1690688"/>
                  <a:gd name="connsiteX10" fmla="*/ 1645444 w 1654969"/>
                  <a:gd name="connsiteY10" fmla="*/ 345282 h 1690688"/>
                  <a:gd name="connsiteX0" fmla="*/ 0 w 1652588"/>
                  <a:gd name="connsiteY0" fmla="*/ 171450 h 1690688"/>
                  <a:gd name="connsiteX1" fmla="*/ 1104900 w 1652588"/>
                  <a:gd name="connsiteY1" fmla="*/ 0 h 1690688"/>
                  <a:gd name="connsiteX2" fmla="*/ 1640681 w 1652588"/>
                  <a:gd name="connsiteY2" fmla="*/ 342900 h 1690688"/>
                  <a:gd name="connsiteX3" fmla="*/ 538163 w 1652588"/>
                  <a:gd name="connsiteY3" fmla="*/ 516732 h 1690688"/>
                  <a:gd name="connsiteX4" fmla="*/ 540544 w 1652588"/>
                  <a:gd name="connsiteY4" fmla="*/ 1690688 h 1690688"/>
                  <a:gd name="connsiteX5" fmla="*/ 1652588 w 1652588"/>
                  <a:gd name="connsiteY5" fmla="*/ 1519238 h 1690688"/>
                  <a:gd name="connsiteX6" fmla="*/ 1643063 w 1652588"/>
                  <a:gd name="connsiteY6" fmla="*/ 345282 h 1690688"/>
                  <a:gd name="connsiteX7" fmla="*/ 1643063 w 1652588"/>
                  <a:gd name="connsiteY7" fmla="*/ 345282 h 1690688"/>
                  <a:gd name="connsiteX8" fmla="*/ 1643063 w 1652588"/>
                  <a:gd name="connsiteY8" fmla="*/ 345282 h 1690688"/>
                  <a:gd name="connsiteX9" fmla="*/ 1643063 w 1652588"/>
                  <a:gd name="connsiteY9" fmla="*/ 345282 h 1690688"/>
                  <a:gd name="connsiteX0" fmla="*/ 2382 w 1654970"/>
                  <a:gd name="connsiteY0" fmla="*/ 171450 h 1690688"/>
                  <a:gd name="connsiteX1" fmla="*/ 0 w 1654970"/>
                  <a:gd name="connsiteY1" fmla="*/ 171450 h 1690688"/>
                  <a:gd name="connsiteX2" fmla="*/ 1107282 w 1654970"/>
                  <a:gd name="connsiteY2" fmla="*/ 0 h 1690688"/>
                  <a:gd name="connsiteX3" fmla="*/ 1643063 w 1654970"/>
                  <a:gd name="connsiteY3" fmla="*/ 342900 h 1690688"/>
                  <a:gd name="connsiteX4" fmla="*/ 540545 w 1654970"/>
                  <a:gd name="connsiteY4" fmla="*/ 516732 h 1690688"/>
                  <a:gd name="connsiteX5" fmla="*/ 542926 w 1654970"/>
                  <a:gd name="connsiteY5" fmla="*/ 1690688 h 1690688"/>
                  <a:gd name="connsiteX6" fmla="*/ 1654970 w 1654970"/>
                  <a:gd name="connsiteY6" fmla="*/ 1519238 h 1690688"/>
                  <a:gd name="connsiteX7" fmla="*/ 1645445 w 1654970"/>
                  <a:gd name="connsiteY7" fmla="*/ 345282 h 1690688"/>
                  <a:gd name="connsiteX8" fmla="*/ 1645445 w 1654970"/>
                  <a:gd name="connsiteY8" fmla="*/ 345282 h 1690688"/>
                  <a:gd name="connsiteX9" fmla="*/ 1645445 w 1654970"/>
                  <a:gd name="connsiteY9" fmla="*/ 345282 h 1690688"/>
                  <a:gd name="connsiteX10" fmla="*/ 1645445 w 1654970"/>
                  <a:gd name="connsiteY10" fmla="*/ 345282 h 1690688"/>
                  <a:gd name="connsiteX0" fmla="*/ 2382 w 1654970"/>
                  <a:gd name="connsiteY0" fmla="*/ 171450 h 1681163"/>
                  <a:gd name="connsiteX1" fmla="*/ 0 w 1654970"/>
                  <a:gd name="connsiteY1" fmla="*/ 171450 h 1681163"/>
                  <a:gd name="connsiteX2" fmla="*/ 1107282 w 1654970"/>
                  <a:gd name="connsiteY2" fmla="*/ 0 h 1681163"/>
                  <a:gd name="connsiteX3" fmla="*/ 1643063 w 1654970"/>
                  <a:gd name="connsiteY3" fmla="*/ 342900 h 1681163"/>
                  <a:gd name="connsiteX4" fmla="*/ 540545 w 1654970"/>
                  <a:gd name="connsiteY4" fmla="*/ 516732 h 1681163"/>
                  <a:gd name="connsiteX5" fmla="*/ 542926 w 1654970"/>
                  <a:gd name="connsiteY5" fmla="*/ 1681163 h 1681163"/>
                  <a:gd name="connsiteX6" fmla="*/ 1654970 w 1654970"/>
                  <a:gd name="connsiteY6" fmla="*/ 1519238 h 1681163"/>
                  <a:gd name="connsiteX7" fmla="*/ 1645445 w 1654970"/>
                  <a:gd name="connsiteY7" fmla="*/ 345282 h 1681163"/>
                  <a:gd name="connsiteX8" fmla="*/ 1645445 w 1654970"/>
                  <a:gd name="connsiteY8" fmla="*/ 345282 h 1681163"/>
                  <a:gd name="connsiteX9" fmla="*/ 1645445 w 1654970"/>
                  <a:gd name="connsiteY9" fmla="*/ 345282 h 1681163"/>
                  <a:gd name="connsiteX10" fmla="*/ 1645445 w 1654970"/>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16732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71450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2382 w 1647826"/>
                  <a:gd name="connsiteY0" fmla="*/ 171450 h 1681163"/>
                  <a:gd name="connsiteX1" fmla="*/ 0 w 1647826"/>
                  <a:gd name="connsiteY1" fmla="*/ 169069 h 1681163"/>
                  <a:gd name="connsiteX2" fmla="*/ 1107282 w 1647826"/>
                  <a:gd name="connsiteY2" fmla="*/ 0 h 1681163"/>
                  <a:gd name="connsiteX3" fmla="*/ 1643063 w 1647826"/>
                  <a:gd name="connsiteY3" fmla="*/ 342900 h 1681163"/>
                  <a:gd name="connsiteX4" fmla="*/ 540545 w 1647826"/>
                  <a:gd name="connsiteY4" fmla="*/ 509589 h 1681163"/>
                  <a:gd name="connsiteX5" fmla="*/ 542926 w 1647826"/>
                  <a:gd name="connsiteY5" fmla="*/ 1681163 h 1681163"/>
                  <a:gd name="connsiteX6" fmla="*/ 1647826 w 1647826"/>
                  <a:gd name="connsiteY6" fmla="*/ 1519238 h 1681163"/>
                  <a:gd name="connsiteX7" fmla="*/ 1645445 w 1647826"/>
                  <a:gd name="connsiteY7" fmla="*/ 345282 h 1681163"/>
                  <a:gd name="connsiteX8" fmla="*/ 1645445 w 1647826"/>
                  <a:gd name="connsiteY8" fmla="*/ 345282 h 1681163"/>
                  <a:gd name="connsiteX9" fmla="*/ 1645445 w 1647826"/>
                  <a:gd name="connsiteY9" fmla="*/ 345282 h 1681163"/>
                  <a:gd name="connsiteX10" fmla="*/ 1645445 w 1647826"/>
                  <a:gd name="connsiteY10" fmla="*/ 345282 h 1681163"/>
                  <a:gd name="connsiteX0" fmla="*/ 0 w 1645444"/>
                  <a:gd name="connsiteY0" fmla="*/ 171450 h 1681163"/>
                  <a:gd name="connsiteX1" fmla="*/ 257174 w 1645444"/>
                  <a:gd name="connsiteY1" fmla="*/ 202406 h 1681163"/>
                  <a:gd name="connsiteX2" fmla="*/ 1104900 w 1645444"/>
                  <a:gd name="connsiteY2" fmla="*/ 0 h 1681163"/>
                  <a:gd name="connsiteX3" fmla="*/ 1640681 w 1645444"/>
                  <a:gd name="connsiteY3" fmla="*/ 342900 h 1681163"/>
                  <a:gd name="connsiteX4" fmla="*/ 538163 w 1645444"/>
                  <a:gd name="connsiteY4" fmla="*/ 509589 h 1681163"/>
                  <a:gd name="connsiteX5" fmla="*/ 540544 w 1645444"/>
                  <a:gd name="connsiteY5" fmla="*/ 1681163 h 1681163"/>
                  <a:gd name="connsiteX6" fmla="*/ 1645444 w 1645444"/>
                  <a:gd name="connsiteY6" fmla="*/ 1519238 h 1681163"/>
                  <a:gd name="connsiteX7" fmla="*/ 1643063 w 1645444"/>
                  <a:gd name="connsiteY7" fmla="*/ 345282 h 1681163"/>
                  <a:gd name="connsiteX8" fmla="*/ 1643063 w 1645444"/>
                  <a:gd name="connsiteY8" fmla="*/ 345282 h 1681163"/>
                  <a:gd name="connsiteX9" fmla="*/ 1643063 w 1645444"/>
                  <a:gd name="connsiteY9" fmla="*/ 345282 h 1681163"/>
                  <a:gd name="connsiteX10" fmla="*/ 1643063 w 1645444"/>
                  <a:gd name="connsiteY10" fmla="*/ 345282 h 1681163"/>
                  <a:gd name="connsiteX0" fmla="*/ 280989 w 1388270"/>
                  <a:gd name="connsiteY0" fmla="*/ 504825 h 1681163"/>
                  <a:gd name="connsiteX1" fmla="*/ 0 w 1388270"/>
                  <a:gd name="connsiteY1" fmla="*/ 202406 h 1681163"/>
                  <a:gd name="connsiteX2" fmla="*/ 847726 w 1388270"/>
                  <a:gd name="connsiteY2" fmla="*/ 0 h 1681163"/>
                  <a:gd name="connsiteX3" fmla="*/ 1383507 w 1388270"/>
                  <a:gd name="connsiteY3" fmla="*/ 342900 h 1681163"/>
                  <a:gd name="connsiteX4" fmla="*/ 280989 w 1388270"/>
                  <a:gd name="connsiteY4" fmla="*/ 509589 h 1681163"/>
                  <a:gd name="connsiteX5" fmla="*/ 283370 w 1388270"/>
                  <a:gd name="connsiteY5" fmla="*/ 1681163 h 1681163"/>
                  <a:gd name="connsiteX6" fmla="*/ 1388270 w 1388270"/>
                  <a:gd name="connsiteY6" fmla="*/ 1519238 h 1681163"/>
                  <a:gd name="connsiteX7" fmla="*/ 1385889 w 1388270"/>
                  <a:gd name="connsiteY7" fmla="*/ 345282 h 1681163"/>
                  <a:gd name="connsiteX8" fmla="*/ 1385889 w 1388270"/>
                  <a:gd name="connsiteY8" fmla="*/ 345282 h 1681163"/>
                  <a:gd name="connsiteX9" fmla="*/ 1385889 w 1388270"/>
                  <a:gd name="connsiteY9" fmla="*/ 345282 h 1681163"/>
                  <a:gd name="connsiteX10" fmla="*/ 1385889 w 1388270"/>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89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04825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929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35782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2926 w 1650207"/>
                  <a:gd name="connsiteY4" fmla="*/ 509590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547688 w 1650207"/>
                  <a:gd name="connsiteY4" fmla="*/ 516733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0545 w 1650207"/>
                  <a:gd name="connsiteY0" fmla="*/ 511969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602457 w 1650207"/>
                  <a:gd name="connsiteY0" fmla="*/ 523875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657226 w 1650207"/>
                  <a:gd name="connsiteY4" fmla="*/ 581027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1163"/>
                  <a:gd name="connsiteX1" fmla="*/ 0 w 1650207"/>
                  <a:gd name="connsiteY1" fmla="*/ 166688 h 1681163"/>
                  <a:gd name="connsiteX2" fmla="*/ 1109663 w 1650207"/>
                  <a:gd name="connsiteY2" fmla="*/ 0 h 1681163"/>
                  <a:gd name="connsiteX3" fmla="*/ 1645444 w 1650207"/>
                  <a:gd name="connsiteY3" fmla="*/ 342900 h 1681163"/>
                  <a:gd name="connsiteX4" fmla="*/ 540545 w 1650207"/>
                  <a:gd name="connsiteY4" fmla="*/ 511971 h 1681163"/>
                  <a:gd name="connsiteX5" fmla="*/ 545307 w 1650207"/>
                  <a:gd name="connsiteY5" fmla="*/ 1681163 h 1681163"/>
                  <a:gd name="connsiteX6" fmla="*/ 1650207 w 1650207"/>
                  <a:gd name="connsiteY6" fmla="*/ 1519238 h 1681163"/>
                  <a:gd name="connsiteX7" fmla="*/ 1647826 w 1650207"/>
                  <a:gd name="connsiteY7" fmla="*/ 345282 h 1681163"/>
                  <a:gd name="connsiteX8" fmla="*/ 1647826 w 1650207"/>
                  <a:gd name="connsiteY8" fmla="*/ 345282 h 1681163"/>
                  <a:gd name="connsiteX9" fmla="*/ 1647826 w 1650207"/>
                  <a:gd name="connsiteY9" fmla="*/ 345282 h 1681163"/>
                  <a:gd name="connsiteX10" fmla="*/ 1647826 w 1650207"/>
                  <a:gd name="connsiteY10" fmla="*/ 345282 h 1681163"/>
                  <a:gd name="connsiteX0" fmla="*/ 542926 w 1650207"/>
                  <a:gd name="connsiteY0" fmla="*/ 514350 h 1685925"/>
                  <a:gd name="connsiteX1" fmla="*/ 0 w 1650207"/>
                  <a:gd name="connsiteY1" fmla="*/ 166688 h 1685925"/>
                  <a:gd name="connsiteX2" fmla="*/ 1109663 w 1650207"/>
                  <a:gd name="connsiteY2" fmla="*/ 0 h 1685925"/>
                  <a:gd name="connsiteX3" fmla="*/ 1645444 w 1650207"/>
                  <a:gd name="connsiteY3" fmla="*/ 342900 h 1685925"/>
                  <a:gd name="connsiteX4" fmla="*/ 540545 w 1650207"/>
                  <a:gd name="connsiteY4" fmla="*/ 511971 h 1685925"/>
                  <a:gd name="connsiteX5" fmla="*/ 542926 w 1650207"/>
                  <a:gd name="connsiteY5" fmla="*/ 1685925 h 1685925"/>
                  <a:gd name="connsiteX6" fmla="*/ 1650207 w 1650207"/>
                  <a:gd name="connsiteY6" fmla="*/ 1519238 h 1685925"/>
                  <a:gd name="connsiteX7" fmla="*/ 1647826 w 1650207"/>
                  <a:gd name="connsiteY7" fmla="*/ 345282 h 1685925"/>
                  <a:gd name="connsiteX8" fmla="*/ 1647826 w 1650207"/>
                  <a:gd name="connsiteY8" fmla="*/ 345282 h 1685925"/>
                  <a:gd name="connsiteX9" fmla="*/ 1647826 w 1650207"/>
                  <a:gd name="connsiteY9" fmla="*/ 345282 h 1685925"/>
                  <a:gd name="connsiteX10" fmla="*/ 1647826 w 1650207"/>
                  <a:gd name="connsiteY10" fmla="*/ 345282 h 1685925"/>
                  <a:gd name="connsiteX0" fmla="*/ 542926 w 1650207"/>
                  <a:gd name="connsiteY0" fmla="*/ 347662 h 1519237"/>
                  <a:gd name="connsiteX1" fmla="*/ 0 w 1650207"/>
                  <a:gd name="connsiteY1" fmla="*/ 0 h 1519237"/>
                  <a:gd name="connsiteX2" fmla="*/ 1645444 w 1650207"/>
                  <a:gd name="connsiteY2" fmla="*/ 176212 h 1519237"/>
                  <a:gd name="connsiteX3" fmla="*/ 540545 w 1650207"/>
                  <a:gd name="connsiteY3" fmla="*/ 345283 h 1519237"/>
                  <a:gd name="connsiteX4" fmla="*/ 542926 w 1650207"/>
                  <a:gd name="connsiteY4" fmla="*/ 1519237 h 1519237"/>
                  <a:gd name="connsiteX5" fmla="*/ 1650207 w 1650207"/>
                  <a:gd name="connsiteY5" fmla="*/ 1352550 h 1519237"/>
                  <a:gd name="connsiteX6" fmla="*/ 1647826 w 1650207"/>
                  <a:gd name="connsiteY6" fmla="*/ 178594 h 1519237"/>
                  <a:gd name="connsiteX7" fmla="*/ 1647826 w 1650207"/>
                  <a:gd name="connsiteY7" fmla="*/ 178594 h 1519237"/>
                  <a:gd name="connsiteX8" fmla="*/ 1647826 w 1650207"/>
                  <a:gd name="connsiteY8" fmla="*/ 178594 h 1519237"/>
                  <a:gd name="connsiteX9" fmla="*/ 1647826 w 1650207"/>
                  <a:gd name="connsiteY9" fmla="*/ 178594 h 1519237"/>
                  <a:gd name="connsiteX0" fmla="*/ 2381 w 1109662"/>
                  <a:gd name="connsiteY0" fmla="*/ 171450 h 1343025"/>
                  <a:gd name="connsiteX1" fmla="*/ 1104899 w 1109662"/>
                  <a:gd name="connsiteY1" fmla="*/ 0 h 1343025"/>
                  <a:gd name="connsiteX2" fmla="*/ 0 w 1109662"/>
                  <a:gd name="connsiteY2" fmla="*/ 169071 h 1343025"/>
                  <a:gd name="connsiteX3" fmla="*/ 2381 w 1109662"/>
                  <a:gd name="connsiteY3" fmla="*/ 1343025 h 1343025"/>
                  <a:gd name="connsiteX4" fmla="*/ 1109662 w 1109662"/>
                  <a:gd name="connsiteY4" fmla="*/ 1176338 h 1343025"/>
                  <a:gd name="connsiteX5" fmla="*/ 1107281 w 1109662"/>
                  <a:gd name="connsiteY5" fmla="*/ 2382 h 1343025"/>
                  <a:gd name="connsiteX6" fmla="*/ 1107281 w 1109662"/>
                  <a:gd name="connsiteY6" fmla="*/ 2382 h 1343025"/>
                  <a:gd name="connsiteX7" fmla="*/ 1107281 w 1109662"/>
                  <a:gd name="connsiteY7" fmla="*/ 2382 h 1343025"/>
                  <a:gd name="connsiteX8" fmla="*/ 1107281 w 1109662"/>
                  <a:gd name="connsiteY8" fmla="*/ 2382 h 1343025"/>
                  <a:gd name="connsiteX0" fmla="*/ 41 w 1107322"/>
                  <a:gd name="connsiteY0" fmla="*/ 171450 h 1343025"/>
                  <a:gd name="connsiteX1" fmla="*/ 1102559 w 1107322"/>
                  <a:gd name="connsiteY1" fmla="*/ 0 h 1343025"/>
                  <a:gd name="connsiteX2" fmla="*/ 9566 w 1107322"/>
                  <a:gd name="connsiteY2" fmla="*/ 88108 h 1343025"/>
                  <a:gd name="connsiteX3" fmla="*/ 41 w 1107322"/>
                  <a:gd name="connsiteY3" fmla="*/ 1343025 h 1343025"/>
                  <a:gd name="connsiteX4" fmla="*/ 1107322 w 1107322"/>
                  <a:gd name="connsiteY4" fmla="*/ 1176338 h 1343025"/>
                  <a:gd name="connsiteX5" fmla="*/ 1104941 w 1107322"/>
                  <a:gd name="connsiteY5" fmla="*/ 2382 h 1343025"/>
                  <a:gd name="connsiteX6" fmla="*/ 1104941 w 1107322"/>
                  <a:gd name="connsiteY6" fmla="*/ 2382 h 1343025"/>
                  <a:gd name="connsiteX7" fmla="*/ 1104941 w 1107322"/>
                  <a:gd name="connsiteY7" fmla="*/ 2382 h 1343025"/>
                  <a:gd name="connsiteX8" fmla="*/ 1104941 w 1107322"/>
                  <a:gd name="connsiteY8" fmla="*/ 2382 h 1343025"/>
                  <a:gd name="connsiteX0" fmla="*/ 1102559 w 1107322"/>
                  <a:gd name="connsiteY0" fmla="*/ 0 h 1343025"/>
                  <a:gd name="connsiteX1" fmla="*/ 9566 w 1107322"/>
                  <a:gd name="connsiteY1" fmla="*/ 88108 h 1343025"/>
                  <a:gd name="connsiteX2" fmla="*/ 41 w 1107322"/>
                  <a:gd name="connsiteY2" fmla="*/ 1343025 h 1343025"/>
                  <a:gd name="connsiteX3" fmla="*/ 1107322 w 1107322"/>
                  <a:gd name="connsiteY3" fmla="*/ 1176338 h 1343025"/>
                  <a:gd name="connsiteX4" fmla="*/ 1104941 w 1107322"/>
                  <a:gd name="connsiteY4" fmla="*/ 2382 h 1343025"/>
                  <a:gd name="connsiteX5" fmla="*/ 1104941 w 1107322"/>
                  <a:gd name="connsiteY5" fmla="*/ 2382 h 1343025"/>
                  <a:gd name="connsiteX6" fmla="*/ 1104941 w 1107322"/>
                  <a:gd name="connsiteY6" fmla="*/ 2382 h 1343025"/>
                  <a:gd name="connsiteX7" fmla="*/ 1104941 w 1107322"/>
                  <a:gd name="connsiteY7" fmla="*/ 2382 h 1343025"/>
                  <a:gd name="connsiteX0" fmla="*/ 1102586 w 1107349"/>
                  <a:gd name="connsiteY0" fmla="*/ 0 h 1343025"/>
                  <a:gd name="connsiteX1" fmla="*/ 4831 w 1107349"/>
                  <a:gd name="connsiteY1" fmla="*/ 145258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586 w 1107349"/>
                  <a:gd name="connsiteY0" fmla="*/ 0 h 1343025"/>
                  <a:gd name="connsiteX1" fmla="*/ 4831 w 1107349"/>
                  <a:gd name="connsiteY1" fmla="*/ 130971 h 1343025"/>
                  <a:gd name="connsiteX2" fmla="*/ 68 w 1107349"/>
                  <a:gd name="connsiteY2" fmla="*/ 1343025 h 1343025"/>
                  <a:gd name="connsiteX3" fmla="*/ 1107349 w 1107349"/>
                  <a:gd name="connsiteY3" fmla="*/ 1176338 h 1343025"/>
                  <a:gd name="connsiteX4" fmla="*/ 1104968 w 1107349"/>
                  <a:gd name="connsiteY4" fmla="*/ 2382 h 1343025"/>
                  <a:gd name="connsiteX5" fmla="*/ 1104968 w 1107349"/>
                  <a:gd name="connsiteY5" fmla="*/ 2382 h 1343025"/>
                  <a:gd name="connsiteX6" fmla="*/ 1104968 w 1107349"/>
                  <a:gd name="connsiteY6" fmla="*/ 2382 h 1343025"/>
                  <a:gd name="connsiteX7" fmla="*/ 1104968 w 1107349"/>
                  <a:gd name="connsiteY7" fmla="*/ 2382 h 1343025"/>
                  <a:gd name="connsiteX0" fmla="*/ 1102623 w 1107386"/>
                  <a:gd name="connsiteY0" fmla="*/ 0 h 1343025"/>
                  <a:gd name="connsiteX1" fmla="*/ 2487 w 1107386"/>
                  <a:gd name="connsiteY1" fmla="*/ 145258 h 1343025"/>
                  <a:gd name="connsiteX2" fmla="*/ 105 w 1107386"/>
                  <a:gd name="connsiteY2" fmla="*/ 1343025 h 1343025"/>
                  <a:gd name="connsiteX3" fmla="*/ 1107386 w 1107386"/>
                  <a:gd name="connsiteY3" fmla="*/ 1176338 h 1343025"/>
                  <a:gd name="connsiteX4" fmla="*/ 1105005 w 1107386"/>
                  <a:gd name="connsiteY4" fmla="*/ 2382 h 1343025"/>
                  <a:gd name="connsiteX5" fmla="*/ 1105005 w 1107386"/>
                  <a:gd name="connsiteY5" fmla="*/ 2382 h 1343025"/>
                  <a:gd name="connsiteX6" fmla="*/ 1105005 w 1107386"/>
                  <a:gd name="connsiteY6" fmla="*/ 2382 h 1343025"/>
                  <a:gd name="connsiteX7" fmla="*/ 1105005 w 1107386"/>
                  <a:gd name="connsiteY7" fmla="*/ 2382 h 1343025"/>
                  <a:gd name="connsiteX0" fmla="*/ 1102552 w 1107315"/>
                  <a:gd name="connsiteY0" fmla="*/ 0 h 1343025"/>
                  <a:gd name="connsiteX1" fmla="*/ 11941 w 1107315"/>
                  <a:gd name="connsiteY1" fmla="*/ 142877 h 1343025"/>
                  <a:gd name="connsiteX2" fmla="*/ 34 w 1107315"/>
                  <a:gd name="connsiteY2" fmla="*/ 1343025 h 1343025"/>
                  <a:gd name="connsiteX3" fmla="*/ 1107315 w 1107315"/>
                  <a:gd name="connsiteY3" fmla="*/ 1176338 h 1343025"/>
                  <a:gd name="connsiteX4" fmla="*/ 1104934 w 1107315"/>
                  <a:gd name="connsiteY4" fmla="*/ 2382 h 1343025"/>
                  <a:gd name="connsiteX5" fmla="*/ 1104934 w 1107315"/>
                  <a:gd name="connsiteY5" fmla="*/ 2382 h 1343025"/>
                  <a:gd name="connsiteX6" fmla="*/ 1104934 w 1107315"/>
                  <a:gd name="connsiteY6" fmla="*/ 2382 h 1343025"/>
                  <a:gd name="connsiteX7" fmla="*/ 1104934 w 1107315"/>
                  <a:gd name="connsiteY7" fmla="*/ 2382 h 1343025"/>
                  <a:gd name="connsiteX0" fmla="*/ 1107280 w 1112043"/>
                  <a:gd name="connsiteY0" fmla="*/ 0 h 1343025"/>
                  <a:gd name="connsiteX1" fmla="*/ 0 w 1112043"/>
                  <a:gd name="connsiteY1" fmla="*/ 147640 h 1343025"/>
                  <a:gd name="connsiteX2" fmla="*/ 4762 w 1112043"/>
                  <a:gd name="connsiteY2" fmla="*/ 1343025 h 1343025"/>
                  <a:gd name="connsiteX3" fmla="*/ 1112043 w 1112043"/>
                  <a:gd name="connsiteY3" fmla="*/ 1176338 h 1343025"/>
                  <a:gd name="connsiteX4" fmla="*/ 1109662 w 1112043"/>
                  <a:gd name="connsiteY4" fmla="*/ 2382 h 1343025"/>
                  <a:gd name="connsiteX5" fmla="*/ 1109662 w 1112043"/>
                  <a:gd name="connsiteY5" fmla="*/ 2382 h 1343025"/>
                  <a:gd name="connsiteX6" fmla="*/ 1109662 w 1112043"/>
                  <a:gd name="connsiteY6" fmla="*/ 2382 h 1343025"/>
                  <a:gd name="connsiteX7" fmla="*/ 1109662 w 1112043"/>
                  <a:gd name="connsiteY7" fmla="*/ 2382 h 1343025"/>
                  <a:gd name="connsiteX0" fmla="*/ 1102624 w 1107387"/>
                  <a:gd name="connsiteY0" fmla="*/ 0 h 1343025"/>
                  <a:gd name="connsiteX1" fmla="*/ 2488 w 1107387"/>
                  <a:gd name="connsiteY1" fmla="*/ 173833 h 1343025"/>
                  <a:gd name="connsiteX2" fmla="*/ 106 w 1107387"/>
                  <a:gd name="connsiteY2" fmla="*/ 1343025 h 1343025"/>
                  <a:gd name="connsiteX3" fmla="*/ 1107387 w 1107387"/>
                  <a:gd name="connsiteY3" fmla="*/ 1176338 h 1343025"/>
                  <a:gd name="connsiteX4" fmla="*/ 1105006 w 1107387"/>
                  <a:gd name="connsiteY4" fmla="*/ 2382 h 1343025"/>
                  <a:gd name="connsiteX5" fmla="*/ 1105006 w 1107387"/>
                  <a:gd name="connsiteY5" fmla="*/ 2382 h 1343025"/>
                  <a:gd name="connsiteX6" fmla="*/ 1105006 w 1107387"/>
                  <a:gd name="connsiteY6" fmla="*/ 2382 h 1343025"/>
                  <a:gd name="connsiteX7" fmla="*/ 1105006 w 1107387"/>
                  <a:gd name="connsiteY7" fmla="*/ 2382 h 1343025"/>
                  <a:gd name="connsiteX0" fmla="*/ 1104898 w 1109661"/>
                  <a:gd name="connsiteY0" fmla="*/ 0 h 1343025"/>
                  <a:gd name="connsiteX1" fmla="*/ 0 w 1109661"/>
                  <a:gd name="connsiteY1" fmla="*/ 176215 h 1343025"/>
                  <a:gd name="connsiteX2" fmla="*/ 2380 w 1109661"/>
                  <a:gd name="connsiteY2" fmla="*/ 1343025 h 1343025"/>
                  <a:gd name="connsiteX3" fmla="*/ 1109661 w 1109661"/>
                  <a:gd name="connsiteY3" fmla="*/ 1176338 h 1343025"/>
                  <a:gd name="connsiteX4" fmla="*/ 1107280 w 1109661"/>
                  <a:gd name="connsiteY4" fmla="*/ 2382 h 1343025"/>
                  <a:gd name="connsiteX5" fmla="*/ 1107280 w 1109661"/>
                  <a:gd name="connsiteY5" fmla="*/ 2382 h 1343025"/>
                  <a:gd name="connsiteX6" fmla="*/ 1107280 w 1109661"/>
                  <a:gd name="connsiteY6" fmla="*/ 2382 h 1343025"/>
                  <a:gd name="connsiteX7" fmla="*/ 1107280 w 1109661"/>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97145 w 1701908"/>
                  <a:gd name="connsiteY0" fmla="*/ 0 h 1343025"/>
                  <a:gd name="connsiteX1" fmla="*/ 42179 w 1701908"/>
                  <a:gd name="connsiteY1" fmla="*/ 997746 h 1343025"/>
                  <a:gd name="connsiteX2" fmla="*/ 594627 w 1701908"/>
                  <a:gd name="connsiteY2" fmla="*/ 1343025 h 1343025"/>
                  <a:gd name="connsiteX3" fmla="*/ 1701908 w 1701908"/>
                  <a:gd name="connsiteY3" fmla="*/ 1176338 h 1343025"/>
                  <a:gd name="connsiteX4" fmla="*/ 1699527 w 1701908"/>
                  <a:gd name="connsiteY4" fmla="*/ 2382 h 1343025"/>
                  <a:gd name="connsiteX5" fmla="*/ 1699527 w 1701908"/>
                  <a:gd name="connsiteY5" fmla="*/ 2382 h 1343025"/>
                  <a:gd name="connsiteX6" fmla="*/ 1699527 w 1701908"/>
                  <a:gd name="connsiteY6" fmla="*/ 2382 h 1343025"/>
                  <a:gd name="connsiteX7" fmla="*/ 1699527 w 1701908"/>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657348 w 1659729"/>
                  <a:gd name="connsiteY7"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7" fmla="*/ 1526379 w 1659729"/>
                  <a:gd name="connsiteY7" fmla="*/ 17383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657348 w 1659729"/>
                  <a:gd name="connsiteY6"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6" fmla="*/ 1464466 w 1659729"/>
                  <a:gd name="connsiteY6" fmla="*/ 330995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657348 w 1659729"/>
                  <a:gd name="connsiteY5"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5" fmla="*/ 1526379 w 1659729"/>
                  <a:gd name="connsiteY5" fmla="*/ 2309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657348 w 1659729"/>
                  <a:gd name="connsiteY4" fmla="*/ 2382 h 1343025"/>
                  <a:gd name="connsiteX0" fmla="*/ 1654966 w 1659729"/>
                  <a:gd name="connsiteY0" fmla="*/ 0 h 1343025"/>
                  <a:gd name="connsiteX1" fmla="*/ 0 w 1659729"/>
                  <a:gd name="connsiteY1" fmla="*/ 997746 h 1343025"/>
                  <a:gd name="connsiteX2" fmla="*/ 552448 w 1659729"/>
                  <a:gd name="connsiteY2" fmla="*/ 1343025 h 1343025"/>
                  <a:gd name="connsiteX3" fmla="*/ 1659729 w 1659729"/>
                  <a:gd name="connsiteY3" fmla="*/ 1176338 h 1343025"/>
                  <a:gd name="connsiteX4" fmla="*/ 1116805 w 1659729"/>
                  <a:gd name="connsiteY4" fmla="*/ 826295 h 1343025"/>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71451 h 516730"/>
                  <a:gd name="connsiteX1" fmla="*/ 552448 w 1659729"/>
                  <a:gd name="connsiteY1" fmla="*/ 516730 h 516730"/>
                  <a:gd name="connsiteX2" fmla="*/ 1659729 w 1659729"/>
                  <a:gd name="connsiteY2" fmla="*/ 350043 h 516730"/>
                  <a:gd name="connsiteX3" fmla="*/ 1116805 w 1659729"/>
                  <a:gd name="connsiteY3" fmla="*/ 0 h 516730"/>
                  <a:gd name="connsiteX4" fmla="*/ 0 w 1659729"/>
                  <a:gd name="connsiteY4" fmla="*/ 171451 h 516730"/>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64307 h 509586"/>
                  <a:gd name="connsiteX1" fmla="*/ 552448 w 1659729"/>
                  <a:gd name="connsiteY1" fmla="*/ 509586 h 509586"/>
                  <a:gd name="connsiteX2" fmla="*/ 1659729 w 1659729"/>
                  <a:gd name="connsiteY2" fmla="*/ 342899 h 509586"/>
                  <a:gd name="connsiteX3" fmla="*/ 1119186 w 1659729"/>
                  <a:gd name="connsiteY3" fmla="*/ 0 h 509586"/>
                  <a:gd name="connsiteX4" fmla="*/ 0 w 1659729"/>
                  <a:gd name="connsiteY4" fmla="*/ 164307 h 509586"/>
                  <a:gd name="connsiteX0" fmla="*/ 0 w 1659729"/>
                  <a:gd name="connsiteY0" fmla="*/ 171451 h 516730"/>
                  <a:gd name="connsiteX1" fmla="*/ 552448 w 1659729"/>
                  <a:gd name="connsiteY1" fmla="*/ 516730 h 516730"/>
                  <a:gd name="connsiteX2" fmla="*/ 1659729 w 1659729"/>
                  <a:gd name="connsiteY2" fmla="*/ 350043 h 516730"/>
                  <a:gd name="connsiteX3" fmla="*/ 1112042 w 1659729"/>
                  <a:gd name="connsiteY3" fmla="*/ 0 h 516730"/>
                  <a:gd name="connsiteX4" fmla="*/ 0 w 1659729"/>
                  <a:gd name="connsiteY4" fmla="*/ 171451 h 516730"/>
                  <a:gd name="connsiteX0" fmla="*/ 0 w 1659729"/>
                  <a:gd name="connsiteY0" fmla="*/ 157164 h 502443"/>
                  <a:gd name="connsiteX1" fmla="*/ 552448 w 1659729"/>
                  <a:gd name="connsiteY1" fmla="*/ 502443 h 502443"/>
                  <a:gd name="connsiteX2" fmla="*/ 1659729 w 1659729"/>
                  <a:gd name="connsiteY2" fmla="*/ 335756 h 502443"/>
                  <a:gd name="connsiteX3" fmla="*/ 1114424 w 1659729"/>
                  <a:gd name="connsiteY3" fmla="*/ 0 h 502443"/>
                  <a:gd name="connsiteX4" fmla="*/ 0 w 1659729"/>
                  <a:gd name="connsiteY4" fmla="*/ 157164 h 502443"/>
                  <a:gd name="connsiteX0" fmla="*/ 0 w 1659729"/>
                  <a:gd name="connsiteY0" fmla="*/ 164308 h 509587"/>
                  <a:gd name="connsiteX1" fmla="*/ 552448 w 1659729"/>
                  <a:gd name="connsiteY1" fmla="*/ 509587 h 509587"/>
                  <a:gd name="connsiteX2" fmla="*/ 1659729 w 1659729"/>
                  <a:gd name="connsiteY2" fmla="*/ 342900 h 509587"/>
                  <a:gd name="connsiteX3" fmla="*/ 1116806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9188 w 1659729"/>
                  <a:gd name="connsiteY3" fmla="*/ 0 h 509587"/>
                  <a:gd name="connsiteX4" fmla="*/ 0 w 1659729"/>
                  <a:gd name="connsiteY4" fmla="*/ 164308 h 509587"/>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61926 h 507205"/>
                  <a:gd name="connsiteX1" fmla="*/ 552448 w 1659729"/>
                  <a:gd name="connsiteY1" fmla="*/ 507205 h 507205"/>
                  <a:gd name="connsiteX2" fmla="*/ 1659729 w 1659729"/>
                  <a:gd name="connsiteY2" fmla="*/ 340518 h 507205"/>
                  <a:gd name="connsiteX3" fmla="*/ 1112045 w 1659729"/>
                  <a:gd name="connsiteY3" fmla="*/ 0 h 507205"/>
                  <a:gd name="connsiteX4" fmla="*/ 0 w 1659729"/>
                  <a:gd name="connsiteY4" fmla="*/ 161926 h 507205"/>
                  <a:gd name="connsiteX0" fmla="*/ 0 w 1659729"/>
                  <a:gd name="connsiteY0" fmla="*/ 171451 h 516730"/>
                  <a:gd name="connsiteX1" fmla="*/ 552448 w 1659729"/>
                  <a:gd name="connsiteY1" fmla="*/ 516730 h 516730"/>
                  <a:gd name="connsiteX2" fmla="*/ 1659729 w 1659729"/>
                  <a:gd name="connsiteY2" fmla="*/ 350043 h 516730"/>
                  <a:gd name="connsiteX3" fmla="*/ 1112045 w 1659729"/>
                  <a:gd name="connsiteY3" fmla="*/ 0 h 516730"/>
                  <a:gd name="connsiteX4" fmla="*/ 0 w 1659729"/>
                  <a:gd name="connsiteY4" fmla="*/ 171451 h 516730"/>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509587"/>
                  <a:gd name="connsiteX1" fmla="*/ 552448 w 1659729"/>
                  <a:gd name="connsiteY1" fmla="*/ 509587 h 509587"/>
                  <a:gd name="connsiteX2" fmla="*/ 1659729 w 1659729"/>
                  <a:gd name="connsiteY2" fmla="*/ 342900 h 509587"/>
                  <a:gd name="connsiteX3" fmla="*/ 1112045 w 1659729"/>
                  <a:gd name="connsiteY3" fmla="*/ 0 h 509587"/>
                  <a:gd name="connsiteX4" fmla="*/ 0 w 1659729"/>
                  <a:gd name="connsiteY4" fmla="*/ 164308 h 509587"/>
                  <a:gd name="connsiteX0" fmla="*/ 0 w 1659729"/>
                  <a:gd name="connsiteY0" fmla="*/ 164308 h 498872"/>
                  <a:gd name="connsiteX1" fmla="*/ 546465 w 1659729"/>
                  <a:gd name="connsiteY1" fmla="*/ 498872 h 498872"/>
                  <a:gd name="connsiteX2" fmla="*/ 1659729 w 1659729"/>
                  <a:gd name="connsiteY2" fmla="*/ 342900 h 498872"/>
                  <a:gd name="connsiteX3" fmla="*/ 1112045 w 1659729"/>
                  <a:gd name="connsiteY3" fmla="*/ 0 h 498872"/>
                  <a:gd name="connsiteX4" fmla="*/ 0 w 1659729"/>
                  <a:gd name="connsiteY4" fmla="*/ 164308 h 498872"/>
                  <a:gd name="connsiteX0" fmla="*/ 0 w 1658532"/>
                  <a:gd name="connsiteY0" fmla="*/ 164308 h 498872"/>
                  <a:gd name="connsiteX1" fmla="*/ 546465 w 1658532"/>
                  <a:gd name="connsiteY1" fmla="*/ 498872 h 498872"/>
                  <a:gd name="connsiteX2" fmla="*/ 1658532 w 1658532"/>
                  <a:gd name="connsiteY2" fmla="*/ 331589 h 498872"/>
                  <a:gd name="connsiteX3" fmla="*/ 1112045 w 1658532"/>
                  <a:gd name="connsiteY3" fmla="*/ 0 h 498872"/>
                  <a:gd name="connsiteX4" fmla="*/ 0 w 1658532"/>
                  <a:gd name="connsiteY4" fmla="*/ 164308 h 498872"/>
                  <a:gd name="connsiteX0" fmla="*/ 0 w 1644174"/>
                  <a:gd name="connsiteY0" fmla="*/ 154188 h 498872"/>
                  <a:gd name="connsiteX1" fmla="*/ 532107 w 1644174"/>
                  <a:gd name="connsiteY1" fmla="*/ 498872 h 498872"/>
                  <a:gd name="connsiteX2" fmla="*/ 1644174 w 1644174"/>
                  <a:gd name="connsiteY2" fmla="*/ 331589 h 498872"/>
                  <a:gd name="connsiteX3" fmla="*/ 1097687 w 1644174"/>
                  <a:gd name="connsiteY3" fmla="*/ 0 h 498872"/>
                  <a:gd name="connsiteX4" fmla="*/ 0 w 1644174"/>
                  <a:gd name="connsiteY4" fmla="*/ 154188 h 498872"/>
                  <a:gd name="connsiteX0" fmla="*/ 0 w 1652550"/>
                  <a:gd name="connsiteY0" fmla="*/ 162522 h 498872"/>
                  <a:gd name="connsiteX1" fmla="*/ 540483 w 1652550"/>
                  <a:gd name="connsiteY1" fmla="*/ 498872 h 498872"/>
                  <a:gd name="connsiteX2" fmla="*/ 1652550 w 1652550"/>
                  <a:gd name="connsiteY2" fmla="*/ 331589 h 498872"/>
                  <a:gd name="connsiteX3" fmla="*/ 1106063 w 1652550"/>
                  <a:gd name="connsiteY3" fmla="*/ 0 h 498872"/>
                  <a:gd name="connsiteX4" fmla="*/ 0 w 1652550"/>
                  <a:gd name="connsiteY4" fmla="*/ 162522 h 498872"/>
                  <a:gd name="connsiteX0" fmla="*/ 0 w 1652550"/>
                  <a:gd name="connsiteY0" fmla="*/ 164903 h 501253"/>
                  <a:gd name="connsiteX1" fmla="*/ 540483 w 1652550"/>
                  <a:gd name="connsiteY1" fmla="*/ 501253 h 501253"/>
                  <a:gd name="connsiteX2" fmla="*/ 1652550 w 1652550"/>
                  <a:gd name="connsiteY2" fmla="*/ 333970 h 501253"/>
                  <a:gd name="connsiteX3" fmla="*/ 1114439 w 1652550"/>
                  <a:gd name="connsiteY3" fmla="*/ 0 h 501253"/>
                  <a:gd name="connsiteX4" fmla="*/ 0 w 1652550"/>
                  <a:gd name="connsiteY4" fmla="*/ 164903 h 50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50" h="501253">
                    <a:moveTo>
                      <a:pt x="0" y="164903"/>
                    </a:moveTo>
                    <a:cubicBezTo>
                      <a:pt x="125810" y="238722"/>
                      <a:pt x="382924" y="407194"/>
                      <a:pt x="540483" y="501253"/>
                    </a:cubicBezTo>
                    <a:lnTo>
                      <a:pt x="1652550" y="333970"/>
                    </a:lnTo>
                    <a:lnTo>
                      <a:pt x="1114439" y="0"/>
                    </a:lnTo>
                    <a:lnTo>
                      <a:pt x="0" y="164903"/>
                    </a:lnTo>
                    <a:close/>
                  </a:path>
                </a:pathLst>
              </a:custGeom>
              <a:gradFill flip="none" rotWithShape="0">
                <a:gsLst>
                  <a:gs pos="70000">
                    <a:schemeClr val="tx2">
                      <a:lumMod val="9000"/>
                      <a:lumOff val="91000"/>
                    </a:schemeClr>
                  </a:gs>
                  <a:gs pos="61000">
                    <a:schemeClr val="tx2">
                      <a:lumMod val="20000"/>
                      <a:lumOff val="80000"/>
                    </a:schemeClr>
                  </a:gs>
                  <a:gs pos="80000">
                    <a:schemeClr val="tx2">
                      <a:lumMod val="20000"/>
                      <a:lumOff val="80000"/>
                    </a:schemeClr>
                  </a:gs>
                </a:gsLst>
                <a:lin ang="3600000" scaled="0"/>
                <a:tileRect/>
              </a:gradFill>
              <a:ln w="25400">
                <a:solidFill>
                  <a:schemeClr val="accent5">
                    <a:lumMod val="50000"/>
                  </a:schemeClr>
                </a:solidFill>
              </a:ln>
              <a:scene3d>
                <a:camera prst="orthographicFront"/>
                <a:lightRig rig="threePt" dir="t"/>
              </a:scene3d>
              <a:sp3d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grpSp>
      <p:pic>
        <p:nvPicPr>
          <p:cNvPr id="4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1692" y="6134959"/>
            <a:ext cx="340186" cy="3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5954" y="630932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7339" y="4376238"/>
            <a:ext cx="1682750"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410" y="4376238"/>
            <a:ext cx="17065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7668344" y="3353360"/>
            <a:ext cx="846707" cy="369332"/>
          </a:xfrm>
          <a:prstGeom prst="rect">
            <a:avLst/>
          </a:prstGeom>
          <a:noFill/>
        </p:spPr>
        <p:txBody>
          <a:bodyPr wrap="none" rtlCol="0">
            <a:spAutoFit/>
          </a:bodyPr>
          <a:lstStyle/>
          <a:p>
            <a:r>
              <a:rPr lang="ja-JP" altLang="en-US" dirty="0"/>
              <a:t>箱だけ</a:t>
            </a:r>
            <a:endParaRPr kumimoji="1" lang="ja-JP" altLang="en-US" dirty="0"/>
          </a:p>
        </p:txBody>
      </p:sp>
      <p:sp>
        <p:nvSpPr>
          <p:cNvPr id="474" name="テキスト ボックス 473"/>
          <p:cNvSpPr txBox="1"/>
          <p:nvPr/>
        </p:nvSpPr>
        <p:spPr>
          <a:xfrm>
            <a:off x="7668344" y="1178399"/>
            <a:ext cx="877163" cy="369332"/>
          </a:xfrm>
          <a:prstGeom prst="rect">
            <a:avLst/>
          </a:prstGeom>
          <a:noFill/>
        </p:spPr>
        <p:txBody>
          <a:bodyPr wrap="none" rtlCol="0">
            <a:spAutoFit/>
          </a:bodyPr>
          <a:lstStyle/>
          <a:p>
            <a:r>
              <a:rPr kumimoji="1" lang="ja-JP" altLang="en-US" dirty="0"/>
              <a:t>水分子</a:t>
            </a:r>
          </a:p>
        </p:txBody>
      </p:sp>
      <p:sp>
        <p:nvSpPr>
          <p:cNvPr id="475" name="テキスト ボックス 474"/>
          <p:cNvSpPr txBox="1"/>
          <p:nvPr/>
        </p:nvSpPr>
        <p:spPr>
          <a:xfrm>
            <a:off x="7723444" y="4941168"/>
            <a:ext cx="1107996" cy="369332"/>
          </a:xfrm>
          <a:prstGeom prst="rect">
            <a:avLst/>
          </a:prstGeom>
          <a:noFill/>
        </p:spPr>
        <p:txBody>
          <a:bodyPr wrap="none" rtlCol="0">
            <a:spAutoFit/>
          </a:bodyPr>
          <a:lstStyle/>
          <a:p>
            <a:r>
              <a:rPr kumimoji="1" lang="ja-JP" altLang="en-US" dirty="0"/>
              <a:t>画像表示</a:t>
            </a:r>
          </a:p>
        </p:txBody>
      </p:sp>
      <p:sp>
        <p:nvSpPr>
          <p:cNvPr id="476" name="テキスト ボックス 475"/>
          <p:cNvSpPr txBox="1"/>
          <p:nvPr/>
        </p:nvSpPr>
        <p:spPr>
          <a:xfrm>
            <a:off x="7748088" y="6021288"/>
            <a:ext cx="1045479" cy="369332"/>
          </a:xfrm>
          <a:prstGeom prst="rect">
            <a:avLst/>
          </a:prstGeom>
          <a:noFill/>
        </p:spPr>
        <p:txBody>
          <a:bodyPr wrap="none" rtlCol="0">
            <a:spAutoFit/>
          </a:bodyPr>
          <a:lstStyle/>
          <a:p>
            <a:r>
              <a:rPr kumimoji="1" lang="en-US" altLang="ja-JP" dirty="0"/>
              <a:t>20%</a:t>
            </a:r>
            <a:r>
              <a:rPr kumimoji="1" lang="ja-JP" altLang="en-US" dirty="0"/>
              <a:t>縮小</a:t>
            </a:r>
          </a:p>
        </p:txBody>
      </p:sp>
      <p:grpSp>
        <p:nvGrpSpPr>
          <p:cNvPr id="38" name="グループ化 37"/>
          <p:cNvGrpSpPr/>
          <p:nvPr/>
        </p:nvGrpSpPr>
        <p:grpSpPr>
          <a:xfrm>
            <a:off x="260004" y="4277129"/>
            <a:ext cx="2135183" cy="1999703"/>
            <a:chOff x="3258596" y="3874990"/>
            <a:chExt cx="2135183" cy="1999703"/>
          </a:xfrm>
        </p:grpSpPr>
        <p:pic>
          <p:nvPicPr>
            <p:cNvPr id="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609" y="4149080"/>
              <a:ext cx="168275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グループ化 40"/>
            <p:cNvGrpSpPr/>
            <p:nvPr/>
          </p:nvGrpSpPr>
          <p:grpSpPr>
            <a:xfrm rot="21060000">
              <a:off x="3566164" y="3874990"/>
              <a:ext cx="1127915" cy="369229"/>
              <a:chOff x="3635895" y="1312366"/>
              <a:chExt cx="2952328" cy="498831"/>
            </a:xfrm>
          </p:grpSpPr>
          <p:sp>
            <p:nvSpPr>
              <p:cNvPr id="48" name="左大かっこ 47"/>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49" name="テキスト ボックス 48"/>
                  <p:cNvSpPr txBox="1"/>
                  <p:nvPr/>
                </p:nvSpPr>
                <p:spPr>
                  <a:xfrm rot="540000">
                    <a:off x="4832718" y="1312366"/>
                    <a:ext cx="369846" cy="369332"/>
                  </a:xfrm>
                  <a:prstGeom prst="rect">
                    <a:avLst/>
                  </a:prstGeom>
                  <a:noFill/>
                  <a:effectLst/>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rot="540000">
                    <a:off x="4832718" y="1312366"/>
                    <a:ext cx="369846" cy="369332"/>
                  </a:xfrm>
                  <a:prstGeom prst="rect">
                    <a:avLst/>
                  </a:prstGeom>
                  <a:blipFill rotWithShape="1">
                    <a:blip r:embed="rId10"/>
                    <a:stretch>
                      <a:fillRect l="-52174" t="-4545" r="-147826" b="-34091"/>
                    </a:stretch>
                  </a:blipFill>
                  <a:effectLst/>
                </p:spPr>
                <p:txBody>
                  <a:bodyPr/>
                  <a:lstStyle/>
                  <a:p>
                    <a:r>
                      <a:rPr lang="ja-JP" altLang="en-US">
                        <a:noFill/>
                      </a:rPr>
                      <a:t> </a:t>
                    </a:r>
                  </a:p>
                </p:txBody>
              </p:sp>
            </mc:Fallback>
          </mc:AlternateContent>
        </p:grpSp>
        <p:grpSp>
          <p:nvGrpSpPr>
            <p:cNvPr id="42" name="グループ化 41"/>
            <p:cNvGrpSpPr/>
            <p:nvPr/>
          </p:nvGrpSpPr>
          <p:grpSpPr>
            <a:xfrm rot="1980000">
              <a:off x="4772077" y="4014550"/>
              <a:ext cx="621702" cy="342190"/>
              <a:chOff x="3635895" y="1348897"/>
              <a:chExt cx="2952328" cy="462300"/>
            </a:xfrm>
          </p:grpSpPr>
          <p:sp>
            <p:nvSpPr>
              <p:cNvPr id="46" name="左大かっこ 45"/>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47" name="テキスト ボックス 46"/>
                  <p:cNvSpPr txBox="1"/>
                  <p:nvPr/>
                </p:nvSpPr>
                <p:spPr>
                  <a:xfrm rot="19620000">
                    <a:off x="4594882" y="1348897"/>
                    <a:ext cx="369845" cy="369333"/>
                  </a:xfrm>
                  <a:prstGeom prst="rect">
                    <a:avLst/>
                  </a:prstGeom>
                  <a:noFill/>
                  <a:effectLst/>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rot="19620000">
                    <a:off x="4594882" y="1348897"/>
                    <a:ext cx="369845" cy="369333"/>
                  </a:xfrm>
                  <a:prstGeom prst="rect">
                    <a:avLst/>
                  </a:prstGeom>
                  <a:blipFill rotWithShape="1">
                    <a:blip r:embed="rId11"/>
                    <a:stretch>
                      <a:fillRect l="-130769" t="-4444" r="-300000" b="-33333"/>
                    </a:stretch>
                  </a:blipFill>
                  <a:effectLst/>
                </p:spPr>
                <p:txBody>
                  <a:bodyPr/>
                  <a:lstStyle/>
                  <a:p>
                    <a:r>
                      <a:rPr lang="ja-JP" altLang="en-US">
                        <a:noFill/>
                      </a:rPr>
                      <a:t> </a:t>
                    </a:r>
                  </a:p>
                </p:txBody>
              </p:sp>
            </mc:Fallback>
          </mc:AlternateContent>
        </p:grpSp>
        <p:grpSp>
          <p:nvGrpSpPr>
            <p:cNvPr id="43" name="グループ化 42"/>
            <p:cNvGrpSpPr/>
            <p:nvPr/>
          </p:nvGrpSpPr>
          <p:grpSpPr>
            <a:xfrm rot="16200000">
              <a:off x="2837454" y="4760190"/>
              <a:ext cx="1178183" cy="335900"/>
              <a:chOff x="3635895" y="1357394"/>
              <a:chExt cx="2952328" cy="453803"/>
            </a:xfrm>
          </p:grpSpPr>
          <p:sp>
            <p:nvSpPr>
              <p:cNvPr id="44" name="左大かっこ 43"/>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45" name="テキスト ボックス 44"/>
                  <p:cNvSpPr txBox="1"/>
                  <p:nvPr/>
                </p:nvSpPr>
                <p:spPr>
                  <a:xfrm rot="5400000">
                    <a:off x="5012360" y="1114579"/>
                    <a:ext cx="199401" cy="685032"/>
                  </a:xfrm>
                  <a:prstGeom prst="rect">
                    <a:avLst/>
                  </a:prstGeom>
                  <a:noFill/>
                  <a:effectLst/>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rot="5400000">
                    <a:off x="5012360" y="1114579"/>
                    <a:ext cx="199401" cy="685032"/>
                  </a:xfrm>
                  <a:prstGeom prst="rect">
                    <a:avLst/>
                  </a:prstGeom>
                  <a:blipFill rotWithShape="1">
                    <a:blip r:embed="rId12"/>
                    <a:stretch>
                      <a:fillRect l="-50000" t="-4444" r="-141667" b="-33333"/>
                    </a:stretch>
                  </a:blipFill>
                  <a:effectLst/>
                </p:spPr>
                <p:txBody>
                  <a:bodyPr/>
                  <a:lstStyle/>
                  <a:p>
                    <a:r>
                      <a:rPr lang="ja-JP" altLang="en-US">
                        <a:noFill/>
                      </a:rPr>
                      <a:t> </a:t>
                    </a:r>
                  </a:p>
                </p:txBody>
              </p:sp>
            </mc:Fallback>
          </mc:AlternateContent>
        </p:grpSp>
      </p:grpSp>
      <p:sp>
        <p:nvSpPr>
          <p:cNvPr id="4" name="正方形/長方形 3">
            <a:extLst>
              <a:ext uri="{FF2B5EF4-FFF2-40B4-BE49-F238E27FC236}">
                <a16:creationId xmlns:a16="http://schemas.microsoft.com/office/drawing/2014/main" id="{D00F9500-327B-4089-82EC-7D0EB7F0607D}"/>
              </a:ext>
            </a:extLst>
          </p:cNvPr>
          <p:cNvSpPr>
            <a:spLocks noChangeAspect="1"/>
          </p:cNvSpPr>
          <p:nvPr/>
        </p:nvSpPr>
        <p:spPr>
          <a:xfrm>
            <a:off x="3326262" y="1143030"/>
            <a:ext cx="1245738" cy="1245600"/>
          </a:xfrm>
          <a:prstGeom prst="rect">
            <a:avLst/>
          </a:prstGeom>
          <a:gradFill flip="none" rotWithShape="0">
            <a:gsLst>
              <a:gs pos="70000">
                <a:schemeClr val="tx2">
                  <a:lumMod val="38000"/>
                  <a:lumOff val="62000"/>
                  <a:alpha val="12000"/>
                </a:schemeClr>
              </a:gs>
              <a:gs pos="77000">
                <a:schemeClr val="tx2">
                  <a:lumMod val="38000"/>
                  <a:lumOff val="62000"/>
                  <a:alpha val="38000"/>
                </a:schemeClr>
              </a:gs>
              <a:gs pos="61000">
                <a:schemeClr val="tx2">
                  <a:lumMod val="38000"/>
                  <a:lumOff val="62000"/>
                  <a:alpha val="15000"/>
                </a:schemeClr>
              </a:gs>
              <a:gs pos="27000">
                <a:srgbClr val="D0DEEE">
                  <a:alpha val="70000"/>
                </a:srgbClr>
              </a:gs>
              <a:gs pos="66000">
                <a:srgbClr val="CEDCED">
                  <a:alpha val="64000"/>
                </a:srgbClr>
              </a:gs>
              <a:gs pos="74000">
                <a:srgbClr val="D4E0EF">
                  <a:alpha val="82000"/>
                </a:srgbClr>
              </a:gs>
              <a:gs pos="14000">
                <a:srgbClr val="4F81BD">
                  <a:alpha val="41000"/>
                </a:srgbClr>
              </a:gs>
              <a:gs pos="87000">
                <a:schemeClr val="accent1">
                  <a:lumMod val="100000"/>
                  <a:alpha val="38000"/>
                </a:schemeClr>
              </a:gs>
              <a:gs pos="43000">
                <a:schemeClr val="accent1">
                  <a:lumMod val="100000"/>
                  <a:alpha val="13000"/>
                </a:schemeClr>
              </a:gs>
            </a:gsLst>
            <a:lin ang="3600000" scaled="0"/>
            <a:tileRect/>
          </a:gradFill>
          <a:ln w="3175">
            <a:solidFill>
              <a:schemeClr val="accent5">
                <a:lumMod val="50000"/>
              </a:schemeClr>
            </a:solidFill>
          </a:ln>
          <a:scene3d>
            <a:camera prst="isometricOffAxis1Right"/>
            <a:lightRig rig="threePt" dir="t"/>
          </a:scene3d>
          <a:sp3d contourW="12700" prstMaterial="metal">
            <a:bevelT w="0" h="1260000"/>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ja-JP" altLang="en-US" sz="1200"/>
          </a:p>
        </p:txBody>
      </p:sp>
    </p:spTree>
    <p:extLst>
      <p:ext uri="{BB962C8B-B14F-4D97-AF65-F5344CB8AC3E}">
        <p14:creationId xmlns:p14="http://schemas.microsoft.com/office/powerpoint/2010/main" val="300525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凝縮係数 </a:t>
                </a:r>
                <a14:m>
                  <m:oMath xmlns:m="http://schemas.openxmlformats.org/officeDocument/2006/math">
                    <m:r>
                      <a:rPr lang="ja-JP" altLang="en-US" i="1">
                        <a:latin typeface="Cambria Math"/>
                      </a:rPr>
                      <m:t>𝛼</m:t>
                    </m:r>
                  </m:oMath>
                </a14:m>
                <a:r>
                  <a:rPr lang="ja-JP" altLang="en-US" dirty="0"/>
                  <a:t> を昇華熱から予測</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1">
                <a:blip r:embed="rId3"/>
                <a:stretch>
                  <a:fillRect l="-1778" t="-16162" b="-26263"/>
                </a:stretch>
              </a:blipFill>
            </p:spPr>
            <p:txBody>
              <a:bodyPr/>
              <a:lstStyle/>
              <a:p>
                <a:r>
                  <a:rPr lang="ja-JP" altLang="en-US">
                    <a:noFill/>
                  </a:rPr>
                  <a:t> </a:t>
                </a:r>
              </a:p>
            </p:txBody>
          </p:sp>
        </mc:Fallback>
      </mc:AlternateContent>
      <p:sp>
        <p:nvSpPr>
          <p:cNvPr id="3" name="テキスト プレースホルダー 2"/>
          <p:cNvSpPr>
            <a:spLocks noGrp="1"/>
          </p:cNvSpPr>
          <p:nvPr>
            <p:ph type="body" sz="quarter" idx="13"/>
          </p:nvPr>
        </p:nvSpPr>
        <p:spPr/>
        <p:txBody>
          <a:bodyPr/>
          <a:lstStyle/>
          <a:p>
            <a:r>
              <a:rPr lang="ja-JP" altLang="en-US" dirty="0"/>
              <a:t>氷の凝縮係数</a:t>
            </a:r>
            <a:endParaRPr lang="en-US" altLang="ja-JP" dirty="0"/>
          </a:p>
        </p:txBody>
      </p:sp>
      <p:grpSp>
        <p:nvGrpSpPr>
          <p:cNvPr id="14" name="グループ化 13"/>
          <p:cNvGrpSpPr>
            <a:grpSpLocks noChangeAspect="1"/>
          </p:cNvGrpSpPr>
          <p:nvPr/>
        </p:nvGrpSpPr>
        <p:grpSpPr>
          <a:xfrm>
            <a:off x="542006" y="1232879"/>
            <a:ext cx="2449501" cy="1978630"/>
            <a:chOff x="-1019127" y="-2925523"/>
            <a:chExt cx="12247503" cy="9893151"/>
          </a:xfrm>
        </p:grpSpPr>
        <p:grpSp>
          <p:nvGrpSpPr>
            <p:cNvPr id="13" name="グループ化 12"/>
            <p:cNvGrpSpPr/>
            <p:nvPr/>
          </p:nvGrpSpPr>
          <p:grpSpPr>
            <a:xfrm>
              <a:off x="-1019127" y="1834182"/>
              <a:ext cx="12247503" cy="5133446"/>
              <a:chOff x="275082" y="309023"/>
              <a:chExt cx="12247503" cy="5133446"/>
            </a:xfrm>
          </p:grpSpPr>
          <p:grpSp>
            <p:nvGrpSpPr>
              <p:cNvPr id="12" name="グループ化 11"/>
              <p:cNvGrpSpPr/>
              <p:nvPr/>
            </p:nvGrpSpPr>
            <p:grpSpPr>
              <a:xfrm>
                <a:off x="275082" y="309023"/>
                <a:ext cx="8424578" cy="2738777"/>
                <a:chOff x="1574588" y="2077200"/>
                <a:chExt cx="8424578" cy="2738777"/>
              </a:xfrm>
            </p:grpSpPr>
            <p:pic>
              <p:nvPicPr>
                <p:cNvPr id="4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7" name="グループ化 436"/>
              <p:cNvGrpSpPr/>
              <p:nvPr/>
            </p:nvGrpSpPr>
            <p:grpSpPr>
              <a:xfrm>
                <a:off x="821214" y="651119"/>
                <a:ext cx="8424578" cy="2738777"/>
                <a:chOff x="1574588" y="2077200"/>
                <a:chExt cx="8424578" cy="2738777"/>
              </a:xfrm>
            </p:grpSpPr>
            <p:pic>
              <p:nvPicPr>
                <p:cNvPr id="4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5" name="グループ化 444"/>
              <p:cNvGrpSpPr/>
              <p:nvPr/>
            </p:nvGrpSpPr>
            <p:grpSpPr>
              <a:xfrm>
                <a:off x="1367346" y="993215"/>
                <a:ext cx="8424578" cy="2738777"/>
                <a:chOff x="1574588" y="2077200"/>
                <a:chExt cx="8424578" cy="2738777"/>
              </a:xfrm>
            </p:grpSpPr>
            <p:pic>
              <p:nvPicPr>
                <p:cNvPr id="4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3" name="グループ化 452"/>
              <p:cNvGrpSpPr/>
              <p:nvPr/>
            </p:nvGrpSpPr>
            <p:grpSpPr>
              <a:xfrm>
                <a:off x="1913478" y="1335311"/>
                <a:ext cx="8424578" cy="2738777"/>
                <a:chOff x="1574588" y="2077200"/>
                <a:chExt cx="8424578" cy="2738777"/>
              </a:xfrm>
            </p:grpSpPr>
            <p:pic>
              <p:nvPicPr>
                <p:cNvPr id="4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1" name="グループ化 460"/>
              <p:cNvGrpSpPr/>
              <p:nvPr/>
            </p:nvGrpSpPr>
            <p:grpSpPr>
              <a:xfrm>
                <a:off x="2459610" y="1677407"/>
                <a:ext cx="8424578" cy="2738777"/>
                <a:chOff x="1574588" y="2077200"/>
                <a:chExt cx="8424578" cy="2738777"/>
              </a:xfrm>
            </p:grpSpPr>
            <p:pic>
              <p:nvPicPr>
                <p:cNvPr id="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9" name="グループ化 468"/>
              <p:cNvGrpSpPr/>
              <p:nvPr/>
            </p:nvGrpSpPr>
            <p:grpSpPr>
              <a:xfrm>
                <a:off x="3005742" y="2019503"/>
                <a:ext cx="8424578" cy="2738777"/>
                <a:chOff x="1574588" y="2077200"/>
                <a:chExt cx="8424578" cy="2738777"/>
              </a:xfrm>
            </p:grpSpPr>
            <p:pic>
              <p:nvPicPr>
                <p:cNvPr id="4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7" name="グループ化 476"/>
              <p:cNvGrpSpPr/>
              <p:nvPr/>
            </p:nvGrpSpPr>
            <p:grpSpPr>
              <a:xfrm>
                <a:off x="3551874" y="2361599"/>
                <a:ext cx="8424578" cy="2738777"/>
                <a:chOff x="1574588" y="2077200"/>
                <a:chExt cx="8424578" cy="2738777"/>
              </a:xfrm>
            </p:grpSpPr>
            <p:pic>
              <p:nvPicPr>
                <p:cNvPr id="4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5" name="グループ化 484"/>
              <p:cNvGrpSpPr/>
              <p:nvPr/>
            </p:nvGrpSpPr>
            <p:grpSpPr>
              <a:xfrm>
                <a:off x="4098007" y="2703692"/>
                <a:ext cx="8424578" cy="2738777"/>
                <a:chOff x="1574588" y="2077200"/>
                <a:chExt cx="8424578" cy="2738777"/>
              </a:xfrm>
            </p:grpSpPr>
            <p:pic>
              <p:nvPicPr>
                <p:cNvPr id="4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3" name="グループ化 492"/>
            <p:cNvGrpSpPr/>
            <p:nvPr/>
          </p:nvGrpSpPr>
          <p:grpSpPr>
            <a:xfrm>
              <a:off x="-1019127" y="644255"/>
              <a:ext cx="12247503" cy="5133446"/>
              <a:chOff x="275082" y="309023"/>
              <a:chExt cx="12247503" cy="5133446"/>
            </a:xfrm>
          </p:grpSpPr>
          <p:grpSp>
            <p:nvGrpSpPr>
              <p:cNvPr id="494" name="グループ化 493"/>
              <p:cNvGrpSpPr/>
              <p:nvPr/>
            </p:nvGrpSpPr>
            <p:grpSpPr>
              <a:xfrm>
                <a:off x="275082" y="309023"/>
                <a:ext cx="8424578" cy="2738777"/>
                <a:chOff x="1574588" y="2077200"/>
                <a:chExt cx="8424578" cy="2738777"/>
              </a:xfrm>
            </p:grpSpPr>
            <p:pic>
              <p:nvPicPr>
                <p:cNvPr id="5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5" name="グループ化 494"/>
              <p:cNvGrpSpPr/>
              <p:nvPr/>
            </p:nvGrpSpPr>
            <p:grpSpPr>
              <a:xfrm>
                <a:off x="821214" y="651119"/>
                <a:ext cx="8424578" cy="2738777"/>
                <a:chOff x="1574588" y="2077200"/>
                <a:chExt cx="8424578" cy="2738777"/>
              </a:xfrm>
            </p:grpSpPr>
            <p:pic>
              <p:nvPicPr>
                <p:cNvPr id="5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6" name="グループ化 495"/>
              <p:cNvGrpSpPr/>
              <p:nvPr/>
            </p:nvGrpSpPr>
            <p:grpSpPr>
              <a:xfrm>
                <a:off x="1367346" y="993215"/>
                <a:ext cx="8424578" cy="2738777"/>
                <a:chOff x="1574588" y="2077200"/>
                <a:chExt cx="8424578" cy="2738777"/>
              </a:xfrm>
            </p:grpSpPr>
            <p:pic>
              <p:nvPicPr>
                <p:cNvPr id="5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7" name="グループ化 496"/>
              <p:cNvGrpSpPr/>
              <p:nvPr/>
            </p:nvGrpSpPr>
            <p:grpSpPr>
              <a:xfrm>
                <a:off x="1913478" y="1335311"/>
                <a:ext cx="8424578" cy="2738777"/>
                <a:chOff x="1574588" y="2077200"/>
                <a:chExt cx="8424578" cy="2738777"/>
              </a:xfrm>
            </p:grpSpPr>
            <p:pic>
              <p:nvPicPr>
                <p:cNvPr id="5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8" name="グループ化 497"/>
              <p:cNvGrpSpPr/>
              <p:nvPr/>
            </p:nvGrpSpPr>
            <p:grpSpPr>
              <a:xfrm>
                <a:off x="2459610" y="1677407"/>
                <a:ext cx="8424578" cy="2738777"/>
                <a:chOff x="1574588" y="2077200"/>
                <a:chExt cx="8424578" cy="2738777"/>
              </a:xfrm>
            </p:grpSpPr>
            <p:pic>
              <p:nvPicPr>
                <p:cNvPr id="5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9" name="グループ化 498"/>
              <p:cNvGrpSpPr/>
              <p:nvPr/>
            </p:nvGrpSpPr>
            <p:grpSpPr>
              <a:xfrm>
                <a:off x="3005742" y="2019503"/>
                <a:ext cx="8424578" cy="2738777"/>
                <a:chOff x="1574588" y="2077200"/>
                <a:chExt cx="8424578" cy="2738777"/>
              </a:xfrm>
            </p:grpSpPr>
            <p:pic>
              <p:nvPicPr>
                <p:cNvPr id="5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0" name="グループ化 499"/>
              <p:cNvGrpSpPr/>
              <p:nvPr/>
            </p:nvGrpSpPr>
            <p:grpSpPr>
              <a:xfrm>
                <a:off x="3551874" y="2361599"/>
                <a:ext cx="8424578" cy="2738777"/>
                <a:chOff x="1574588" y="2077200"/>
                <a:chExt cx="8424578" cy="2738777"/>
              </a:xfrm>
            </p:grpSpPr>
            <p:pic>
              <p:nvPicPr>
                <p:cNvPr id="5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1" name="グループ化 500"/>
              <p:cNvGrpSpPr/>
              <p:nvPr/>
            </p:nvGrpSpPr>
            <p:grpSpPr>
              <a:xfrm>
                <a:off x="4098007" y="2703692"/>
                <a:ext cx="8424578" cy="2738777"/>
                <a:chOff x="1574588" y="2077200"/>
                <a:chExt cx="8424578" cy="2738777"/>
              </a:xfrm>
            </p:grpSpPr>
            <p:pic>
              <p:nvPicPr>
                <p:cNvPr id="5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58" name="グループ化 557"/>
            <p:cNvGrpSpPr/>
            <p:nvPr/>
          </p:nvGrpSpPr>
          <p:grpSpPr>
            <a:xfrm>
              <a:off x="-1019127" y="-545671"/>
              <a:ext cx="12247503" cy="5133446"/>
              <a:chOff x="275082" y="309023"/>
              <a:chExt cx="12247503" cy="5133446"/>
            </a:xfrm>
          </p:grpSpPr>
          <p:grpSp>
            <p:nvGrpSpPr>
              <p:cNvPr id="559" name="グループ化 558"/>
              <p:cNvGrpSpPr/>
              <p:nvPr/>
            </p:nvGrpSpPr>
            <p:grpSpPr>
              <a:xfrm>
                <a:off x="275082" y="309023"/>
                <a:ext cx="8424578" cy="2738777"/>
                <a:chOff x="1574588" y="2077200"/>
                <a:chExt cx="8424578" cy="2738777"/>
              </a:xfrm>
            </p:grpSpPr>
            <p:pic>
              <p:nvPicPr>
                <p:cNvPr id="6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0" name="グループ化 559"/>
              <p:cNvGrpSpPr/>
              <p:nvPr/>
            </p:nvGrpSpPr>
            <p:grpSpPr>
              <a:xfrm>
                <a:off x="821214" y="651119"/>
                <a:ext cx="8424578" cy="2738777"/>
                <a:chOff x="1574588" y="2077200"/>
                <a:chExt cx="8424578" cy="2738777"/>
              </a:xfrm>
            </p:grpSpPr>
            <p:pic>
              <p:nvPicPr>
                <p:cNvPr id="6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1" name="グループ化 560"/>
              <p:cNvGrpSpPr/>
              <p:nvPr/>
            </p:nvGrpSpPr>
            <p:grpSpPr>
              <a:xfrm>
                <a:off x="1367346" y="993215"/>
                <a:ext cx="8424578" cy="2738777"/>
                <a:chOff x="1574588" y="2077200"/>
                <a:chExt cx="8424578" cy="2738777"/>
              </a:xfrm>
            </p:grpSpPr>
            <p:pic>
              <p:nvPicPr>
                <p:cNvPr id="6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2" name="グループ化 561"/>
              <p:cNvGrpSpPr/>
              <p:nvPr/>
            </p:nvGrpSpPr>
            <p:grpSpPr>
              <a:xfrm>
                <a:off x="1913478" y="1335311"/>
                <a:ext cx="8424578" cy="2738777"/>
                <a:chOff x="1574588" y="2077200"/>
                <a:chExt cx="8424578" cy="2738777"/>
              </a:xfrm>
            </p:grpSpPr>
            <p:pic>
              <p:nvPicPr>
                <p:cNvPr id="5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3" name="グループ化 562"/>
              <p:cNvGrpSpPr/>
              <p:nvPr/>
            </p:nvGrpSpPr>
            <p:grpSpPr>
              <a:xfrm>
                <a:off x="2459610" y="1677407"/>
                <a:ext cx="8424578" cy="2738777"/>
                <a:chOff x="1574588" y="2077200"/>
                <a:chExt cx="8424578" cy="2738777"/>
              </a:xfrm>
            </p:grpSpPr>
            <p:pic>
              <p:nvPicPr>
                <p:cNvPr id="5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4" name="グループ化 563"/>
              <p:cNvGrpSpPr/>
              <p:nvPr/>
            </p:nvGrpSpPr>
            <p:grpSpPr>
              <a:xfrm>
                <a:off x="3005742" y="2019503"/>
                <a:ext cx="8424578" cy="2738777"/>
                <a:chOff x="1574588" y="2077200"/>
                <a:chExt cx="8424578" cy="2738777"/>
              </a:xfrm>
            </p:grpSpPr>
            <p:pic>
              <p:nvPicPr>
                <p:cNvPr id="5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5" name="グループ化 564"/>
              <p:cNvGrpSpPr/>
              <p:nvPr/>
            </p:nvGrpSpPr>
            <p:grpSpPr>
              <a:xfrm>
                <a:off x="3551874" y="2361599"/>
                <a:ext cx="8424578" cy="2738777"/>
                <a:chOff x="1574588" y="2077200"/>
                <a:chExt cx="8424578" cy="2738777"/>
              </a:xfrm>
            </p:grpSpPr>
            <p:pic>
              <p:nvPicPr>
                <p:cNvPr id="5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6" name="グループ化 565"/>
              <p:cNvGrpSpPr/>
              <p:nvPr/>
            </p:nvGrpSpPr>
            <p:grpSpPr>
              <a:xfrm>
                <a:off x="4098007" y="2703692"/>
                <a:ext cx="8424578" cy="2738777"/>
                <a:chOff x="1574588" y="2077200"/>
                <a:chExt cx="8424578" cy="2738777"/>
              </a:xfrm>
            </p:grpSpPr>
            <p:pic>
              <p:nvPicPr>
                <p:cNvPr id="5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23" name="グループ化 622"/>
            <p:cNvGrpSpPr/>
            <p:nvPr/>
          </p:nvGrpSpPr>
          <p:grpSpPr>
            <a:xfrm>
              <a:off x="-1019127" y="-1735597"/>
              <a:ext cx="12247503" cy="5133446"/>
              <a:chOff x="275082" y="309023"/>
              <a:chExt cx="12247503" cy="5133446"/>
            </a:xfrm>
          </p:grpSpPr>
          <p:grpSp>
            <p:nvGrpSpPr>
              <p:cNvPr id="624" name="グループ化 623"/>
              <p:cNvGrpSpPr/>
              <p:nvPr/>
            </p:nvGrpSpPr>
            <p:grpSpPr>
              <a:xfrm>
                <a:off x="275082" y="309023"/>
                <a:ext cx="8424578" cy="2738777"/>
                <a:chOff x="1574588" y="2077200"/>
                <a:chExt cx="8424578" cy="2738777"/>
              </a:xfrm>
            </p:grpSpPr>
            <p:pic>
              <p:nvPicPr>
                <p:cNvPr id="6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5" name="グループ化 624"/>
              <p:cNvGrpSpPr/>
              <p:nvPr/>
            </p:nvGrpSpPr>
            <p:grpSpPr>
              <a:xfrm>
                <a:off x="821214" y="651119"/>
                <a:ext cx="8424578" cy="2738777"/>
                <a:chOff x="1574588" y="2077200"/>
                <a:chExt cx="8424578" cy="2738777"/>
              </a:xfrm>
            </p:grpSpPr>
            <p:pic>
              <p:nvPicPr>
                <p:cNvPr id="6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6" name="グループ化 625"/>
              <p:cNvGrpSpPr/>
              <p:nvPr/>
            </p:nvGrpSpPr>
            <p:grpSpPr>
              <a:xfrm>
                <a:off x="1367346" y="993215"/>
                <a:ext cx="8424578" cy="2738777"/>
                <a:chOff x="1574588" y="2077200"/>
                <a:chExt cx="8424578" cy="2738777"/>
              </a:xfrm>
            </p:grpSpPr>
            <p:pic>
              <p:nvPicPr>
                <p:cNvPr id="6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7" name="グループ化 626"/>
              <p:cNvGrpSpPr/>
              <p:nvPr/>
            </p:nvGrpSpPr>
            <p:grpSpPr>
              <a:xfrm>
                <a:off x="1913478" y="1335311"/>
                <a:ext cx="8424578" cy="2738777"/>
                <a:chOff x="1574588" y="2077200"/>
                <a:chExt cx="8424578" cy="2738777"/>
              </a:xfrm>
            </p:grpSpPr>
            <p:pic>
              <p:nvPicPr>
                <p:cNvPr id="6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8" name="グループ化 627"/>
              <p:cNvGrpSpPr/>
              <p:nvPr/>
            </p:nvGrpSpPr>
            <p:grpSpPr>
              <a:xfrm>
                <a:off x="2459610" y="1677407"/>
                <a:ext cx="8424578" cy="2738777"/>
                <a:chOff x="1574588" y="2077200"/>
                <a:chExt cx="8424578" cy="2738777"/>
              </a:xfrm>
            </p:grpSpPr>
            <p:pic>
              <p:nvPicPr>
                <p:cNvPr id="6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9" name="グループ化 628"/>
              <p:cNvGrpSpPr/>
              <p:nvPr/>
            </p:nvGrpSpPr>
            <p:grpSpPr>
              <a:xfrm>
                <a:off x="3005742" y="2019503"/>
                <a:ext cx="8424578" cy="2738777"/>
                <a:chOff x="1574588" y="2077200"/>
                <a:chExt cx="8424578" cy="2738777"/>
              </a:xfrm>
            </p:grpSpPr>
            <p:pic>
              <p:nvPicPr>
                <p:cNvPr id="6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0" name="グループ化 629"/>
              <p:cNvGrpSpPr/>
              <p:nvPr/>
            </p:nvGrpSpPr>
            <p:grpSpPr>
              <a:xfrm>
                <a:off x="3551874" y="2361599"/>
                <a:ext cx="8424578" cy="2738777"/>
                <a:chOff x="1574588" y="2077200"/>
                <a:chExt cx="8424578" cy="2738777"/>
              </a:xfrm>
            </p:grpSpPr>
            <p:pic>
              <p:nvPicPr>
                <p:cNvPr id="6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1" name="グループ化 630"/>
              <p:cNvGrpSpPr/>
              <p:nvPr/>
            </p:nvGrpSpPr>
            <p:grpSpPr>
              <a:xfrm>
                <a:off x="4098007" y="2703692"/>
                <a:ext cx="8424578" cy="2738777"/>
                <a:chOff x="1574588" y="2077200"/>
                <a:chExt cx="8424578" cy="2738777"/>
              </a:xfrm>
            </p:grpSpPr>
            <p:pic>
              <p:nvPicPr>
                <p:cNvPr id="6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88" name="グループ化 687"/>
            <p:cNvGrpSpPr/>
            <p:nvPr/>
          </p:nvGrpSpPr>
          <p:grpSpPr>
            <a:xfrm>
              <a:off x="-1019127" y="-2925523"/>
              <a:ext cx="12247503" cy="5133446"/>
              <a:chOff x="275082" y="309023"/>
              <a:chExt cx="12247503" cy="5133446"/>
            </a:xfrm>
          </p:grpSpPr>
          <p:grpSp>
            <p:nvGrpSpPr>
              <p:cNvPr id="689" name="グループ化 688"/>
              <p:cNvGrpSpPr/>
              <p:nvPr/>
            </p:nvGrpSpPr>
            <p:grpSpPr>
              <a:xfrm>
                <a:off x="275082" y="309023"/>
                <a:ext cx="8424578" cy="2738777"/>
                <a:chOff x="1574588" y="2077200"/>
                <a:chExt cx="8424578" cy="2738777"/>
              </a:xfrm>
            </p:grpSpPr>
            <p:pic>
              <p:nvPicPr>
                <p:cNvPr id="7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0" name="グループ化 689"/>
              <p:cNvGrpSpPr/>
              <p:nvPr/>
            </p:nvGrpSpPr>
            <p:grpSpPr>
              <a:xfrm>
                <a:off x="821214" y="651119"/>
                <a:ext cx="8424578" cy="2738777"/>
                <a:chOff x="1574588" y="2077200"/>
                <a:chExt cx="8424578" cy="2738777"/>
              </a:xfrm>
            </p:grpSpPr>
            <p:pic>
              <p:nvPicPr>
                <p:cNvPr id="7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1" name="グループ化 690"/>
              <p:cNvGrpSpPr/>
              <p:nvPr/>
            </p:nvGrpSpPr>
            <p:grpSpPr>
              <a:xfrm>
                <a:off x="1367346" y="993215"/>
                <a:ext cx="8424578" cy="2738777"/>
                <a:chOff x="1574588" y="2077200"/>
                <a:chExt cx="8424578" cy="2738777"/>
              </a:xfrm>
            </p:grpSpPr>
            <p:pic>
              <p:nvPicPr>
                <p:cNvPr id="7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2" name="グループ化 691"/>
              <p:cNvGrpSpPr/>
              <p:nvPr/>
            </p:nvGrpSpPr>
            <p:grpSpPr>
              <a:xfrm>
                <a:off x="1913478" y="1335311"/>
                <a:ext cx="8424578" cy="2738777"/>
                <a:chOff x="1574588" y="2077200"/>
                <a:chExt cx="8424578" cy="2738777"/>
              </a:xfrm>
            </p:grpSpPr>
            <p:pic>
              <p:nvPicPr>
                <p:cNvPr id="7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3" name="グループ化 692"/>
              <p:cNvGrpSpPr/>
              <p:nvPr/>
            </p:nvGrpSpPr>
            <p:grpSpPr>
              <a:xfrm>
                <a:off x="2459610" y="1677407"/>
                <a:ext cx="8424578" cy="2738777"/>
                <a:chOff x="1574588" y="2077200"/>
                <a:chExt cx="8424578" cy="2738777"/>
              </a:xfrm>
            </p:grpSpPr>
            <p:pic>
              <p:nvPicPr>
                <p:cNvPr id="7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4" name="グループ化 693"/>
              <p:cNvGrpSpPr/>
              <p:nvPr/>
            </p:nvGrpSpPr>
            <p:grpSpPr>
              <a:xfrm>
                <a:off x="3005742" y="2019503"/>
                <a:ext cx="8424578" cy="2738777"/>
                <a:chOff x="1574588" y="2077200"/>
                <a:chExt cx="8424578" cy="2738777"/>
              </a:xfrm>
            </p:grpSpPr>
            <p:pic>
              <p:nvPicPr>
                <p:cNvPr id="7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5" name="グループ化 694"/>
              <p:cNvGrpSpPr/>
              <p:nvPr/>
            </p:nvGrpSpPr>
            <p:grpSpPr>
              <a:xfrm>
                <a:off x="3551874" y="2361599"/>
                <a:ext cx="8424578" cy="2738777"/>
                <a:chOff x="1574588" y="2077200"/>
                <a:chExt cx="8424578" cy="2738777"/>
              </a:xfrm>
            </p:grpSpPr>
            <p:pic>
              <p:nvPicPr>
                <p:cNvPr id="7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6" name="グループ化 695"/>
              <p:cNvGrpSpPr/>
              <p:nvPr/>
            </p:nvGrpSpPr>
            <p:grpSpPr>
              <a:xfrm>
                <a:off x="4098007" y="2703692"/>
                <a:ext cx="8424578" cy="2738777"/>
                <a:chOff x="1574588" y="2077200"/>
                <a:chExt cx="8424578" cy="2738777"/>
              </a:xfrm>
            </p:grpSpPr>
            <p:pic>
              <p:nvPicPr>
                <p:cNvPr id="6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6" name="グループ化 15"/>
          <p:cNvGrpSpPr/>
          <p:nvPr/>
        </p:nvGrpSpPr>
        <p:grpSpPr>
          <a:xfrm>
            <a:off x="3806865" y="1200577"/>
            <a:ext cx="2449501" cy="1978630"/>
            <a:chOff x="2856945" y="3789040"/>
            <a:chExt cx="2449501" cy="1978630"/>
          </a:xfrm>
        </p:grpSpPr>
        <p:pic>
          <p:nvPicPr>
            <p:cNvPr id="10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74098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77496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80894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84293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87691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91090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94488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80940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84338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87736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91135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94533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97931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501330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87781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91180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94578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97977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501375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504773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508172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94623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98022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501420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504819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508217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511615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515014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217" y="501465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504864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508262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511660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515059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518457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521856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443" y="508307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715" y="511706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515104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51850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521901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525299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52869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670" y="515149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942" y="51854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215" y="521946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487" y="52534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528743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53214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53553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896" y="52199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168" y="52538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441" y="52878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13" y="53218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985" y="535585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53898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54238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50299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5369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57096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6049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63893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6729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7068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5714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6053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6393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6733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70735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7413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7753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6398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6738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70780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74178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77576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80975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84373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70825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74223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77622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81020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84418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87817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9121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217" y="477667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48106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484464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87862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91260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94659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9805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443" y="484509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715" y="48790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491306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49470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98102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501501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504899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942" y="494749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215" y="498147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487" y="50154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504944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508343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511741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441" y="504989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13" y="508388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985" y="511786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515184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518583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26501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29899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33297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36696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40094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43492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46891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33342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36741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40139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4353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46936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50334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53733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40184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43583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46981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5037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5377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57176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60575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47026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50425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53823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57221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60620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64018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67417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217" y="453868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457267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460665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64063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67462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70860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74259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715" y="464109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467507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47090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74304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477702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481100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215" y="474349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487" y="47774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481146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484544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48794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13" y="484589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985" y="487987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491386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49478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02702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06100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09499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1289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16296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19694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2309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09544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1294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16341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19739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23137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26536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2993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16386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1978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23183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26581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29979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33378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3677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2322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26626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30025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3342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3682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40220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43618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433468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436867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40265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43663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47062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50460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443708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447107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50505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453904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457302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457347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460745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46414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467587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47098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378904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382302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385700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389099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392497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395895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39929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385745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38914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392542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395941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399339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02737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0613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39598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399384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02782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06181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09579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12978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0622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09624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13023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16421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19820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16466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19865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23263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26662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26707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430105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433503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436947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440345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447187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92" name="テキスト ボックス 1091"/>
          <p:cNvSpPr txBox="1"/>
          <p:nvPr/>
        </p:nvSpPr>
        <p:spPr>
          <a:xfrm>
            <a:off x="7308304" y="2071412"/>
            <a:ext cx="646331" cy="369332"/>
          </a:xfrm>
          <a:prstGeom prst="rect">
            <a:avLst/>
          </a:prstGeom>
          <a:noFill/>
        </p:spPr>
        <p:txBody>
          <a:bodyPr wrap="none" rtlCol="0">
            <a:spAutoFit/>
          </a:bodyPr>
          <a:lstStyle/>
          <a:p>
            <a:r>
              <a:rPr lang="ja-JP" altLang="en-US" dirty="0"/>
              <a:t>配置</a:t>
            </a:r>
            <a:endParaRPr kumimoji="1" lang="ja-JP" altLang="en-US" dirty="0"/>
          </a:p>
        </p:txBody>
      </p:sp>
      <p:grpSp>
        <p:nvGrpSpPr>
          <p:cNvPr id="1099" name="グループ化 1098"/>
          <p:cNvGrpSpPr/>
          <p:nvPr/>
        </p:nvGrpSpPr>
        <p:grpSpPr>
          <a:xfrm>
            <a:off x="609168" y="4324820"/>
            <a:ext cx="2449501" cy="1978630"/>
            <a:chOff x="2856945" y="3789040"/>
            <a:chExt cx="2449501" cy="1978630"/>
          </a:xfrm>
        </p:grpSpPr>
        <p:pic>
          <p:nvPicPr>
            <p:cNvPr id="11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74098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77496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80894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84293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87691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91090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94488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80940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84338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87736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91135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94533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97931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501330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87781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91180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94578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97977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501375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504773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508172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94623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98022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501420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504819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508217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511615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515014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217" y="501465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504864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508262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511660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515059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518457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521856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443" y="508307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715" y="511706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515104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51850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521901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525299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52869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670" y="515149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942" y="51854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215" y="521946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487" y="52534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528743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53214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53553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896" y="52199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168" y="52538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441" y="52878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13" y="53218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985" y="535585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53898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54238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50299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5369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57096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6049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63893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6729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7068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57141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6053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6393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6733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70735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7413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7753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6398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6738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70780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74178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77576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80975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84373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70825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74223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77622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81020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84418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87817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9121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217" y="477667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48106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484464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87862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91260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94659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9805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51443" y="4845738"/>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715" y="48790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491306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49470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98102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501501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504899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35942" y="4948141"/>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215" y="498147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487" y="50154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504944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508343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511741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4"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20441" y="5050544"/>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13" y="508388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985" y="511786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515184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518583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26501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29899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33297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36696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40094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43492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46891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33342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36741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40139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43538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46936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50334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53733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40184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43583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46981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50379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53778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57176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60575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90" y="447026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50425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53823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57221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60620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64018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67417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42217" y="4539333"/>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489" y="457267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460665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64063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67462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70860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74259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4"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26715" y="4641736"/>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88" y="467507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260" y="47090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74304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477702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481100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11215" y="4744139"/>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487" y="47774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59" y="481146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484544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48794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95713" y="4846541"/>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70985" y="4880525"/>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258" y="491386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49478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402702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406100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409499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41289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416296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419694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42309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537" y="409544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412942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416341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419739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423137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26536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2993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764" y="416386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36" y="419784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423183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26581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29979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33378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36776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32990" y="4232929"/>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262" y="426626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35" y="430025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33423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36821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40220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43618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17489" y="4335332"/>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762" y="436867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034" y="440265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43663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47062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50460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77260" y="4471718"/>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532" y="450505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453904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457302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61759" y="4574121"/>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032" y="460745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46414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46258" y="4676524"/>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530" y="47098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311" y="378904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83" y="382302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856" y="385700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128" y="389099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00" y="392497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673" y="395895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945" y="39929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14537" y="3858105"/>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09" y="389144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082" y="392542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354" y="395941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626" y="3993394"/>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9" y="402737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71" y="406136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99036" y="3960508"/>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309" y="399384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581" y="402782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853" y="406181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126" y="409579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98" y="412978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83535" y="4062912"/>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807" y="409624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079" y="413023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52" y="416421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624" y="419820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68034" y="4165314"/>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06" y="419865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79" y="423263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851" y="4266620"/>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52532" y="4267717"/>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805" y="4301055"/>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077" y="4335039"/>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37032" y="4370120"/>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304" y="440345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21530" y="4472523"/>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8" name="テキスト ボックス 1337"/>
          <p:cNvSpPr txBox="1"/>
          <p:nvPr/>
        </p:nvSpPr>
        <p:spPr>
          <a:xfrm>
            <a:off x="7219334" y="4194261"/>
            <a:ext cx="646331" cy="369332"/>
          </a:xfrm>
          <a:prstGeom prst="rect">
            <a:avLst/>
          </a:prstGeom>
          <a:noFill/>
        </p:spPr>
        <p:txBody>
          <a:bodyPr wrap="none" rtlCol="0">
            <a:spAutoFit/>
          </a:bodyPr>
          <a:lstStyle/>
          <a:p>
            <a:r>
              <a:rPr kumimoji="1" lang="ja-JP" altLang="en-US" dirty="0"/>
              <a:t>強調</a:t>
            </a:r>
          </a:p>
        </p:txBody>
      </p:sp>
      <p:sp>
        <p:nvSpPr>
          <p:cNvPr id="4" name="テキスト ボックス 3"/>
          <p:cNvSpPr txBox="1"/>
          <p:nvPr/>
        </p:nvSpPr>
        <p:spPr>
          <a:xfrm>
            <a:off x="6876256" y="2975304"/>
            <a:ext cx="2214068" cy="769441"/>
          </a:xfrm>
          <a:prstGeom prst="rect">
            <a:avLst/>
          </a:prstGeom>
          <a:noFill/>
        </p:spPr>
        <p:txBody>
          <a:bodyPr wrap="none" rtlCol="0">
            <a:spAutoFit/>
          </a:bodyPr>
          <a:lstStyle/>
          <a:p>
            <a:r>
              <a:rPr kumimoji="1" lang="ja-JP" altLang="en-US" sz="1100" dirty="0"/>
              <a:t>書式→配置→上下に整列</a:t>
            </a:r>
            <a:endParaRPr kumimoji="1" lang="en-US" altLang="ja-JP" sz="1100" dirty="0"/>
          </a:p>
          <a:p>
            <a:r>
              <a:rPr lang="ja-JP" altLang="en-US" sz="1100" dirty="0"/>
              <a:t>書式→配置→左右に整列</a:t>
            </a:r>
            <a:endParaRPr lang="en-US" altLang="ja-JP" sz="1100" dirty="0"/>
          </a:p>
          <a:p>
            <a:endParaRPr lang="en-US" altLang="ja-JP" sz="1100" dirty="0"/>
          </a:p>
          <a:p>
            <a:r>
              <a:rPr kumimoji="1" lang="ja-JP" altLang="en-US" sz="1100" dirty="0"/>
              <a:t>を繰り返すと、きれいに並べられる</a:t>
            </a:r>
          </a:p>
        </p:txBody>
      </p:sp>
      <p:pic>
        <p:nvPicPr>
          <p:cNvPr id="8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6180" y="4226704"/>
            <a:ext cx="24511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4" name="グループ化 823"/>
          <p:cNvGrpSpPr/>
          <p:nvPr/>
        </p:nvGrpSpPr>
        <p:grpSpPr>
          <a:xfrm>
            <a:off x="5508043" y="3918251"/>
            <a:ext cx="1163413" cy="671453"/>
            <a:chOff x="6682752" y="3648288"/>
            <a:chExt cx="1163413" cy="671453"/>
          </a:xfrm>
        </p:grpSpPr>
        <p:pic>
          <p:nvPicPr>
            <p:cNvPr id="8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5979" y="3648288"/>
              <a:ext cx="340186" cy="3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6" name="フリーフォーム 825"/>
            <p:cNvSpPr/>
            <p:nvPr/>
          </p:nvSpPr>
          <p:spPr>
            <a:xfrm rot="9664459">
              <a:off x="6682752" y="4006459"/>
              <a:ext cx="953789" cy="313282"/>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 name="connsiteX0" fmla="*/ 0 w 22168"/>
                <a:gd name="connsiteY0" fmla="*/ 138 h 218095"/>
                <a:gd name="connsiteX1" fmla="*/ 22168 w 22168"/>
                <a:gd name="connsiteY1" fmla="*/ 217793 h 218095"/>
                <a:gd name="connsiteX0" fmla="*/ 0 w 22168"/>
                <a:gd name="connsiteY0" fmla="*/ 116 h 225090"/>
                <a:gd name="connsiteX1" fmla="*/ 22168 w 22168"/>
                <a:gd name="connsiteY1" fmla="*/ 217771 h 225090"/>
                <a:gd name="connsiteX0" fmla="*/ 0 w 22168"/>
                <a:gd name="connsiteY0" fmla="*/ 0 h 233944"/>
                <a:gd name="connsiteX1" fmla="*/ 22168 w 22168"/>
                <a:gd name="connsiteY1" fmla="*/ 217655 h 233944"/>
                <a:gd name="connsiteX0" fmla="*/ 0 w 23182"/>
                <a:gd name="connsiteY0" fmla="*/ 0 h 214601"/>
                <a:gd name="connsiteX1" fmla="*/ 23182 w 23182"/>
                <a:gd name="connsiteY1" fmla="*/ 195790 h 214601"/>
                <a:gd name="connsiteX0" fmla="*/ 0 w 23625"/>
                <a:gd name="connsiteY0" fmla="*/ 0 h 224120"/>
                <a:gd name="connsiteX1" fmla="*/ 23625 w 23625"/>
                <a:gd name="connsiteY1" fmla="*/ 206638 h 224120"/>
                <a:gd name="connsiteX0" fmla="*/ 0 w 22504"/>
                <a:gd name="connsiteY0" fmla="*/ 865426 h 887903"/>
                <a:gd name="connsiteX1" fmla="*/ 22504 w 22504"/>
                <a:gd name="connsiteY1" fmla="*/ -1 h 887903"/>
                <a:gd name="connsiteX0" fmla="*/ 0 w 22504"/>
                <a:gd name="connsiteY0" fmla="*/ 865426 h 865425"/>
                <a:gd name="connsiteX1" fmla="*/ 22504 w 22504"/>
                <a:gd name="connsiteY1" fmla="*/ -1 h 865425"/>
                <a:gd name="connsiteX0" fmla="*/ 0 w 22504"/>
                <a:gd name="connsiteY0" fmla="*/ 865426 h 865425"/>
                <a:gd name="connsiteX1" fmla="*/ 22504 w 22504"/>
                <a:gd name="connsiteY1" fmla="*/ -1 h 865425"/>
                <a:gd name="connsiteX0" fmla="*/ 0 w 22504"/>
                <a:gd name="connsiteY0" fmla="*/ 865426 h 865425"/>
                <a:gd name="connsiteX1" fmla="*/ 22504 w 22504"/>
                <a:gd name="connsiteY1" fmla="*/ -1 h 865425"/>
              </a:gdLst>
              <a:ahLst/>
              <a:cxnLst>
                <a:cxn ang="0">
                  <a:pos x="connsiteX0" y="connsiteY0"/>
                </a:cxn>
                <a:cxn ang="0">
                  <a:pos x="connsiteX1" y="connsiteY1"/>
                </a:cxn>
              </a:cxnLst>
              <a:rect l="l" t="t" r="r" b="b"/>
              <a:pathLst>
                <a:path w="22504" h="865425">
                  <a:moveTo>
                    <a:pt x="0" y="865426"/>
                  </a:moveTo>
                  <a:cubicBezTo>
                    <a:pt x="6658" y="601285"/>
                    <a:pt x="14956" y="270724"/>
                    <a:pt x="22504" y="-1"/>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7" name="グループ化 826"/>
          <p:cNvGrpSpPr/>
          <p:nvPr/>
        </p:nvGrpSpPr>
        <p:grpSpPr>
          <a:xfrm>
            <a:off x="5931553" y="4712861"/>
            <a:ext cx="1232489" cy="358674"/>
            <a:chOff x="7106262" y="4442898"/>
            <a:chExt cx="1232489" cy="358674"/>
          </a:xfrm>
        </p:grpSpPr>
        <p:pic>
          <p:nvPicPr>
            <p:cNvPr id="8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8565" y="4442898"/>
              <a:ext cx="340186" cy="3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 name="フリーフォーム 828"/>
            <p:cNvSpPr/>
            <p:nvPr/>
          </p:nvSpPr>
          <p:spPr>
            <a:xfrm rot="20907893">
              <a:off x="7106262" y="4710611"/>
              <a:ext cx="942854" cy="90961"/>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 name="connsiteX0" fmla="*/ 0 w 22168"/>
                <a:gd name="connsiteY0" fmla="*/ 138 h 218095"/>
                <a:gd name="connsiteX1" fmla="*/ 22168 w 22168"/>
                <a:gd name="connsiteY1" fmla="*/ 217793 h 218095"/>
                <a:gd name="connsiteX0" fmla="*/ 0 w 22168"/>
                <a:gd name="connsiteY0" fmla="*/ 116 h 225090"/>
                <a:gd name="connsiteX1" fmla="*/ 22168 w 22168"/>
                <a:gd name="connsiteY1" fmla="*/ 217771 h 225090"/>
                <a:gd name="connsiteX0" fmla="*/ 0 w 22168"/>
                <a:gd name="connsiteY0" fmla="*/ 0 h 233944"/>
                <a:gd name="connsiteX1" fmla="*/ 22168 w 22168"/>
                <a:gd name="connsiteY1" fmla="*/ 217655 h 233944"/>
                <a:gd name="connsiteX0" fmla="*/ 0 w 23182"/>
                <a:gd name="connsiteY0" fmla="*/ 0 h 214601"/>
                <a:gd name="connsiteX1" fmla="*/ 23182 w 23182"/>
                <a:gd name="connsiteY1" fmla="*/ 195790 h 214601"/>
                <a:gd name="connsiteX0" fmla="*/ 0 w 23625"/>
                <a:gd name="connsiteY0" fmla="*/ 0 h 224120"/>
                <a:gd name="connsiteX1" fmla="*/ 23625 w 23625"/>
                <a:gd name="connsiteY1" fmla="*/ 206638 h 224120"/>
                <a:gd name="connsiteX0" fmla="*/ 0 w 21952"/>
                <a:gd name="connsiteY0" fmla="*/ -1 h 213896"/>
                <a:gd name="connsiteX1" fmla="*/ 21952 w 21952"/>
                <a:gd name="connsiteY1" fmla="*/ 194980 h 213896"/>
                <a:gd name="connsiteX0" fmla="*/ 0 w 21952"/>
                <a:gd name="connsiteY0" fmla="*/ 154 h 202995"/>
                <a:gd name="connsiteX1" fmla="*/ 21952 w 21952"/>
                <a:gd name="connsiteY1" fmla="*/ 195135 h 202995"/>
                <a:gd name="connsiteX0" fmla="*/ 0 w 21952"/>
                <a:gd name="connsiteY0" fmla="*/ 320 h 195302"/>
                <a:gd name="connsiteX1" fmla="*/ 21952 w 21952"/>
                <a:gd name="connsiteY1" fmla="*/ 195301 h 195302"/>
                <a:gd name="connsiteX0" fmla="*/ 0 w 22236"/>
                <a:gd name="connsiteY0" fmla="*/ 16881 h 48680"/>
                <a:gd name="connsiteX1" fmla="*/ 22236 w 22236"/>
                <a:gd name="connsiteY1" fmla="*/ 48681 h 48680"/>
                <a:gd name="connsiteX0" fmla="*/ 0 w 22236"/>
                <a:gd name="connsiteY0" fmla="*/ 1011 h 32810"/>
                <a:gd name="connsiteX1" fmla="*/ 22236 w 22236"/>
                <a:gd name="connsiteY1" fmla="*/ 32811 h 32810"/>
                <a:gd name="connsiteX0" fmla="*/ 0 w 22805"/>
                <a:gd name="connsiteY0" fmla="*/ 294610 h 294610"/>
                <a:gd name="connsiteX1" fmla="*/ 22805 w 22805"/>
                <a:gd name="connsiteY1" fmla="*/ 37 h 294610"/>
                <a:gd name="connsiteX0" fmla="*/ 0 w 22805"/>
                <a:gd name="connsiteY0" fmla="*/ 294574 h 294574"/>
                <a:gd name="connsiteX1" fmla="*/ 22805 w 22805"/>
                <a:gd name="connsiteY1" fmla="*/ 1 h 294574"/>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Lst>
              <a:ahLst/>
              <a:cxnLst>
                <a:cxn ang="0">
                  <a:pos x="connsiteX0" y="connsiteY0"/>
                </a:cxn>
                <a:cxn ang="0">
                  <a:pos x="connsiteX1" y="connsiteY1"/>
                </a:cxn>
              </a:cxnLst>
              <a:rect l="l" t="t" r="r" b="b"/>
              <a:pathLst>
                <a:path w="22246" h="251278">
                  <a:moveTo>
                    <a:pt x="0" y="251278"/>
                  </a:moveTo>
                  <a:cubicBezTo>
                    <a:pt x="6425" y="181834"/>
                    <a:pt x="14908" y="88928"/>
                    <a:pt x="22246" y="1"/>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0" name="円形吹き出し 829"/>
          <p:cNvSpPr/>
          <p:nvPr/>
        </p:nvSpPr>
        <p:spPr>
          <a:xfrm>
            <a:off x="5775030" y="3214751"/>
            <a:ext cx="727565" cy="566229"/>
          </a:xfrm>
          <a:prstGeom prst="wedgeEllipseCallout">
            <a:avLst>
              <a:gd name="adj1" fmla="val -14106"/>
              <a:gd name="adj2" fmla="val 9784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衝突</a:t>
            </a:r>
          </a:p>
        </p:txBody>
      </p:sp>
      <p:sp>
        <p:nvSpPr>
          <p:cNvPr id="831" name="円形吹き出し 830"/>
          <p:cNvSpPr/>
          <p:nvPr/>
        </p:nvSpPr>
        <p:spPr>
          <a:xfrm>
            <a:off x="6629486" y="5217304"/>
            <a:ext cx="727565" cy="566229"/>
          </a:xfrm>
          <a:prstGeom prst="wedgeEllipseCallout">
            <a:avLst>
              <a:gd name="adj1" fmla="val -63825"/>
              <a:gd name="adj2" fmla="val -51228"/>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昇華</a:t>
            </a:r>
          </a:p>
        </p:txBody>
      </p:sp>
      <p:sp>
        <p:nvSpPr>
          <p:cNvPr id="832" name="円形吹き出し 831"/>
          <p:cNvSpPr/>
          <p:nvPr/>
        </p:nvSpPr>
        <p:spPr>
          <a:xfrm>
            <a:off x="4976807" y="3334458"/>
            <a:ext cx="727565" cy="566229"/>
          </a:xfrm>
          <a:prstGeom prst="wedgeEllipseCallout">
            <a:avLst>
              <a:gd name="adj1" fmla="val 31471"/>
              <a:gd name="adj2" fmla="val 165274"/>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吸着</a:t>
            </a:r>
          </a:p>
        </p:txBody>
      </p:sp>
    </p:spTree>
    <p:extLst>
      <p:ext uri="{BB962C8B-B14F-4D97-AF65-F5344CB8AC3E}">
        <p14:creationId xmlns:p14="http://schemas.microsoft.com/office/powerpoint/2010/main" val="10868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832"/>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8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250"/>
                                  </p:stCondLst>
                                  <p:childTnLst>
                                    <p:set>
                                      <p:cBhvr>
                                        <p:cTn id="23" dur="1" fill="hold">
                                          <p:stCondLst>
                                            <p:cond delay="0"/>
                                          </p:stCondLst>
                                        </p:cTn>
                                        <p:tgtEl>
                                          <p:spTgt spid="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0" animBg="1"/>
      <p:bldP spid="831" grpId="0" animBg="1"/>
      <p:bldP spid="8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凝集係数 </a:t>
                </a:r>
                <a14:m>
                  <m:oMath xmlns:m="http://schemas.openxmlformats.org/officeDocument/2006/math">
                    <m:r>
                      <a:rPr lang="ja-JP" altLang="en-US" i="1">
                        <a:latin typeface="Cambria Math"/>
                      </a:rPr>
                      <m:t>𝛼</m:t>
                    </m:r>
                  </m:oMath>
                </a14:m>
                <a:r>
                  <a:rPr lang="ja-JP" altLang="en-US" dirty="0"/>
                  <a:t> を昇華熱から予測</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1">
                <a:blip r:embed="rId3"/>
                <a:stretch>
                  <a:fillRect l="-1778" t="-16162" b="-26263"/>
                </a:stretch>
              </a:blipFill>
            </p:spPr>
            <p:txBody>
              <a:bodyPr/>
              <a:lstStyle/>
              <a:p>
                <a:r>
                  <a:rPr lang="ja-JP" altLang="en-US">
                    <a:noFill/>
                  </a:rPr>
                  <a:t> </a:t>
                </a:r>
              </a:p>
            </p:txBody>
          </p:sp>
        </mc:Fallback>
      </mc:AlternateContent>
      <p:sp>
        <p:nvSpPr>
          <p:cNvPr id="3" name="テキスト プレースホルダー 2"/>
          <p:cNvSpPr>
            <a:spLocks noGrp="1"/>
          </p:cNvSpPr>
          <p:nvPr>
            <p:ph type="body" sz="quarter" idx="13"/>
          </p:nvPr>
        </p:nvSpPr>
        <p:spPr/>
        <p:txBody>
          <a:bodyPr/>
          <a:lstStyle/>
          <a:p>
            <a:r>
              <a:rPr lang="ja-JP" altLang="en-US" dirty="0"/>
              <a:t>氷の凝縮係数</a:t>
            </a:r>
            <a:endParaRPr lang="en-US" altLang="ja-JP" dirty="0"/>
          </a:p>
        </p:txBody>
      </p:sp>
      <p:grpSp>
        <p:nvGrpSpPr>
          <p:cNvPr id="4" name="グループ化 3"/>
          <p:cNvGrpSpPr>
            <a:grpSpLocks noChangeAspect="1"/>
          </p:cNvGrpSpPr>
          <p:nvPr/>
        </p:nvGrpSpPr>
        <p:grpSpPr>
          <a:xfrm>
            <a:off x="542006" y="1232879"/>
            <a:ext cx="2449501" cy="1978630"/>
            <a:chOff x="-1019127" y="-2925523"/>
            <a:chExt cx="12247503" cy="9893151"/>
          </a:xfrm>
        </p:grpSpPr>
        <p:grpSp>
          <p:nvGrpSpPr>
            <p:cNvPr id="5" name="グループ化 4"/>
            <p:cNvGrpSpPr/>
            <p:nvPr/>
          </p:nvGrpSpPr>
          <p:grpSpPr>
            <a:xfrm>
              <a:off x="-1019127" y="1834182"/>
              <a:ext cx="12247503" cy="5133446"/>
              <a:chOff x="275082" y="309023"/>
              <a:chExt cx="12247503" cy="5133446"/>
            </a:xfrm>
          </p:grpSpPr>
          <p:grpSp>
            <p:nvGrpSpPr>
              <p:cNvPr id="266" name="グループ化 265"/>
              <p:cNvGrpSpPr/>
              <p:nvPr/>
            </p:nvGrpSpPr>
            <p:grpSpPr>
              <a:xfrm>
                <a:off x="275082" y="309023"/>
                <a:ext cx="8424578" cy="2738777"/>
                <a:chOff x="1574588" y="2077200"/>
                <a:chExt cx="8424578" cy="2738777"/>
              </a:xfrm>
            </p:grpSpPr>
            <p:pic>
              <p:nvPicPr>
                <p:cNvPr id="3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7" name="グループ化 266"/>
              <p:cNvGrpSpPr/>
              <p:nvPr/>
            </p:nvGrpSpPr>
            <p:grpSpPr>
              <a:xfrm>
                <a:off x="821214" y="651119"/>
                <a:ext cx="8424578" cy="2738777"/>
                <a:chOff x="1574588" y="2077200"/>
                <a:chExt cx="8424578" cy="2738777"/>
              </a:xfrm>
            </p:grpSpPr>
            <p:pic>
              <p:nvPicPr>
                <p:cNvPr id="3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8" name="グループ化 267"/>
              <p:cNvGrpSpPr/>
              <p:nvPr/>
            </p:nvGrpSpPr>
            <p:grpSpPr>
              <a:xfrm>
                <a:off x="1367346" y="993215"/>
                <a:ext cx="8424578" cy="2738777"/>
                <a:chOff x="1574588" y="2077200"/>
                <a:chExt cx="8424578" cy="2738777"/>
              </a:xfrm>
            </p:grpSpPr>
            <p:pic>
              <p:nvPicPr>
                <p:cNvPr id="3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9" name="グループ化 268"/>
              <p:cNvGrpSpPr/>
              <p:nvPr/>
            </p:nvGrpSpPr>
            <p:grpSpPr>
              <a:xfrm>
                <a:off x="1913478" y="1335311"/>
                <a:ext cx="8424578" cy="2738777"/>
                <a:chOff x="1574588" y="2077200"/>
                <a:chExt cx="8424578" cy="2738777"/>
              </a:xfrm>
            </p:grpSpPr>
            <p:pic>
              <p:nvPicPr>
                <p:cNvPr id="3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0" name="グループ化 269"/>
              <p:cNvGrpSpPr/>
              <p:nvPr/>
            </p:nvGrpSpPr>
            <p:grpSpPr>
              <a:xfrm>
                <a:off x="2459610" y="1677407"/>
                <a:ext cx="8424578" cy="2738777"/>
                <a:chOff x="1574588" y="2077200"/>
                <a:chExt cx="8424578" cy="2738777"/>
              </a:xfrm>
            </p:grpSpPr>
            <p:pic>
              <p:nvPicPr>
                <p:cNvPr id="2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1" name="グループ化 270"/>
              <p:cNvGrpSpPr/>
              <p:nvPr/>
            </p:nvGrpSpPr>
            <p:grpSpPr>
              <a:xfrm>
                <a:off x="3005742" y="2019503"/>
                <a:ext cx="8424578" cy="2738777"/>
                <a:chOff x="1574588" y="2077200"/>
                <a:chExt cx="8424578" cy="2738777"/>
              </a:xfrm>
            </p:grpSpPr>
            <p:pic>
              <p:nvPicPr>
                <p:cNvPr id="2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2" name="グループ化 271"/>
              <p:cNvGrpSpPr/>
              <p:nvPr/>
            </p:nvGrpSpPr>
            <p:grpSpPr>
              <a:xfrm>
                <a:off x="3551874" y="2361599"/>
                <a:ext cx="8424578" cy="2738777"/>
                <a:chOff x="1574588" y="2077200"/>
                <a:chExt cx="8424578" cy="2738777"/>
              </a:xfrm>
            </p:grpSpPr>
            <p:pic>
              <p:nvPicPr>
                <p:cNvPr id="2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3" name="グループ化 272"/>
              <p:cNvGrpSpPr/>
              <p:nvPr/>
            </p:nvGrpSpPr>
            <p:grpSpPr>
              <a:xfrm>
                <a:off x="4098007" y="2703692"/>
                <a:ext cx="8424578" cy="2738777"/>
                <a:chOff x="1574588" y="2077200"/>
                <a:chExt cx="8424578" cy="2738777"/>
              </a:xfrm>
            </p:grpSpPr>
            <p:pic>
              <p:nvPicPr>
                <p:cNvPr id="2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 name="グループ化 5"/>
            <p:cNvGrpSpPr/>
            <p:nvPr/>
          </p:nvGrpSpPr>
          <p:grpSpPr>
            <a:xfrm>
              <a:off x="-1019127" y="644255"/>
              <a:ext cx="12247503" cy="5133446"/>
              <a:chOff x="275082" y="309023"/>
              <a:chExt cx="12247503" cy="5133446"/>
            </a:xfrm>
          </p:grpSpPr>
          <p:grpSp>
            <p:nvGrpSpPr>
              <p:cNvPr id="202" name="グループ化 201"/>
              <p:cNvGrpSpPr/>
              <p:nvPr/>
            </p:nvGrpSpPr>
            <p:grpSpPr>
              <a:xfrm>
                <a:off x="275082" y="309023"/>
                <a:ext cx="8424578" cy="2738777"/>
                <a:chOff x="1574588" y="2077200"/>
                <a:chExt cx="8424578" cy="2738777"/>
              </a:xfrm>
            </p:grpSpPr>
            <p:pic>
              <p:nvPicPr>
                <p:cNvPr id="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3" name="グループ化 202"/>
              <p:cNvGrpSpPr/>
              <p:nvPr/>
            </p:nvGrpSpPr>
            <p:grpSpPr>
              <a:xfrm>
                <a:off x="821214" y="651119"/>
                <a:ext cx="8424578" cy="2738777"/>
                <a:chOff x="1574588" y="2077200"/>
                <a:chExt cx="8424578" cy="2738777"/>
              </a:xfrm>
            </p:grpSpPr>
            <p:pic>
              <p:nvPicPr>
                <p:cNvPr id="2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4" name="グループ化 203"/>
              <p:cNvGrpSpPr/>
              <p:nvPr/>
            </p:nvGrpSpPr>
            <p:grpSpPr>
              <a:xfrm>
                <a:off x="1367346" y="993215"/>
                <a:ext cx="8424578" cy="2738777"/>
                <a:chOff x="1574588" y="2077200"/>
                <a:chExt cx="8424578" cy="2738777"/>
              </a:xfrm>
            </p:grpSpPr>
            <p:pic>
              <p:nvPicPr>
                <p:cNvPr id="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5" name="グループ化 204"/>
              <p:cNvGrpSpPr/>
              <p:nvPr/>
            </p:nvGrpSpPr>
            <p:grpSpPr>
              <a:xfrm>
                <a:off x="1913478" y="1335311"/>
                <a:ext cx="8424578" cy="2738777"/>
                <a:chOff x="1574588" y="2077200"/>
                <a:chExt cx="8424578" cy="2738777"/>
              </a:xfrm>
            </p:grpSpPr>
            <p:pic>
              <p:nvPicPr>
                <p:cNvPr id="2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6" name="グループ化 205"/>
              <p:cNvGrpSpPr/>
              <p:nvPr/>
            </p:nvGrpSpPr>
            <p:grpSpPr>
              <a:xfrm>
                <a:off x="2459610" y="1677407"/>
                <a:ext cx="8424578" cy="2738777"/>
                <a:chOff x="1574588" y="2077200"/>
                <a:chExt cx="8424578" cy="2738777"/>
              </a:xfrm>
            </p:grpSpPr>
            <p:pic>
              <p:nvPicPr>
                <p:cNvPr id="2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7" name="グループ化 206"/>
              <p:cNvGrpSpPr/>
              <p:nvPr/>
            </p:nvGrpSpPr>
            <p:grpSpPr>
              <a:xfrm>
                <a:off x="3005742" y="2019503"/>
                <a:ext cx="8424578" cy="2738777"/>
                <a:chOff x="1574588" y="2077200"/>
                <a:chExt cx="8424578" cy="2738777"/>
              </a:xfrm>
            </p:grpSpPr>
            <p:pic>
              <p:nvPicPr>
                <p:cNvPr id="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8" name="グループ化 207"/>
              <p:cNvGrpSpPr/>
              <p:nvPr/>
            </p:nvGrpSpPr>
            <p:grpSpPr>
              <a:xfrm>
                <a:off x="3551874" y="2361599"/>
                <a:ext cx="8424578" cy="2738777"/>
                <a:chOff x="1574588" y="2077200"/>
                <a:chExt cx="8424578" cy="2738777"/>
              </a:xfrm>
            </p:grpSpPr>
            <p:pic>
              <p:nvPicPr>
                <p:cNvPr id="2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9" name="グループ化 208"/>
              <p:cNvGrpSpPr/>
              <p:nvPr/>
            </p:nvGrpSpPr>
            <p:grpSpPr>
              <a:xfrm>
                <a:off x="4098007" y="2703692"/>
                <a:ext cx="8424578" cy="2738777"/>
                <a:chOff x="1574588" y="2077200"/>
                <a:chExt cx="8424578" cy="2738777"/>
              </a:xfrm>
            </p:grpSpPr>
            <p:pic>
              <p:nvPicPr>
                <p:cNvPr id="2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 name="グループ化 6"/>
            <p:cNvGrpSpPr/>
            <p:nvPr/>
          </p:nvGrpSpPr>
          <p:grpSpPr>
            <a:xfrm>
              <a:off x="-1019127" y="-545671"/>
              <a:ext cx="12247503" cy="5133446"/>
              <a:chOff x="275082" y="309023"/>
              <a:chExt cx="12247503" cy="5133446"/>
            </a:xfrm>
          </p:grpSpPr>
          <p:grpSp>
            <p:nvGrpSpPr>
              <p:cNvPr id="138" name="グループ化 137"/>
              <p:cNvGrpSpPr/>
              <p:nvPr/>
            </p:nvGrpSpPr>
            <p:grpSpPr>
              <a:xfrm>
                <a:off x="275082" y="309023"/>
                <a:ext cx="8424578" cy="2738777"/>
                <a:chOff x="1574588" y="2077200"/>
                <a:chExt cx="8424578" cy="2738777"/>
              </a:xfrm>
            </p:grpSpPr>
            <p:pic>
              <p:nvPicPr>
                <p:cNvPr id="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9" name="グループ化 138"/>
              <p:cNvGrpSpPr/>
              <p:nvPr/>
            </p:nvGrpSpPr>
            <p:grpSpPr>
              <a:xfrm>
                <a:off x="821214" y="651119"/>
                <a:ext cx="8424578" cy="2738777"/>
                <a:chOff x="1574588" y="2077200"/>
                <a:chExt cx="8424578" cy="2738777"/>
              </a:xfrm>
            </p:grpSpPr>
            <p:pic>
              <p:nvPicPr>
                <p:cNvPr id="1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0" name="グループ化 139"/>
              <p:cNvGrpSpPr/>
              <p:nvPr/>
            </p:nvGrpSpPr>
            <p:grpSpPr>
              <a:xfrm>
                <a:off x="1367346" y="993215"/>
                <a:ext cx="8424578" cy="2738777"/>
                <a:chOff x="1574588" y="2077200"/>
                <a:chExt cx="8424578" cy="2738777"/>
              </a:xfrm>
            </p:grpSpPr>
            <p:pic>
              <p:nvPicPr>
                <p:cNvPr id="1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1" name="グループ化 140"/>
              <p:cNvGrpSpPr/>
              <p:nvPr/>
            </p:nvGrpSpPr>
            <p:grpSpPr>
              <a:xfrm>
                <a:off x="1913478" y="1335311"/>
                <a:ext cx="8424578" cy="2738777"/>
                <a:chOff x="1574588" y="2077200"/>
                <a:chExt cx="8424578" cy="2738777"/>
              </a:xfrm>
            </p:grpSpPr>
            <p:pic>
              <p:nvPicPr>
                <p:cNvPr id="1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2" name="グループ化 141"/>
              <p:cNvGrpSpPr/>
              <p:nvPr/>
            </p:nvGrpSpPr>
            <p:grpSpPr>
              <a:xfrm>
                <a:off x="2459610" y="1677407"/>
                <a:ext cx="8424578" cy="2738777"/>
                <a:chOff x="1574588" y="2077200"/>
                <a:chExt cx="8424578" cy="2738777"/>
              </a:xfrm>
            </p:grpSpPr>
            <p:pic>
              <p:nvPicPr>
                <p:cNvPr id="1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3" name="グループ化 142"/>
              <p:cNvGrpSpPr/>
              <p:nvPr/>
            </p:nvGrpSpPr>
            <p:grpSpPr>
              <a:xfrm>
                <a:off x="3005742" y="2019503"/>
                <a:ext cx="8424578" cy="2738777"/>
                <a:chOff x="1574588" y="2077200"/>
                <a:chExt cx="8424578" cy="2738777"/>
              </a:xfrm>
            </p:grpSpPr>
            <p:pic>
              <p:nvPicPr>
                <p:cNvPr id="1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4" name="グループ化 143"/>
              <p:cNvGrpSpPr/>
              <p:nvPr/>
            </p:nvGrpSpPr>
            <p:grpSpPr>
              <a:xfrm>
                <a:off x="3551874" y="2361599"/>
                <a:ext cx="8424578" cy="2738777"/>
                <a:chOff x="1574588" y="2077200"/>
                <a:chExt cx="8424578" cy="2738777"/>
              </a:xfrm>
            </p:grpSpPr>
            <p:pic>
              <p:nvPicPr>
                <p:cNvPr id="1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5" name="グループ化 144"/>
              <p:cNvGrpSpPr/>
              <p:nvPr/>
            </p:nvGrpSpPr>
            <p:grpSpPr>
              <a:xfrm>
                <a:off x="4098007" y="2703692"/>
                <a:ext cx="8424578" cy="2738777"/>
                <a:chOff x="1574588" y="2077200"/>
                <a:chExt cx="8424578" cy="2738777"/>
              </a:xfrm>
            </p:grpSpPr>
            <p:pic>
              <p:nvPicPr>
                <p:cNvPr id="1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 name="グループ化 7"/>
            <p:cNvGrpSpPr/>
            <p:nvPr/>
          </p:nvGrpSpPr>
          <p:grpSpPr>
            <a:xfrm>
              <a:off x="-1019127" y="-1735597"/>
              <a:ext cx="12247503" cy="5133446"/>
              <a:chOff x="275082" y="309023"/>
              <a:chExt cx="12247503" cy="5133446"/>
            </a:xfrm>
          </p:grpSpPr>
          <p:grpSp>
            <p:nvGrpSpPr>
              <p:cNvPr id="74" name="グループ化 73"/>
              <p:cNvGrpSpPr/>
              <p:nvPr/>
            </p:nvGrpSpPr>
            <p:grpSpPr>
              <a:xfrm>
                <a:off x="275082" y="309023"/>
                <a:ext cx="8424578" cy="2738777"/>
                <a:chOff x="1574588" y="2077200"/>
                <a:chExt cx="8424578" cy="2738777"/>
              </a:xfrm>
            </p:grpSpPr>
            <p:pic>
              <p:nvPicPr>
                <p:cNvPr id="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グループ化 74"/>
              <p:cNvGrpSpPr/>
              <p:nvPr/>
            </p:nvGrpSpPr>
            <p:grpSpPr>
              <a:xfrm>
                <a:off x="821214" y="651119"/>
                <a:ext cx="8424578" cy="2738777"/>
                <a:chOff x="1574588" y="2077200"/>
                <a:chExt cx="8424578" cy="2738777"/>
              </a:xfrm>
            </p:grpSpPr>
            <p:pic>
              <p:nvPicPr>
                <p:cNvPr id="1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 name="グループ化 75"/>
              <p:cNvGrpSpPr/>
              <p:nvPr/>
            </p:nvGrpSpPr>
            <p:grpSpPr>
              <a:xfrm>
                <a:off x="1367346" y="993215"/>
                <a:ext cx="8424578" cy="2738777"/>
                <a:chOff x="1574588" y="2077200"/>
                <a:chExt cx="8424578" cy="2738777"/>
              </a:xfrm>
            </p:grpSpPr>
            <p:pic>
              <p:nvPicPr>
                <p:cNvPr id="1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グループ化 76"/>
              <p:cNvGrpSpPr/>
              <p:nvPr/>
            </p:nvGrpSpPr>
            <p:grpSpPr>
              <a:xfrm>
                <a:off x="1913478" y="1335311"/>
                <a:ext cx="8424578" cy="2738777"/>
                <a:chOff x="1574588" y="2077200"/>
                <a:chExt cx="8424578" cy="2738777"/>
              </a:xfrm>
            </p:grpSpPr>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グループ化 77"/>
              <p:cNvGrpSpPr/>
              <p:nvPr/>
            </p:nvGrpSpPr>
            <p:grpSpPr>
              <a:xfrm>
                <a:off x="2459610" y="1677407"/>
                <a:ext cx="8424578" cy="2738777"/>
                <a:chOff x="1574588" y="2077200"/>
                <a:chExt cx="8424578" cy="2738777"/>
              </a:xfrm>
            </p:grpSpPr>
            <p:pic>
              <p:nvPicPr>
                <p:cNvPr id="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グループ化 78"/>
              <p:cNvGrpSpPr/>
              <p:nvPr/>
            </p:nvGrpSpPr>
            <p:grpSpPr>
              <a:xfrm>
                <a:off x="3005742" y="2019503"/>
                <a:ext cx="8424578" cy="2738777"/>
                <a:chOff x="1574588" y="2077200"/>
                <a:chExt cx="8424578" cy="2738777"/>
              </a:xfrm>
            </p:grpSpPr>
            <p:pic>
              <p:nvPicPr>
                <p:cNvPr id="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0" name="グループ化 79"/>
              <p:cNvGrpSpPr/>
              <p:nvPr/>
            </p:nvGrpSpPr>
            <p:grpSpPr>
              <a:xfrm>
                <a:off x="3551874" y="2361599"/>
                <a:ext cx="8424578" cy="2738777"/>
                <a:chOff x="1574588" y="2077200"/>
                <a:chExt cx="8424578" cy="2738777"/>
              </a:xfrm>
            </p:grpSpPr>
            <p:pic>
              <p:nvPicPr>
                <p:cNvPr id="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1" name="グループ化 80"/>
              <p:cNvGrpSpPr/>
              <p:nvPr/>
            </p:nvGrpSpPr>
            <p:grpSpPr>
              <a:xfrm>
                <a:off x="4098007" y="2703692"/>
                <a:ext cx="8424578" cy="2738777"/>
                <a:chOff x="1574588" y="2077200"/>
                <a:chExt cx="8424578" cy="2738777"/>
              </a:xfrm>
            </p:grpSpPr>
            <p:pic>
              <p:nvPicPr>
                <p:cNvPr id="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 name="グループ化 8"/>
            <p:cNvGrpSpPr/>
            <p:nvPr/>
          </p:nvGrpSpPr>
          <p:grpSpPr>
            <a:xfrm>
              <a:off x="-1019127" y="-2925523"/>
              <a:ext cx="12247503" cy="5133446"/>
              <a:chOff x="275082" y="309023"/>
              <a:chExt cx="12247503" cy="5133446"/>
            </a:xfrm>
          </p:grpSpPr>
          <p:grpSp>
            <p:nvGrpSpPr>
              <p:cNvPr id="10" name="グループ化 9"/>
              <p:cNvGrpSpPr/>
              <p:nvPr/>
            </p:nvGrpSpPr>
            <p:grpSpPr>
              <a:xfrm>
                <a:off x="275082" y="309023"/>
                <a:ext cx="8424578" cy="2738777"/>
                <a:chOff x="1574588" y="2077200"/>
                <a:chExt cx="8424578" cy="2738777"/>
              </a:xfrm>
            </p:grpSpPr>
            <p:pic>
              <p:nvPicPr>
                <p:cNvPr id="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グループ化 10"/>
              <p:cNvGrpSpPr/>
              <p:nvPr/>
            </p:nvGrpSpPr>
            <p:grpSpPr>
              <a:xfrm>
                <a:off x="821214" y="651119"/>
                <a:ext cx="8424578" cy="2738777"/>
                <a:chOff x="1574588" y="2077200"/>
                <a:chExt cx="8424578" cy="2738777"/>
              </a:xfrm>
            </p:grpSpPr>
            <p:pic>
              <p:nvPicPr>
                <p:cNvPr id="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グループ化 11"/>
              <p:cNvGrpSpPr/>
              <p:nvPr/>
            </p:nvGrpSpPr>
            <p:grpSpPr>
              <a:xfrm>
                <a:off x="1367346" y="993215"/>
                <a:ext cx="8424578" cy="2738777"/>
                <a:chOff x="1574588" y="2077200"/>
                <a:chExt cx="8424578" cy="2738777"/>
              </a:xfrm>
            </p:grpSpPr>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グループ化 12"/>
              <p:cNvGrpSpPr/>
              <p:nvPr/>
            </p:nvGrpSpPr>
            <p:grpSpPr>
              <a:xfrm>
                <a:off x="1913478" y="1335311"/>
                <a:ext cx="8424578" cy="2738777"/>
                <a:chOff x="1574588" y="2077200"/>
                <a:chExt cx="8424578" cy="2738777"/>
              </a:xfrm>
            </p:grpSpPr>
            <p:pic>
              <p:nvPicPr>
                <p:cNvPr id="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グループ化 13"/>
              <p:cNvGrpSpPr/>
              <p:nvPr/>
            </p:nvGrpSpPr>
            <p:grpSpPr>
              <a:xfrm>
                <a:off x="2459610" y="1677407"/>
                <a:ext cx="8424578" cy="2738777"/>
                <a:chOff x="1574588" y="2077200"/>
                <a:chExt cx="8424578" cy="2738777"/>
              </a:xfrm>
            </p:grpSpPr>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3005742" y="2019503"/>
                <a:ext cx="8424578" cy="2738777"/>
                <a:chOff x="1574588" y="2077200"/>
                <a:chExt cx="8424578" cy="2738777"/>
              </a:xfrm>
            </p:grpSpPr>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グループ化 15"/>
              <p:cNvGrpSpPr/>
              <p:nvPr/>
            </p:nvGrpSpPr>
            <p:grpSpPr>
              <a:xfrm>
                <a:off x="3551874" y="2361599"/>
                <a:ext cx="8424578" cy="2738777"/>
                <a:chOff x="1574588" y="2077200"/>
                <a:chExt cx="8424578" cy="2738777"/>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4098007" y="2703692"/>
                <a:ext cx="8424578" cy="2738777"/>
                <a:chOff x="1574588" y="2077200"/>
                <a:chExt cx="8424578" cy="2738777"/>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656" name="グループ化 655"/>
          <p:cNvGrpSpPr/>
          <p:nvPr/>
        </p:nvGrpSpPr>
        <p:grpSpPr>
          <a:xfrm>
            <a:off x="4266573" y="1571585"/>
            <a:ext cx="2449501" cy="1740645"/>
            <a:chOff x="4266573" y="1571585"/>
            <a:chExt cx="2449501" cy="1740645"/>
          </a:xfrm>
        </p:grpSpPr>
        <p:grpSp>
          <p:nvGrpSpPr>
            <p:cNvPr id="331" name="グループ化 330"/>
            <p:cNvGrpSpPr/>
            <p:nvPr/>
          </p:nvGrpSpPr>
          <p:grpSpPr>
            <a:xfrm>
              <a:off x="4266573" y="2285541"/>
              <a:ext cx="2449501" cy="1026689"/>
              <a:chOff x="275082" y="309023"/>
              <a:chExt cx="12247503" cy="5133446"/>
            </a:xfrm>
          </p:grpSpPr>
          <p:grpSp>
            <p:nvGrpSpPr>
              <p:cNvPr id="592" name="グループ化 591"/>
              <p:cNvGrpSpPr/>
              <p:nvPr/>
            </p:nvGrpSpPr>
            <p:grpSpPr>
              <a:xfrm>
                <a:off x="275082" y="309023"/>
                <a:ext cx="8424578" cy="2738777"/>
                <a:chOff x="1574588" y="2077200"/>
                <a:chExt cx="8424578" cy="2738777"/>
              </a:xfrm>
            </p:grpSpPr>
            <p:pic>
              <p:nvPicPr>
                <p:cNvPr id="6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3" name="グループ化 592"/>
              <p:cNvGrpSpPr/>
              <p:nvPr/>
            </p:nvGrpSpPr>
            <p:grpSpPr>
              <a:xfrm>
                <a:off x="821214" y="651119"/>
                <a:ext cx="8424578" cy="2738777"/>
                <a:chOff x="1574588" y="2077200"/>
                <a:chExt cx="8424578" cy="2738777"/>
              </a:xfrm>
            </p:grpSpPr>
            <p:pic>
              <p:nvPicPr>
                <p:cNvPr id="6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4" name="グループ化 593"/>
              <p:cNvGrpSpPr/>
              <p:nvPr/>
            </p:nvGrpSpPr>
            <p:grpSpPr>
              <a:xfrm>
                <a:off x="1367346" y="993215"/>
                <a:ext cx="8424578" cy="2738777"/>
                <a:chOff x="1574588" y="2077200"/>
                <a:chExt cx="8424578" cy="2738777"/>
              </a:xfrm>
            </p:grpSpPr>
            <p:pic>
              <p:nvPicPr>
                <p:cNvPr id="6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5" name="グループ化 594"/>
              <p:cNvGrpSpPr/>
              <p:nvPr/>
            </p:nvGrpSpPr>
            <p:grpSpPr>
              <a:xfrm>
                <a:off x="1913478" y="1335311"/>
                <a:ext cx="8424578" cy="2738777"/>
                <a:chOff x="1574588" y="2077200"/>
                <a:chExt cx="8424578" cy="2738777"/>
              </a:xfrm>
            </p:grpSpPr>
            <p:pic>
              <p:nvPicPr>
                <p:cNvPr id="6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6" name="グループ化 595"/>
              <p:cNvGrpSpPr/>
              <p:nvPr/>
            </p:nvGrpSpPr>
            <p:grpSpPr>
              <a:xfrm>
                <a:off x="2459610" y="1677407"/>
                <a:ext cx="8424578" cy="2738777"/>
                <a:chOff x="1574588" y="2077200"/>
                <a:chExt cx="8424578" cy="2738777"/>
              </a:xfrm>
            </p:grpSpPr>
            <p:pic>
              <p:nvPicPr>
                <p:cNvPr id="6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7" name="グループ化 596"/>
              <p:cNvGrpSpPr/>
              <p:nvPr/>
            </p:nvGrpSpPr>
            <p:grpSpPr>
              <a:xfrm>
                <a:off x="3005742" y="2019503"/>
                <a:ext cx="8424578" cy="2738777"/>
                <a:chOff x="1574588" y="2077200"/>
                <a:chExt cx="8424578" cy="2738777"/>
              </a:xfrm>
            </p:grpSpPr>
            <p:pic>
              <p:nvPicPr>
                <p:cNvPr id="6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8" name="グループ化 597"/>
              <p:cNvGrpSpPr/>
              <p:nvPr/>
            </p:nvGrpSpPr>
            <p:grpSpPr>
              <a:xfrm>
                <a:off x="3551874" y="2361599"/>
                <a:ext cx="8424578" cy="2738777"/>
                <a:chOff x="1574588" y="2077200"/>
                <a:chExt cx="8424578" cy="2738777"/>
              </a:xfrm>
            </p:grpSpPr>
            <p:pic>
              <p:nvPicPr>
                <p:cNvPr id="6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9" name="グループ化 598"/>
              <p:cNvGrpSpPr/>
              <p:nvPr/>
            </p:nvGrpSpPr>
            <p:grpSpPr>
              <a:xfrm>
                <a:off x="4098007" y="2703692"/>
                <a:ext cx="8424578" cy="2738777"/>
                <a:chOff x="1574588" y="2077200"/>
                <a:chExt cx="8424578" cy="2738777"/>
              </a:xfrm>
            </p:grpSpPr>
            <p:pic>
              <p:nvPicPr>
                <p:cNvPr id="6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32" name="グループ化 331"/>
            <p:cNvGrpSpPr/>
            <p:nvPr/>
          </p:nvGrpSpPr>
          <p:grpSpPr>
            <a:xfrm>
              <a:off x="4266573" y="2047556"/>
              <a:ext cx="2449501" cy="1026689"/>
              <a:chOff x="275082" y="309023"/>
              <a:chExt cx="12247503" cy="5133446"/>
            </a:xfrm>
          </p:grpSpPr>
          <p:grpSp>
            <p:nvGrpSpPr>
              <p:cNvPr id="528" name="グループ化 527"/>
              <p:cNvGrpSpPr/>
              <p:nvPr/>
            </p:nvGrpSpPr>
            <p:grpSpPr>
              <a:xfrm>
                <a:off x="275082" y="309023"/>
                <a:ext cx="8424578" cy="2738777"/>
                <a:chOff x="1574588" y="2077200"/>
                <a:chExt cx="8424578" cy="2738777"/>
              </a:xfrm>
            </p:grpSpPr>
            <p:pic>
              <p:nvPicPr>
                <p:cNvPr id="5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9" name="グループ化 528"/>
              <p:cNvGrpSpPr/>
              <p:nvPr/>
            </p:nvGrpSpPr>
            <p:grpSpPr>
              <a:xfrm>
                <a:off x="821214" y="651119"/>
                <a:ext cx="8424578" cy="2738777"/>
                <a:chOff x="1574588" y="2077200"/>
                <a:chExt cx="8424578" cy="2738777"/>
              </a:xfrm>
            </p:grpSpPr>
            <p:pic>
              <p:nvPicPr>
                <p:cNvPr id="5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0" name="グループ化 529"/>
              <p:cNvGrpSpPr/>
              <p:nvPr/>
            </p:nvGrpSpPr>
            <p:grpSpPr>
              <a:xfrm>
                <a:off x="1367346" y="993215"/>
                <a:ext cx="8424578" cy="2738777"/>
                <a:chOff x="1574588" y="2077200"/>
                <a:chExt cx="8424578" cy="2738777"/>
              </a:xfrm>
            </p:grpSpPr>
            <p:pic>
              <p:nvPicPr>
                <p:cNvPr id="5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1" name="グループ化 530"/>
              <p:cNvGrpSpPr/>
              <p:nvPr/>
            </p:nvGrpSpPr>
            <p:grpSpPr>
              <a:xfrm>
                <a:off x="1913478" y="1335311"/>
                <a:ext cx="8424578" cy="2738777"/>
                <a:chOff x="1574588" y="2077200"/>
                <a:chExt cx="8424578" cy="2738777"/>
              </a:xfrm>
            </p:grpSpPr>
            <p:pic>
              <p:nvPicPr>
                <p:cNvPr id="5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 name="グループ化 531"/>
              <p:cNvGrpSpPr/>
              <p:nvPr/>
            </p:nvGrpSpPr>
            <p:grpSpPr>
              <a:xfrm>
                <a:off x="2459610" y="1677407"/>
                <a:ext cx="8424578" cy="2738777"/>
                <a:chOff x="1574588" y="2077200"/>
                <a:chExt cx="8424578" cy="2738777"/>
              </a:xfrm>
            </p:grpSpPr>
            <p:pic>
              <p:nvPicPr>
                <p:cNvPr id="5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3" name="グループ化 532"/>
              <p:cNvGrpSpPr/>
              <p:nvPr/>
            </p:nvGrpSpPr>
            <p:grpSpPr>
              <a:xfrm>
                <a:off x="3005742" y="2019503"/>
                <a:ext cx="8424578" cy="2738777"/>
                <a:chOff x="1574588" y="2077200"/>
                <a:chExt cx="8424578" cy="2738777"/>
              </a:xfrm>
            </p:grpSpPr>
            <p:pic>
              <p:nvPicPr>
                <p:cNvPr id="5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4" name="グループ化 533"/>
              <p:cNvGrpSpPr/>
              <p:nvPr/>
            </p:nvGrpSpPr>
            <p:grpSpPr>
              <a:xfrm>
                <a:off x="3551874" y="2361599"/>
                <a:ext cx="8424578" cy="2738777"/>
                <a:chOff x="1574588" y="2077200"/>
                <a:chExt cx="8424578" cy="2738777"/>
              </a:xfrm>
            </p:grpSpPr>
            <p:pic>
              <p:nvPicPr>
                <p:cNvPr id="5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5" name="グループ化 534"/>
              <p:cNvGrpSpPr/>
              <p:nvPr/>
            </p:nvGrpSpPr>
            <p:grpSpPr>
              <a:xfrm>
                <a:off x="4098007" y="2703692"/>
                <a:ext cx="8424578" cy="2738777"/>
                <a:chOff x="1574588" y="2077200"/>
                <a:chExt cx="8424578" cy="2738777"/>
              </a:xfrm>
            </p:grpSpPr>
            <p:pic>
              <p:nvPicPr>
                <p:cNvPr id="5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33" name="グループ化 332"/>
            <p:cNvGrpSpPr/>
            <p:nvPr/>
          </p:nvGrpSpPr>
          <p:grpSpPr>
            <a:xfrm>
              <a:off x="4266573" y="1809570"/>
              <a:ext cx="2449501" cy="1026689"/>
              <a:chOff x="275082" y="309023"/>
              <a:chExt cx="12247503" cy="5133446"/>
            </a:xfrm>
          </p:grpSpPr>
          <p:grpSp>
            <p:nvGrpSpPr>
              <p:cNvPr id="464" name="グループ化 463"/>
              <p:cNvGrpSpPr/>
              <p:nvPr/>
            </p:nvGrpSpPr>
            <p:grpSpPr>
              <a:xfrm>
                <a:off x="275082" y="309023"/>
                <a:ext cx="8424578" cy="2738777"/>
                <a:chOff x="1574588" y="2077200"/>
                <a:chExt cx="8424578" cy="2738777"/>
              </a:xfrm>
            </p:grpSpPr>
            <p:pic>
              <p:nvPicPr>
                <p:cNvPr id="5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5" name="グループ化 464"/>
              <p:cNvGrpSpPr/>
              <p:nvPr/>
            </p:nvGrpSpPr>
            <p:grpSpPr>
              <a:xfrm>
                <a:off x="821214" y="651119"/>
                <a:ext cx="8424578" cy="2738777"/>
                <a:chOff x="1574588" y="2077200"/>
                <a:chExt cx="8424578" cy="2738777"/>
              </a:xfrm>
            </p:grpSpPr>
            <p:pic>
              <p:nvPicPr>
                <p:cNvPr id="5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6" name="グループ化 465"/>
              <p:cNvGrpSpPr/>
              <p:nvPr/>
            </p:nvGrpSpPr>
            <p:grpSpPr>
              <a:xfrm>
                <a:off x="1367346" y="993215"/>
                <a:ext cx="8424578" cy="2738777"/>
                <a:chOff x="1574588" y="2077200"/>
                <a:chExt cx="8424578" cy="2738777"/>
              </a:xfrm>
            </p:grpSpPr>
            <p:pic>
              <p:nvPicPr>
                <p:cNvPr id="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7" name="グループ化 466"/>
              <p:cNvGrpSpPr/>
              <p:nvPr/>
            </p:nvGrpSpPr>
            <p:grpSpPr>
              <a:xfrm>
                <a:off x="1913478" y="1335311"/>
                <a:ext cx="8424578" cy="2738777"/>
                <a:chOff x="1574588" y="2077200"/>
                <a:chExt cx="8424578" cy="2738777"/>
              </a:xfrm>
            </p:grpSpPr>
            <p:pic>
              <p:nvPicPr>
                <p:cNvPr id="5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8" name="グループ化 467"/>
              <p:cNvGrpSpPr/>
              <p:nvPr/>
            </p:nvGrpSpPr>
            <p:grpSpPr>
              <a:xfrm>
                <a:off x="2459610" y="1677407"/>
                <a:ext cx="8424578" cy="2738777"/>
                <a:chOff x="1574588" y="2077200"/>
                <a:chExt cx="8424578" cy="2738777"/>
              </a:xfrm>
            </p:grpSpPr>
            <p:pic>
              <p:nvPicPr>
                <p:cNvPr id="4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9" name="グループ化 468"/>
              <p:cNvGrpSpPr/>
              <p:nvPr/>
            </p:nvGrpSpPr>
            <p:grpSpPr>
              <a:xfrm>
                <a:off x="3005742" y="2019503"/>
                <a:ext cx="8424578" cy="2738777"/>
                <a:chOff x="1574588" y="2077200"/>
                <a:chExt cx="8424578" cy="2738777"/>
              </a:xfrm>
            </p:grpSpPr>
            <p:pic>
              <p:nvPicPr>
                <p:cNvPr id="4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0" name="グループ化 469"/>
              <p:cNvGrpSpPr/>
              <p:nvPr/>
            </p:nvGrpSpPr>
            <p:grpSpPr>
              <a:xfrm>
                <a:off x="3551874" y="2361599"/>
                <a:ext cx="8424578" cy="2738777"/>
                <a:chOff x="1574588" y="2077200"/>
                <a:chExt cx="8424578" cy="2738777"/>
              </a:xfrm>
            </p:grpSpPr>
            <p:pic>
              <p:nvPicPr>
                <p:cNvPr id="4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1" name="グループ化 470"/>
              <p:cNvGrpSpPr/>
              <p:nvPr/>
            </p:nvGrpSpPr>
            <p:grpSpPr>
              <a:xfrm>
                <a:off x="4098007" y="2703692"/>
                <a:ext cx="8424578" cy="2738777"/>
                <a:chOff x="1574588" y="2077200"/>
                <a:chExt cx="8424578" cy="2738777"/>
              </a:xfrm>
            </p:grpSpPr>
            <p:pic>
              <p:nvPicPr>
                <p:cNvPr id="4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34" name="グループ化 333"/>
            <p:cNvGrpSpPr/>
            <p:nvPr/>
          </p:nvGrpSpPr>
          <p:grpSpPr>
            <a:xfrm>
              <a:off x="4266573" y="1571585"/>
              <a:ext cx="2121822" cy="753010"/>
              <a:chOff x="275082" y="309023"/>
              <a:chExt cx="10609106" cy="3765065"/>
            </a:xfrm>
          </p:grpSpPr>
          <p:grpSp>
            <p:nvGrpSpPr>
              <p:cNvPr id="400" name="グループ化 399"/>
              <p:cNvGrpSpPr/>
              <p:nvPr/>
            </p:nvGrpSpPr>
            <p:grpSpPr>
              <a:xfrm>
                <a:off x="275082" y="309023"/>
                <a:ext cx="8424578" cy="2738777"/>
                <a:chOff x="1574588" y="2077200"/>
                <a:chExt cx="8424578" cy="2738777"/>
              </a:xfrm>
            </p:grpSpPr>
            <p:pic>
              <p:nvPicPr>
                <p:cNvPr id="4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1" name="グループ化 400"/>
              <p:cNvGrpSpPr/>
              <p:nvPr/>
            </p:nvGrpSpPr>
            <p:grpSpPr>
              <a:xfrm>
                <a:off x="821214" y="651119"/>
                <a:ext cx="8424578" cy="2738777"/>
                <a:chOff x="1574588" y="2077200"/>
                <a:chExt cx="8424578" cy="2738777"/>
              </a:xfrm>
            </p:grpSpPr>
            <p:pic>
              <p:nvPicPr>
                <p:cNvPr id="4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2" name="グループ化 401"/>
              <p:cNvGrpSpPr/>
              <p:nvPr/>
            </p:nvGrpSpPr>
            <p:grpSpPr>
              <a:xfrm>
                <a:off x="1367346" y="993215"/>
                <a:ext cx="8424578" cy="2738777"/>
                <a:chOff x="1574588" y="2077200"/>
                <a:chExt cx="8424578" cy="2738777"/>
              </a:xfrm>
            </p:grpSpPr>
            <p:pic>
              <p:nvPicPr>
                <p:cNvPr id="4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3" name="グループ化 402"/>
              <p:cNvGrpSpPr/>
              <p:nvPr/>
            </p:nvGrpSpPr>
            <p:grpSpPr>
              <a:xfrm>
                <a:off x="1913478" y="1335311"/>
                <a:ext cx="8424578" cy="2738777"/>
                <a:chOff x="1574588" y="2077200"/>
                <a:chExt cx="8424578" cy="2738777"/>
              </a:xfrm>
            </p:grpSpPr>
            <p:pic>
              <p:nvPicPr>
                <p:cNvPr id="4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4" name="グループ化 403"/>
              <p:cNvGrpSpPr/>
              <p:nvPr/>
            </p:nvGrpSpPr>
            <p:grpSpPr>
              <a:xfrm>
                <a:off x="5830524" y="1677407"/>
                <a:ext cx="5053664" cy="2225790"/>
                <a:chOff x="4945502" y="2077200"/>
                <a:chExt cx="5053664" cy="2225790"/>
              </a:xfrm>
            </p:grpSpPr>
            <p:pic>
              <p:nvPicPr>
                <p:cNvPr id="4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45502" y="2590187"/>
                  <a:ext cx="1682750" cy="171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657" name="グループ化 656"/>
          <p:cNvGrpSpPr/>
          <p:nvPr/>
        </p:nvGrpSpPr>
        <p:grpSpPr>
          <a:xfrm>
            <a:off x="6580991" y="1365675"/>
            <a:ext cx="2449501" cy="1740645"/>
            <a:chOff x="4266573" y="1571585"/>
            <a:chExt cx="2449501" cy="1740645"/>
          </a:xfrm>
        </p:grpSpPr>
        <p:grpSp>
          <p:nvGrpSpPr>
            <p:cNvPr id="658" name="グループ化 657"/>
            <p:cNvGrpSpPr/>
            <p:nvPr/>
          </p:nvGrpSpPr>
          <p:grpSpPr>
            <a:xfrm>
              <a:off x="4266573" y="2285541"/>
              <a:ext cx="2449501" cy="1026689"/>
              <a:chOff x="275082" y="309023"/>
              <a:chExt cx="12247503" cy="5133446"/>
            </a:xfrm>
          </p:grpSpPr>
          <p:grpSp>
            <p:nvGrpSpPr>
              <p:cNvPr id="827" name="グループ化 826"/>
              <p:cNvGrpSpPr/>
              <p:nvPr/>
            </p:nvGrpSpPr>
            <p:grpSpPr>
              <a:xfrm>
                <a:off x="275082" y="309023"/>
                <a:ext cx="8424578" cy="2738777"/>
                <a:chOff x="1574588" y="2077200"/>
                <a:chExt cx="8424578" cy="2738777"/>
              </a:xfrm>
            </p:grpSpPr>
            <p:pic>
              <p:nvPicPr>
                <p:cNvPr id="8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8" name="グループ化 827"/>
              <p:cNvGrpSpPr/>
              <p:nvPr/>
            </p:nvGrpSpPr>
            <p:grpSpPr>
              <a:xfrm>
                <a:off x="821214" y="651119"/>
                <a:ext cx="8424578" cy="2738777"/>
                <a:chOff x="1574588" y="2077200"/>
                <a:chExt cx="8424578" cy="2738777"/>
              </a:xfrm>
            </p:grpSpPr>
            <p:pic>
              <p:nvPicPr>
                <p:cNvPr id="8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9" name="グループ化 828"/>
              <p:cNvGrpSpPr/>
              <p:nvPr/>
            </p:nvGrpSpPr>
            <p:grpSpPr>
              <a:xfrm>
                <a:off x="1367346" y="993215"/>
                <a:ext cx="8424578" cy="2738777"/>
                <a:chOff x="1574588" y="2077200"/>
                <a:chExt cx="8424578" cy="2738777"/>
              </a:xfrm>
            </p:grpSpPr>
            <p:pic>
              <p:nvPicPr>
                <p:cNvPr id="8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0" name="グループ化 829"/>
              <p:cNvGrpSpPr/>
              <p:nvPr/>
            </p:nvGrpSpPr>
            <p:grpSpPr>
              <a:xfrm>
                <a:off x="1913478" y="1335311"/>
                <a:ext cx="8424578" cy="2738777"/>
                <a:chOff x="1574588" y="2077200"/>
                <a:chExt cx="8424578" cy="2738777"/>
              </a:xfrm>
            </p:grpSpPr>
            <p:pic>
              <p:nvPicPr>
                <p:cNvPr id="8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1" name="グループ化 830"/>
              <p:cNvGrpSpPr/>
              <p:nvPr/>
            </p:nvGrpSpPr>
            <p:grpSpPr>
              <a:xfrm>
                <a:off x="2459610" y="1677407"/>
                <a:ext cx="8424578" cy="2738777"/>
                <a:chOff x="1574588" y="2077200"/>
                <a:chExt cx="8424578" cy="2738777"/>
              </a:xfrm>
            </p:grpSpPr>
            <p:pic>
              <p:nvPicPr>
                <p:cNvPr id="8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2" name="グループ化 831"/>
              <p:cNvGrpSpPr/>
              <p:nvPr/>
            </p:nvGrpSpPr>
            <p:grpSpPr>
              <a:xfrm>
                <a:off x="3005742" y="2019503"/>
                <a:ext cx="8424578" cy="2738777"/>
                <a:chOff x="1574588" y="2077200"/>
                <a:chExt cx="8424578" cy="2738777"/>
              </a:xfrm>
            </p:grpSpPr>
            <p:pic>
              <p:nvPicPr>
                <p:cNvPr id="8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3" name="グループ化 832"/>
              <p:cNvGrpSpPr/>
              <p:nvPr/>
            </p:nvGrpSpPr>
            <p:grpSpPr>
              <a:xfrm>
                <a:off x="3551874" y="2361599"/>
                <a:ext cx="8424578" cy="2738777"/>
                <a:chOff x="1574588" y="2077200"/>
                <a:chExt cx="8424578" cy="2738777"/>
              </a:xfrm>
            </p:grpSpPr>
            <p:pic>
              <p:nvPicPr>
                <p:cNvPr id="8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4" name="グループ化 833"/>
              <p:cNvGrpSpPr/>
              <p:nvPr/>
            </p:nvGrpSpPr>
            <p:grpSpPr>
              <a:xfrm>
                <a:off x="4098007" y="2703692"/>
                <a:ext cx="8424578" cy="2738777"/>
                <a:chOff x="1574588" y="2077200"/>
                <a:chExt cx="8424578" cy="2738777"/>
              </a:xfrm>
            </p:grpSpPr>
            <p:pic>
              <p:nvPicPr>
                <p:cNvPr id="8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59" name="グループ化 658"/>
            <p:cNvGrpSpPr/>
            <p:nvPr/>
          </p:nvGrpSpPr>
          <p:grpSpPr>
            <a:xfrm>
              <a:off x="4266573" y="2047556"/>
              <a:ext cx="2449501" cy="1026689"/>
              <a:chOff x="275082" y="309023"/>
              <a:chExt cx="12247503" cy="5133446"/>
            </a:xfrm>
          </p:grpSpPr>
          <p:grpSp>
            <p:nvGrpSpPr>
              <p:cNvPr id="763" name="グループ化 762"/>
              <p:cNvGrpSpPr/>
              <p:nvPr/>
            </p:nvGrpSpPr>
            <p:grpSpPr>
              <a:xfrm>
                <a:off x="275082" y="309023"/>
                <a:ext cx="8424578" cy="2738777"/>
                <a:chOff x="1574588" y="2077200"/>
                <a:chExt cx="8424578" cy="2738777"/>
              </a:xfrm>
            </p:grpSpPr>
            <p:pic>
              <p:nvPicPr>
                <p:cNvPr id="8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4" name="グループ化 763"/>
              <p:cNvGrpSpPr/>
              <p:nvPr/>
            </p:nvGrpSpPr>
            <p:grpSpPr>
              <a:xfrm>
                <a:off x="821214" y="651119"/>
                <a:ext cx="8424578" cy="2738777"/>
                <a:chOff x="1574588" y="2077200"/>
                <a:chExt cx="8424578" cy="2738777"/>
              </a:xfrm>
            </p:grpSpPr>
            <p:pic>
              <p:nvPicPr>
                <p:cNvPr id="8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5" name="グループ化 764"/>
              <p:cNvGrpSpPr/>
              <p:nvPr/>
            </p:nvGrpSpPr>
            <p:grpSpPr>
              <a:xfrm>
                <a:off x="1367346" y="993215"/>
                <a:ext cx="8424578" cy="2738777"/>
                <a:chOff x="1574588" y="2077200"/>
                <a:chExt cx="8424578" cy="2738777"/>
              </a:xfrm>
            </p:grpSpPr>
            <p:pic>
              <p:nvPicPr>
                <p:cNvPr id="8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6" name="グループ化 765"/>
              <p:cNvGrpSpPr/>
              <p:nvPr/>
            </p:nvGrpSpPr>
            <p:grpSpPr>
              <a:xfrm>
                <a:off x="1913478" y="1335311"/>
                <a:ext cx="8424578" cy="2738777"/>
                <a:chOff x="1574588" y="2077200"/>
                <a:chExt cx="8424578" cy="2738777"/>
              </a:xfrm>
            </p:grpSpPr>
            <p:pic>
              <p:nvPicPr>
                <p:cNvPr id="7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7" name="グループ化 766"/>
              <p:cNvGrpSpPr/>
              <p:nvPr/>
            </p:nvGrpSpPr>
            <p:grpSpPr>
              <a:xfrm>
                <a:off x="2459610" y="1677407"/>
                <a:ext cx="8424578" cy="2738777"/>
                <a:chOff x="1574588" y="2077200"/>
                <a:chExt cx="8424578" cy="2738777"/>
              </a:xfrm>
            </p:grpSpPr>
            <p:pic>
              <p:nvPicPr>
                <p:cNvPr id="7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8" name="グループ化 767"/>
              <p:cNvGrpSpPr/>
              <p:nvPr/>
            </p:nvGrpSpPr>
            <p:grpSpPr>
              <a:xfrm>
                <a:off x="3005742" y="2019503"/>
                <a:ext cx="8424578" cy="2738777"/>
                <a:chOff x="1574588" y="2077200"/>
                <a:chExt cx="8424578" cy="2738777"/>
              </a:xfrm>
            </p:grpSpPr>
            <p:pic>
              <p:nvPicPr>
                <p:cNvPr id="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9" name="グループ化 768"/>
              <p:cNvGrpSpPr/>
              <p:nvPr/>
            </p:nvGrpSpPr>
            <p:grpSpPr>
              <a:xfrm>
                <a:off x="3551874" y="2361599"/>
                <a:ext cx="8424578" cy="2738777"/>
                <a:chOff x="1574588" y="2077200"/>
                <a:chExt cx="8424578" cy="2738777"/>
              </a:xfrm>
            </p:grpSpPr>
            <p:pic>
              <p:nvPicPr>
                <p:cNvPr id="7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0" name="グループ化 769"/>
              <p:cNvGrpSpPr/>
              <p:nvPr/>
            </p:nvGrpSpPr>
            <p:grpSpPr>
              <a:xfrm>
                <a:off x="4098007" y="2703692"/>
                <a:ext cx="8424578" cy="2738777"/>
                <a:chOff x="1574588" y="2077200"/>
                <a:chExt cx="8424578" cy="2738777"/>
              </a:xfrm>
            </p:grpSpPr>
            <p:pic>
              <p:nvPicPr>
                <p:cNvPr id="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60" name="グループ化 659"/>
            <p:cNvGrpSpPr/>
            <p:nvPr/>
          </p:nvGrpSpPr>
          <p:grpSpPr>
            <a:xfrm>
              <a:off x="4266573" y="1809570"/>
              <a:ext cx="2449501" cy="1026689"/>
              <a:chOff x="275082" y="309023"/>
              <a:chExt cx="12247503" cy="5133446"/>
            </a:xfrm>
          </p:grpSpPr>
          <p:grpSp>
            <p:nvGrpSpPr>
              <p:cNvPr id="699" name="グループ化 698"/>
              <p:cNvGrpSpPr/>
              <p:nvPr/>
            </p:nvGrpSpPr>
            <p:grpSpPr>
              <a:xfrm>
                <a:off x="275082" y="309023"/>
                <a:ext cx="8424578" cy="2738777"/>
                <a:chOff x="1574588" y="2077200"/>
                <a:chExt cx="8424578" cy="2738777"/>
              </a:xfrm>
            </p:grpSpPr>
            <p:pic>
              <p:nvPicPr>
                <p:cNvPr id="7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0" name="グループ化 699"/>
              <p:cNvGrpSpPr/>
              <p:nvPr/>
            </p:nvGrpSpPr>
            <p:grpSpPr>
              <a:xfrm>
                <a:off x="821214" y="651119"/>
                <a:ext cx="8424578" cy="2738777"/>
                <a:chOff x="1574588" y="2077200"/>
                <a:chExt cx="8424578" cy="2738777"/>
              </a:xfrm>
            </p:grpSpPr>
            <p:pic>
              <p:nvPicPr>
                <p:cNvPr id="7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1" name="グループ化 700"/>
              <p:cNvGrpSpPr/>
              <p:nvPr/>
            </p:nvGrpSpPr>
            <p:grpSpPr>
              <a:xfrm>
                <a:off x="1367346" y="993215"/>
                <a:ext cx="8424578" cy="2738777"/>
                <a:chOff x="1574588" y="2077200"/>
                <a:chExt cx="8424578" cy="2738777"/>
              </a:xfrm>
            </p:grpSpPr>
            <p:pic>
              <p:nvPicPr>
                <p:cNvPr id="7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2" name="グループ化 701"/>
              <p:cNvGrpSpPr/>
              <p:nvPr/>
            </p:nvGrpSpPr>
            <p:grpSpPr>
              <a:xfrm>
                <a:off x="1913478" y="1335311"/>
                <a:ext cx="8424578" cy="2738777"/>
                <a:chOff x="1574588" y="2077200"/>
                <a:chExt cx="8424578" cy="2738777"/>
              </a:xfrm>
            </p:grpSpPr>
            <p:pic>
              <p:nvPicPr>
                <p:cNvPr id="7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3" name="グループ化 702"/>
              <p:cNvGrpSpPr/>
              <p:nvPr/>
            </p:nvGrpSpPr>
            <p:grpSpPr>
              <a:xfrm>
                <a:off x="2459610" y="1677407"/>
                <a:ext cx="8424578" cy="2738777"/>
                <a:chOff x="1574588" y="2077200"/>
                <a:chExt cx="8424578" cy="2738777"/>
              </a:xfrm>
            </p:grpSpPr>
            <p:pic>
              <p:nvPicPr>
                <p:cNvPr id="7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4" name="グループ化 703"/>
              <p:cNvGrpSpPr/>
              <p:nvPr/>
            </p:nvGrpSpPr>
            <p:grpSpPr>
              <a:xfrm>
                <a:off x="3005742" y="2019503"/>
                <a:ext cx="8424578" cy="2738777"/>
                <a:chOff x="1574588" y="2077200"/>
                <a:chExt cx="8424578" cy="2738777"/>
              </a:xfrm>
            </p:grpSpPr>
            <p:pic>
              <p:nvPicPr>
                <p:cNvPr id="7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5" name="グループ化 704"/>
              <p:cNvGrpSpPr/>
              <p:nvPr/>
            </p:nvGrpSpPr>
            <p:grpSpPr>
              <a:xfrm>
                <a:off x="3551874" y="2361599"/>
                <a:ext cx="8424578" cy="2738777"/>
                <a:chOff x="1574588" y="2077200"/>
                <a:chExt cx="8424578" cy="2738777"/>
              </a:xfrm>
            </p:grpSpPr>
            <p:pic>
              <p:nvPicPr>
                <p:cNvPr id="7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6" name="グループ化 705"/>
              <p:cNvGrpSpPr/>
              <p:nvPr/>
            </p:nvGrpSpPr>
            <p:grpSpPr>
              <a:xfrm>
                <a:off x="4098007" y="2703692"/>
                <a:ext cx="8424578" cy="2738777"/>
                <a:chOff x="1574588" y="2077200"/>
                <a:chExt cx="8424578" cy="2738777"/>
              </a:xfrm>
            </p:grpSpPr>
            <p:pic>
              <p:nvPicPr>
                <p:cNvPr id="7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61" name="グループ化 660"/>
            <p:cNvGrpSpPr/>
            <p:nvPr/>
          </p:nvGrpSpPr>
          <p:grpSpPr>
            <a:xfrm>
              <a:off x="4266573" y="1571585"/>
              <a:ext cx="2121822" cy="753010"/>
              <a:chOff x="275082" y="309023"/>
              <a:chExt cx="10609106" cy="3765065"/>
            </a:xfrm>
          </p:grpSpPr>
          <p:grpSp>
            <p:nvGrpSpPr>
              <p:cNvPr id="662" name="グループ化 661"/>
              <p:cNvGrpSpPr/>
              <p:nvPr/>
            </p:nvGrpSpPr>
            <p:grpSpPr>
              <a:xfrm>
                <a:off x="275082" y="309023"/>
                <a:ext cx="8424578" cy="2738777"/>
                <a:chOff x="1574588" y="2077200"/>
                <a:chExt cx="8424578" cy="2738777"/>
              </a:xfrm>
            </p:grpSpPr>
            <p:pic>
              <p:nvPicPr>
                <p:cNvPr id="6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3" name="グループ化 662"/>
              <p:cNvGrpSpPr/>
              <p:nvPr/>
            </p:nvGrpSpPr>
            <p:grpSpPr>
              <a:xfrm>
                <a:off x="821214" y="651119"/>
                <a:ext cx="8424578" cy="2738777"/>
                <a:chOff x="1574588" y="2077200"/>
                <a:chExt cx="8424578" cy="2738777"/>
              </a:xfrm>
            </p:grpSpPr>
            <p:pic>
              <p:nvPicPr>
                <p:cNvPr id="6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4" name="グループ化 663"/>
              <p:cNvGrpSpPr/>
              <p:nvPr/>
            </p:nvGrpSpPr>
            <p:grpSpPr>
              <a:xfrm>
                <a:off x="1367346" y="993215"/>
                <a:ext cx="8424578" cy="2738777"/>
                <a:chOff x="1574588" y="2077200"/>
                <a:chExt cx="8424578" cy="2738777"/>
              </a:xfrm>
            </p:grpSpPr>
            <p:pic>
              <p:nvPicPr>
                <p:cNvPr id="6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5" name="グループ化 664"/>
              <p:cNvGrpSpPr/>
              <p:nvPr/>
            </p:nvGrpSpPr>
            <p:grpSpPr>
              <a:xfrm>
                <a:off x="1913478" y="1335311"/>
                <a:ext cx="8424578" cy="2738777"/>
                <a:chOff x="1574588" y="2077200"/>
                <a:chExt cx="8424578" cy="2738777"/>
              </a:xfrm>
            </p:grpSpPr>
            <p:pic>
              <p:nvPicPr>
                <p:cNvPr id="6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6" name="グループ化 665"/>
              <p:cNvGrpSpPr/>
              <p:nvPr/>
            </p:nvGrpSpPr>
            <p:grpSpPr>
              <a:xfrm>
                <a:off x="6954162" y="1677407"/>
                <a:ext cx="3930026" cy="2055866"/>
                <a:chOff x="6069140" y="2077200"/>
                <a:chExt cx="3930026" cy="2055866"/>
              </a:xfrm>
            </p:grpSpPr>
            <p:pic>
              <p:nvPicPr>
                <p:cNvPr id="6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69140" y="2420266"/>
                  <a:ext cx="1682750" cy="17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553" name="グループ化 1552"/>
          <p:cNvGrpSpPr/>
          <p:nvPr/>
        </p:nvGrpSpPr>
        <p:grpSpPr>
          <a:xfrm>
            <a:off x="7064728" y="1072797"/>
            <a:ext cx="643957" cy="892663"/>
            <a:chOff x="7064728" y="1072797"/>
            <a:chExt cx="643957" cy="892663"/>
          </a:xfrm>
        </p:grpSpPr>
        <p:pic>
          <p:nvPicPr>
            <p:cNvPr id="89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64728" y="1072797"/>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2" name="フリーフォーム 891"/>
            <p:cNvSpPr/>
            <p:nvPr/>
          </p:nvSpPr>
          <p:spPr>
            <a:xfrm rot="14830978">
              <a:off x="7260217" y="1516993"/>
              <a:ext cx="670003" cy="226932"/>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 name="connsiteX0" fmla="*/ 0 w 22168"/>
                <a:gd name="connsiteY0" fmla="*/ 138 h 218095"/>
                <a:gd name="connsiteX1" fmla="*/ 22168 w 22168"/>
                <a:gd name="connsiteY1" fmla="*/ 217793 h 218095"/>
                <a:gd name="connsiteX0" fmla="*/ 0 w 22168"/>
                <a:gd name="connsiteY0" fmla="*/ 116 h 225090"/>
                <a:gd name="connsiteX1" fmla="*/ 22168 w 22168"/>
                <a:gd name="connsiteY1" fmla="*/ 217771 h 225090"/>
                <a:gd name="connsiteX0" fmla="*/ 0 w 22168"/>
                <a:gd name="connsiteY0" fmla="*/ 0 h 233944"/>
                <a:gd name="connsiteX1" fmla="*/ 22168 w 22168"/>
                <a:gd name="connsiteY1" fmla="*/ 217655 h 233944"/>
                <a:gd name="connsiteX0" fmla="*/ 0 w 23182"/>
                <a:gd name="connsiteY0" fmla="*/ 0 h 214601"/>
                <a:gd name="connsiteX1" fmla="*/ 23182 w 23182"/>
                <a:gd name="connsiteY1" fmla="*/ 195790 h 214601"/>
                <a:gd name="connsiteX0" fmla="*/ 0 w 23625"/>
                <a:gd name="connsiteY0" fmla="*/ 0 h 224120"/>
                <a:gd name="connsiteX1" fmla="*/ 23625 w 23625"/>
                <a:gd name="connsiteY1" fmla="*/ 206638 h 224120"/>
                <a:gd name="connsiteX0" fmla="*/ 0 w 21952"/>
                <a:gd name="connsiteY0" fmla="*/ -1 h 213896"/>
                <a:gd name="connsiteX1" fmla="*/ 21952 w 21952"/>
                <a:gd name="connsiteY1" fmla="*/ 194980 h 213896"/>
                <a:gd name="connsiteX0" fmla="*/ 0 w 21952"/>
                <a:gd name="connsiteY0" fmla="*/ 154 h 202995"/>
                <a:gd name="connsiteX1" fmla="*/ 21952 w 21952"/>
                <a:gd name="connsiteY1" fmla="*/ 195135 h 202995"/>
                <a:gd name="connsiteX0" fmla="*/ 0 w 21952"/>
                <a:gd name="connsiteY0" fmla="*/ 320 h 195302"/>
                <a:gd name="connsiteX1" fmla="*/ 21952 w 21952"/>
                <a:gd name="connsiteY1" fmla="*/ 195301 h 195302"/>
                <a:gd name="connsiteX0" fmla="*/ 0 w 22236"/>
                <a:gd name="connsiteY0" fmla="*/ 16881 h 48680"/>
                <a:gd name="connsiteX1" fmla="*/ 22236 w 22236"/>
                <a:gd name="connsiteY1" fmla="*/ 48681 h 48680"/>
                <a:gd name="connsiteX0" fmla="*/ 0 w 22236"/>
                <a:gd name="connsiteY0" fmla="*/ 1011 h 32810"/>
                <a:gd name="connsiteX1" fmla="*/ 22236 w 22236"/>
                <a:gd name="connsiteY1" fmla="*/ 32811 h 32810"/>
                <a:gd name="connsiteX0" fmla="*/ 0 w 22805"/>
                <a:gd name="connsiteY0" fmla="*/ 294610 h 294610"/>
                <a:gd name="connsiteX1" fmla="*/ 22805 w 22805"/>
                <a:gd name="connsiteY1" fmla="*/ 37 h 294610"/>
                <a:gd name="connsiteX0" fmla="*/ 0 w 22805"/>
                <a:gd name="connsiteY0" fmla="*/ 294574 h 294574"/>
                <a:gd name="connsiteX1" fmla="*/ 22805 w 22805"/>
                <a:gd name="connsiteY1" fmla="*/ 1 h 294574"/>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Lst>
              <a:ahLst/>
              <a:cxnLst>
                <a:cxn ang="0">
                  <a:pos x="connsiteX0" y="connsiteY0"/>
                </a:cxn>
                <a:cxn ang="0">
                  <a:pos x="connsiteX1" y="connsiteY1"/>
                </a:cxn>
              </a:cxnLst>
              <a:rect l="l" t="t" r="r" b="b"/>
              <a:pathLst>
                <a:path w="22246" h="251278">
                  <a:moveTo>
                    <a:pt x="0" y="251278"/>
                  </a:moveTo>
                  <a:cubicBezTo>
                    <a:pt x="6425" y="181834"/>
                    <a:pt x="14908" y="88928"/>
                    <a:pt x="22246" y="1"/>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2" name="グループ化 1231"/>
          <p:cNvGrpSpPr/>
          <p:nvPr/>
        </p:nvGrpSpPr>
        <p:grpSpPr>
          <a:xfrm>
            <a:off x="1025880" y="3365795"/>
            <a:ext cx="2449501" cy="1026689"/>
            <a:chOff x="275082" y="309023"/>
            <a:chExt cx="12247503" cy="5133446"/>
          </a:xfrm>
        </p:grpSpPr>
        <p:grpSp>
          <p:nvGrpSpPr>
            <p:cNvPr id="1233" name="グループ化 1232"/>
            <p:cNvGrpSpPr/>
            <p:nvPr/>
          </p:nvGrpSpPr>
          <p:grpSpPr>
            <a:xfrm>
              <a:off x="275082" y="309023"/>
              <a:ext cx="8424578" cy="2738777"/>
              <a:chOff x="1574588" y="2077200"/>
              <a:chExt cx="8424578" cy="2738777"/>
            </a:xfrm>
          </p:grpSpPr>
          <p:pic>
            <p:nvPicPr>
              <p:cNvPr id="12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4" name="グループ化 1233"/>
            <p:cNvGrpSpPr/>
            <p:nvPr/>
          </p:nvGrpSpPr>
          <p:grpSpPr>
            <a:xfrm>
              <a:off x="821214" y="651119"/>
              <a:ext cx="8424578" cy="2738777"/>
              <a:chOff x="1574588" y="2077200"/>
              <a:chExt cx="8424578" cy="2738777"/>
            </a:xfrm>
          </p:grpSpPr>
          <p:pic>
            <p:nvPicPr>
              <p:cNvPr id="12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5" name="グループ化 1234"/>
            <p:cNvGrpSpPr/>
            <p:nvPr/>
          </p:nvGrpSpPr>
          <p:grpSpPr>
            <a:xfrm>
              <a:off x="1367346" y="993215"/>
              <a:ext cx="8424578" cy="2738777"/>
              <a:chOff x="1574588" y="2077200"/>
              <a:chExt cx="8424578" cy="2738777"/>
            </a:xfrm>
          </p:grpSpPr>
          <p:pic>
            <p:nvPicPr>
              <p:cNvPr id="12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6" name="グループ化 1235"/>
            <p:cNvGrpSpPr/>
            <p:nvPr/>
          </p:nvGrpSpPr>
          <p:grpSpPr>
            <a:xfrm>
              <a:off x="1913478" y="1335311"/>
              <a:ext cx="8424578" cy="2738777"/>
              <a:chOff x="1574588" y="2077200"/>
              <a:chExt cx="8424578" cy="2738777"/>
            </a:xfrm>
          </p:grpSpPr>
          <p:pic>
            <p:nvPicPr>
              <p:cNvPr id="12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7" name="グループ化 1236"/>
            <p:cNvGrpSpPr/>
            <p:nvPr/>
          </p:nvGrpSpPr>
          <p:grpSpPr>
            <a:xfrm>
              <a:off x="2459610" y="1677407"/>
              <a:ext cx="8424578" cy="2738777"/>
              <a:chOff x="1574588" y="2077200"/>
              <a:chExt cx="8424578" cy="2738777"/>
            </a:xfrm>
          </p:grpSpPr>
          <p:pic>
            <p:nvPicPr>
              <p:cNvPr id="12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8" name="グループ化 1237"/>
            <p:cNvGrpSpPr/>
            <p:nvPr/>
          </p:nvGrpSpPr>
          <p:grpSpPr>
            <a:xfrm>
              <a:off x="3005742" y="2019503"/>
              <a:ext cx="8424578" cy="2738777"/>
              <a:chOff x="1574588" y="2077200"/>
              <a:chExt cx="8424578" cy="2738777"/>
            </a:xfrm>
          </p:grpSpPr>
          <p:pic>
            <p:nvPicPr>
              <p:cNvPr id="12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9" name="グループ化 1238"/>
            <p:cNvGrpSpPr/>
            <p:nvPr/>
          </p:nvGrpSpPr>
          <p:grpSpPr>
            <a:xfrm>
              <a:off x="3551874" y="2361599"/>
              <a:ext cx="8424578" cy="2738777"/>
              <a:chOff x="1574588" y="2077200"/>
              <a:chExt cx="8424578" cy="2738777"/>
            </a:xfrm>
          </p:grpSpPr>
          <p:pic>
            <p:nvPicPr>
              <p:cNvPr id="1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40" name="グループ化 1239"/>
            <p:cNvGrpSpPr/>
            <p:nvPr/>
          </p:nvGrpSpPr>
          <p:grpSpPr>
            <a:xfrm>
              <a:off x="4098007" y="2703692"/>
              <a:ext cx="8424578" cy="2738777"/>
              <a:chOff x="1574588" y="2077200"/>
              <a:chExt cx="8424578" cy="2738777"/>
            </a:xfrm>
          </p:grpSpPr>
          <p:pic>
            <p:nvPicPr>
              <p:cNvPr id="12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55" name="グループ化 1554"/>
          <p:cNvGrpSpPr>
            <a:grpSpLocks noChangeAspect="1"/>
          </p:cNvGrpSpPr>
          <p:nvPr/>
        </p:nvGrpSpPr>
        <p:grpSpPr>
          <a:xfrm>
            <a:off x="3643413" y="4422468"/>
            <a:ext cx="1281110" cy="1199822"/>
            <a:chOff x="3258596" y="3874990"/>
            <a:chExt cx="2135183" cy="1999703"/>
          </a:xfrm>
        </p:grpSpPr>
        <p:pic>
          <p:nvPicPr>
            <p:cNvPr id="155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6609" y="4149080"/>
              <a:ext cx="168275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57" name="グループ化 1556"/>
            <p:cNvGrpSpPr/>
            <p:nvPr/>
          </p:nvGrpSpPr>
          <p:grpSpPr>
            <a:xfrm rot="21060000">
              <a:off x="3566164" y="3874990"/>
              <a:ext cx="1127915" cy="369229"/>
              <a:chOff x="3635895" y="1312366"/>
              <a:chExt cx="2952328" cy="498831"/>
            </a:xfrm>
          </p:grpSpPr>
          <p:sp>
            <p:nvSpPr>
              <p:cNvPr id="1564" name="左大かっこ 1563"/>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1565" name="テキスト ボックス 1564"/>
                  <p:cNvSpPr txBox="1"/>
                  <p:nvPr/>
                </p:nvSpPr>
                <p:spPr>
                  <a:xfrm rot="540000">
                    <a:off x="4832718" y="1312366"/>
                    <a:ext cx="369846" cy="369332"/>
                  </a:xfrm>
                  <a:prstGeom prst="rect">
                    <a:avLst/>
                  </a:prstGeom>
                  <a:noFill/>
                  <a:effectLst/>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1565" name="テキスト ボックス 1564"/>
                  <p:cNvSpPr txBox="1">
                    <a:spLocks noRot="1" noChangeAspect="1" noMove="1" noResize="1" noEditPoints="1" noAdjustHandles="1" noChangeArrowheads="1" noChangeShapeType="1" noTextEdit="1"/>
                  </p:cNvSpPr>
                  <p:nvPr/>
                </p:nvSpPr>
                <p:spPr>
                  <a:xfrm rot="540000">
                    <a:off x="4832718" y="1312366"/>
                    <a:ext cx="369846" cy="369332"/>
                  </a:xfrm>
                  <a:prstGeom prst="rect">
                    <a:avLst/>
                  </a:prstGeom>
                  <a:blipFill rotWithShape="1">
                    <a:blip r:embed="rId7"/>
                    <a:stretch>
                      <a:fillRect l="-121429" t="-40741" r="-278571" b="-88889"/>
                    </a:stretch>
                  </a:blipFill>
                  <a:effectLst/>
                </p:spPr>
                <p:txBody>
                  <a:bodyPr/>
                  <a:lstStyle/>
                  <a:p>
                    <a:r>
                      <a:rPr lang="ja-JP" altLang="en-US">
                        <a:noFill/>
                      </a:rPr>
                      <a:t> </a:t>
                    </a:r>
                  </a:p>
                </p:txBody>
              </p:sp>
            </mc:Fallback>
          </mc:AlternateContent>
        </p:grpSp>
        <p:grpSp>
          <p:nvGrpSpPr>
            <p:cNvPr id="1558" name="グループ化 1557"/>
            <p:cNvGrpSpPr/>
            <p:nvPr/>
          </p:nvGrpSpPr>
          <p:grpSpPr>
            <a:xfrm rot="1980000">
              <a:off x="4772077" y="4014550"/>
              <a:ext cx="621702" cy="342190"/>
              <a:chOff x="3635895" y="1348897"/>
              <a:chExt cx="2952328" cy="462300"/>
            </a:xfrm>
          </p:grpSpPr>
          <p:sp>
            <p:nvSpPr>
              <p:cNvPr id="1562" name="左大かっこ 1561"/>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1563" name="テキスト ボックス 1562"/>
                  <p:cNvSpPr txBox="1"/>
                  <p:nvPr/>
                </p:nvSpPr>
                <p:spPr>
                  <a:xfrm rot="19620000">
                    <a:off x="4594882" y="1348897"/>
                    <a:ext cx="369845" cy="369333"/>
                  </a:xfrm>
                  <a:prstGeom prst="rect">
                    <a:avLst/>
                  </a:prstGeom>
                  <a:noFill/>
                  <a:effectLst/>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1563" name="テキスト ボックス 1562"/>
                  <p:cNvSpPr txBox="1">
                    <a:spLocks noRot="1" noChangeAspect="1" noMove="1" noResize="1" noEditPoints="1" noAdjustHandles="1" noChangeArrowheads="1" noChangeShapeType="1" noTextEdit="1"/>
                  </p:cNvSpPr>
                  <p:nvPr/>
                </p:nvSpPr>
                <p:spPr>
                  <a:xfrm rot="19620000">
                    <a:off x="4594882" y="1348897"/>
                    <a:ext cx="369845" cy="369333"/>
                  </a:xfrm>
                  <a:prstGeom prst="rect">
                    <a:avLst/>
                  </a:prstGeom>
                  <a:blipFill rotWithShape="1">
                    <a:blip r:embed="rId8"/>
                    <a:stretch>
                      <a:fillRect l="-250000" t="-40741" r="-525000" b="-88889"/>
                    </a:stretch>
                  </a:blipFill>
                  <a:effectLst/>
                </p:spPr>
                <p:txBody>
                  <a:bodyPr/>
                  <a:lstStyle/>
                  <a:p>
                    <a:r>
                      <a:rPr lang="ja-JP" altLang="en-US">
                        <a:noFill/>
                      </a:rPr>
                      <a:t> </a:t>
                    </a:r>
                  </a:p>
                </p:txBody>
              </p:sp>
            </mc:Fallback>
          </mc:AlternateContent>
        </p:grpSp>
        <p:grpSp>
          <p:nvGrpSpPr>
            <p:cNvPr id="1559" name="グループ化 1558"/>
            <p:cNvGrpSpPr/>
            <p:nvPr/>
          </p:nvGrpSpPr>
          <p:grpSpPr>
            <a:xfrm rot="16200000">
              <a:off x="2837454" y="4760190"/>
              <a:ext cx="1178183" cy="335900"/>
              <a:chOff x="3635895" y="1357394"/>
              <a:chExt cx="2952328" cy="453803"/>
            </a:xfrm>
          </p:grpSpPr>
          <p:sp>
            <p:nvSpPr>
              <p:cNvPr id="1560" name="左大かっこ 1559"/>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1561" name="テキスト ボックス 1560"/>
                  <p:cNvSpPr txBox="1"/>
                  <p:nvPr/>
                </p:nvSpPr>
                <p:spPr>
                  <a:xfrm rot="5400000">
                    <a:off x="5012360" y="1114579"/>
                    <a:ext cx="199401" cy="685032"/>
                  </a:xfrm>
                  <a:prstGeom prst="rect">
                    <a:avLst/>
                  </a:prstGeom>
                  <a:noFill/>
                  <a:effectLst/>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1561" name="テキスト ボックス 1560"/>
                  <p:cNvSpPr txBox="1">
                    <a:spLocks noRot="1" noChangeAspect="1" noMove="1" noResize="1" noEditPoints="1" noAdjustHandles="1" noChangeArrowheads="1" noChangeShapeType="1" noTextEdit="1"/>
                  </p:cNvSpPr>
                  <p:nvPr/>
                </p:nvSpPr>
                <p:spPr>
                  <a:xfrm rot="5400000">
                    <a:off x="5012360" y="1114579"/>
                    <a:ext cx="199401" cy="685032"/>
                  </a:xfrm>
                  <a:prstGeom prst="rect">
                    <a:avLst/>
                  </a:prstGeom>
                  <a:blipFill rotWithShape="1">
                    <a:blip r:embed="rId9"/>
                    <a:stretch>
                      <a:fillRect l="-121429" t="-40741" r="-278571" b="-85185"/>
                    </a:stretch>
                  </a:blipFill>
                  <a:effectLst/>
                </p:spPr>
                <p:txBody>
                  <a:bodyPr/>
                  <a:lstStyle/>
                  <a:p>
                    <a:r>
                      <a:rPr lang="ja-JP" altLang="en-US">
                        <a:noFill/>
                      </a:rPr>
                      <a:t> </a:t>
                    </a:r>
                  </a:p>
                </p:txBody>
              </p:sp>
            </mc:Fallback>
          </mc:AlternateContent>
        </p:grpSp>
      </p:grpSp>
      <p:grpSp>
        <p:nvGrpSpPr>
          <p:cNvPr id="1566" name="グループ化 1565"/>
          <p:cNvGrpSpPr/>
          <p:nvPr/>
        </p:nvGrpSpPr>
        <p:grpSpPr>
          <a:xfrm>
            <a:off x="5287682" y="3571352"/>
            <a:ext cx="2485911" cy="2099880"/>
            <a:chOff x="3305848" y="4119151"/>
            <a:chExt cx="2485911" cy="2099880"/>
          </a:xfrm>
        </p:grpSpPr>
        <p:grpSp>
          <p:nvGrpSpPr>
            <p:cNvPr id="1567" name="グループ化 1566"/>
            <p:cNvGrpSpPr/>
            <p:nvPr/>
          </p:nvGrpSpPr>
          <p:grpSpPr>
            <a:xfrm>
              <a:off x="3305848" y="4180811"/>
              <a:ext cx="2449501" cy="2038220"/>
              <a:chOff x="5798112" y="4095785"/>
              <a:chExt cx="2449501" cy="2038220"/>
            </a:xfrm>
          </p:grpSpPr>
          <p:grpSp>
            <p:nvGrpSpPr>
              <p:cNvPr id="1571" name="グループ化 1570"/>
              <p:cNvGrpSpPr/>
              <p:nvPr/>
            </p:nvGrpSpPr>
            <p:grpSpPr>
              <a:xfrm>
                <a:off x="5798112" y="5107316"/>
                <a:ext cx="2449501" cy="1026689"/>
                <a:chOff x="275082" y="309023"/>
                <a:chExt cx="12247503" cy="5133446"/>
              </a:xfrm>
            </p:grpSpPr>
            <p:grpSp>
              <p:nvGrpSpPr>
                <p:cNvPr id="1575" name="グループ化 1574"/>
                <p:cNvGrpSpPr/>
                <p:nvPr/>
              </p:nvGrpSpPr>
              <p:grpSpPr>
                <a:xfrm>
                  <a:off x="275082" y="309023"/>
                  <a:ext cx="8424578" cy="2738777"/>
                  <a:chOff x="1574588" y="2077200"/>
                  <a:chExt cx="8424578" cy="2738777"/>
                </a:xfrm>
              </p:grpSpPr>
              <p:pic>
                <p:nvPicPr>
                  <p:cNvPr id="16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76" name="グループ化 1575"/>
                <p:cNvGrpSpPr/>
                <p:nvPr/>
              </p:nvGrpSpPr>
              <p:grpSpPr>
                <a:xfrm>
                  <a:off x="821214" y="651119"/>
                  <a:ext cx="8424578" cy="2738777"/>
                  <a:chOff x="1574588" y="2077200"/>
                  <a:chExt cx="8424578" cy="2738777"/>
                </a:xfrm>
              </p:grpSpPr>
              <p:pic>
                <p:nvPicPr>
                  <p:cNvPr id="16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77" name="グループ化 1576"/>
                <p:cNvGrpSpPr/>
                <p:nvPr/>
              </p:nvGrpSpPr>
              <p:grpSpPr>
                <a:xfrm>
                  <a:off x="1367346" y="993215"/>
                  <a:ext cx="8424578" cy="2738777"/>
                  <a:chOff x="1574588" y="2077200"/>
                  <a:chExt cx="8424578" cy="2738777"/>
                </a:xfrm>
              </p:grpSpPr>
              <p:pic>
                <p:nvPicPr>
                  <p:cNvPr id="16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78" name="グループ化 1577"/>
                <p:cNvGrpSpPr/>
                <p:nvPr/>
              </p:nvGrpSpPr>
              <p:grpSpPr>
                <a:xfrm>
                  <a:off x="1913478" y="1335311"/>
                  <a:ext cx="8424578" cy="2738777"/>
                  <a:chOff x="1574588" y="2077200"/>
                  <a:chExt cx="8424578" cy="2738777"/>
                </a:xfrm>
              </p:grpSpPr>
              <p:pic>
                <p:nvPicPr>
                  <p:cNvPr id="16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79" name="グループ化 1578"/>
                <p:cNvGrpSpPr/>
                <p:nvPr/>
              </p:nvGrpSpPr>
              <p:grpSpPr>
                <a:xfrm>
                  <a:off x="2459610" y="1677407"/>
                  <a:ext cx="8424578" cy="2738777"/>
                  <a:chOff x="1574588" y="2077200"/>
                  <a:chExt cx="8424578" cy="2738777"/>
                </a:xfrm>
              </p:grpSpPr>
              <p:pic>
                <p:nvPicPr>
                  <p:cNvPr id="16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80" name="グループ化 1579"/>
                <p:cNvGrpSpPr/>
                <p:nvPr/>
              </p:nvGrpSpPr>
              <p:grpSpPr>
                <a:xfrm>
                  <a:off x="3005742" y="2019503"/>
                  <a:ext cx="8424578" cy="2738777"/>
                  <a:chOff x="1574588" y="2077200"/>
                  <a:chExt cx="8424578" cy="2738777"/>
                </a:xfrm>
              </p:grpSpPr>
              <p:pic>
                <p:nvPicPr>
                  <p:cNvPr id="15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81" name="グループ化 1580"/>
                <p:cNvGrpSpPr/>
                <p:nvPr/>
              </p:nvGrpSpPr>
              <p:grpSpPr>
                <a:xfrm>
                  <a:off x="3551874" y="2361599"/>
                  <a:ext cx="8424578" cy="2738777"/>
                  <a:chOff x="1574588" y="2077200"/>
                  <a:chExt cx="8424578" cy="2738777"/>
                </a:xfrm>
              </p:grpSpPr>
              <p:pic>
                <p:nvPicPr>
                  <p:cNvPr id="15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82" name="グループ化 1581"/>
                <p:cNvGrpSpPr/>
                <p:nvPr/>
              </p:nvGrpSpPr>
              <p:grpSpPr>
                <a:xfrm>
                  <a:off x="4098007" y="2703692"/>
                  <a:ext cx="8424578" cy="2738777"/>
                  <a:chOff x="1574588" y="2077200"/>
                  <a:chExt cx="8424578" cy="2738777"/>
                </a:xfrm>
              </p:grpSpPr>
              <p:pic>
                <p:nvPicPr>
                  <p:cNvPr id="15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57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87425" y="4095785"/>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3" name="フリーフォーム 1572"/>
              <p:cNvSpPr/>
              <p:nvPr/>
            </p:nvSpPr>
            <p:spPr>
              <a:xfrm>
                <a:off x="6955700" y="4421300"/>
                <a:ext cx="0" cy="720000"/>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 name="connsiteX0" fmla="*/ 0 w 22168"/>
                  <a:gd name="connsiteY0" fmla="*/ 138 h 218095"/>
                  <a:gd name="connsiteX1" fmla="*/ 22168 w 22168"/>
                  <a:gd name="connsiteY1" fmla="*/ 217793 h 218095"/>
                  <a:gd name="connsiteX0" fmla="*/ 0 w 22168"/>
                  <a:gd name="connsiteY0" fmla="*/ 116 h 225090"/>
                  <a:gd name="connsiteX1" fmla="*/ 22168 w 22168"/>
                  <a:gd name="connsiteY1" fmla="*/ 217771 h 225090"/>
                  <a:gd name="connsiteX0" fmla="*/ 0 w 22168"/>
                  <a:gd name="connsiteY0" fmla="*/ 0 h 233944"/>
                  <a:gd name="connsiteX1" fmla="*/ 22168 w 22168"/>
                  <a:gd name="connsiteY1" fmla="*/ 217655 h 233944"/>
                  <a:gd name="connsiteX0" fmla="*/ 0 w 23182"/>
                  <a:gd name="connsiteY0" fmla="*/ 0 h 214601"/>
                  <a:gd name="connsiteX1" fmla="*/ 23182 w 23182"/>
                  <a:gd name="connsiteY1" fmla="*/ 195790 h 214601"/>
                  <a:gd name="connsiteX0" fmla="*/ 0 w 23625"/>
                  <a:gd name="connsiteY0" fmla="*/ 0 h 224120"/>
                  <a:gd name="connsiteX1" fmla="*/ 23625 w 23625"/>
                  <a:gd name="connsiteY1" fmla="*/ 206638 h 224120"/>
                  <a:gd name="connsiteX0" fmla="*/ 0 w 21952"/>
                  <a:gd name="connsiteY0" fmla="*/ -1 h 213896"/>
                  <a:gd name="connsiteX1" fmla="*/ 21952 w 21952"/>
                  <a:gd name="connsiteY1" fmla="*/ 194980 h 213896"/>
                  <a:gd name="connsiteX0" fmla="*/ 0 w 21952"/>
                  <a:gd name="connsiteY0" fmla="*/ 154 h 202995"/>
                  <a:gd name="connsiteX1" fmla="*/ 21952 w 21952"/>
                  <a:gd name="connsiteY1" fmla="*/ 195135 h 202995"/>
                  <a:gd name="connsiteX0" fmla="*/ 0 w 21952"/>
                  <a:gd name="connsiteY0" fmla="*/ 320 h 195302"/>
                  <a:gd name="connsiteX1" fmla="*/ 21952 w 21952"/>
                  <a:gd name="connsiteY1" fmla="*/ 195301 h 195302"/>
                  <a:gd name="connsiteX0" fmla="*/ 0 w 22236"/>
                  <a:gd name="connsiteY0" fmla="*/ 16881 h 48680"/>
                  <a:gd name="connsiteX1" fmla="*/ 22236 w 22236"/>
                  <a:gd name="connsiteY1" fmla="*/ 48681 h 48680"/>
                  <a:gd name="connsiteX0" fmla="*/ 0 w 22236"/>
                  <a:gd name="connsiteY0" fmla="*/ 1011 h 32810"/>
                  <a:gd name="connsiteX1" fmla="*/ 22236 w 22236"/>
                  <a:gd name="connsiteY1" fmla="*/ 32811 h 32810"/>
                  <a:gd name="connsiteX0" fmla="*/ 0 w 22805"/>
                  <a:gd name="connsiteY0" fmla="*/ 294610 h 294610"/>
                  <a:gd name="connsiteX1" fmla="*/ 22805 w 22805"/>
                  <a:gd name="connsiteY1" fmla="*/ 37 h 294610"/>
                  <a:gd name="connsiteX0" fmla="*/ 0 w 22805"/>
                  <a:gd name="connsiteY0" fmla="*/ 294574 h 294574"/>
                  <a:gd name="connsiteX1" fmla="*/ 22805 w 22805"/>
                  <a:gd name="connsiteY1" fmla="*/ 1 h 294574"/>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Lst>
                <a:ahLst/>
                <a:cxnLst>
                  <a:cxn ang="0">
                    <a:pos x="connsiteX0" y="connsiteY0"/>
                  </a:cxn>
                  <a:cxn ang="0">
                    <a:pos x="connsiteX1" y="connsiteY1"/>
                  </a:cxn>
                </a:cxnLst>
                <a:rect l="l" t="t" r="r" b="b"/>
                <a:pathLst>
                  <a:path w="22246" h="251278">
                    <a:moveTo>
                      <a:pt x="0" y="251278"/>
                    </a:moveTo>
                    <a:cubicBezTo>
                      <a:pt x="6425" y="181834"/>
                      <a:pt x="14908" y="88928"/>
                      <a:pt x="22246" y="1"/>
                    </a:cubicBezTo>
                  </a:path>
                </a:pathLst>
              </a:custGeom>
              <a:noFill/>
              <a:ln w="15875">
                <a:solidFill>
                  <a:srgbClr val="FF0000">
                    <a:alpha val="49804"/>
                  </a:srgbClr>
                </a:solidFill>
                <a:headEnd type="arrow"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4" name="フリーフォーム 1573"/>
              <p:cNvSpPr/>
              <p:nvPr/>
            </p:nvSpPr>
            <p:spPr>
              <a:xfrm>
                <a:off x="6807993" y="5422107"/>
                <a:ext cx="319087" cy="9524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Lst>
                <a:ahLst/>
                <a:cxnLst>
                  <a:cxn ang="0">
                    <a:pos x="connsiteX0" y="connsiteY0"/>
                  </a:cxn>
                  <a:cxn ang="0">
                    <a:pos x="connsiteX1" y="connsiteY1"/>
                  </a:cxn>
                  <a:cxn ang="0">
                    <a:pos x="connsiteX2" y="connsiteY2"/>
                  </a:cxn>
                  <a:cxn ang="0">
                    <a:pos x="connsiteX3" y="connsiteY3"/>
                  </a:cxn>
                </a:cxnLst>
                <a:rect l="l" t="t" r="r" b="b"/>
                <a:pathLst>
                  <a:path w="319087" h="95249">
                    <a:moveTo>
                      <a:pt x="0" y="30956"/>
                    </a:moveTo>
                    <a:lnTo>
                      <a:pt x="107156" y="95249"/>
                    </a:lnTo>
                    <a:lnTo>
                      <a:pt x="319087" y="59530"/>
                    </a:lnTo>
                    <a:lnTo>
                      <a:pt x="219075"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568" name="テキスト ボックス 1567"/>
                <p:cNvSpPr txBox="1"/>
                <p:nvPr/>
              </p:nvSpPr>
              <p:spPr>
                <a:xfrm>
                  <a:off x="4485845" y="4639403"/>
                  <a:ext cx="276229" cy="276999"/>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solidFill>
                                  <a:schemeClr val="tx1"/>
                                </a:solidFill>
                                <a:effectLst/>
                                <a:latin typeface="Cambria Math" panose="02040503050406030204" pitchFamily="18" charset="0"/>
                              </a:rPr>
                            </m:ctrlPr>
                          </m:sSubPr>
                          <m:e>
                            <m:r>
                              <a:rPr kumimoji="1" lang="en-US" altLang="ja-JP" b="0" i="1" dirty="0" smtClean="0">
                                <a:solidFill>
                                  <a:schemeClr val="tx1"/>
                                </a:solidFill>
                                <a:effectLst/>
                                <a:latin typeface="Cambria Math"/>
                              </a:rPr>
                              <m:t>𝑣</m:t>
                            </m:r>
                          </m:e>
                          <m:sub>
                            <m:r>
                              <a:rPr kumimoji="1" lang="en-US" altLang="ja-JP" b="0" i="1" dirty="0" smtClean="0">
                                <a:solidFill>
                                  <a:schemeClr val="tx1"/>
                                </a:solidFill>
                                <a:effectLst/>
                                <a:latin typeface="Cambria Math"/>
                              </a:rPr>
                              <m:t>𝑥</m:t>
                            </m:r>
                          </m:sub>
                        </m:sSub>
                      </m:oMath>
                    </m:oMathPara>
                  </a14:m>
                  <a:endParaRPr kumimoji="1" lang="ja-JP" altLang="en-US" dirty="0">
                    <a:solidFill>
                      <a:schemeClr val="tx1"/>
                    </a:solidFill>
                    <a:effectLst/>
                    <a:latin typeface="Cambria Math" panose="02040503050406030204" pitchFamily="18" charset="0"/>
                  </a:endParaRPr>
                </a:p>
              </p:txBody>
            </p:sp>
          </mc:Choice>
          <mc:Fallback xmlns="">
            <p:sp>
              <p:nvSpPr>
                <p:cNvPr id="1568" name="テキスト ボックス 1567"/>
                <p:cNvSpPr txBox="1">
                  <a:spLocks noRot="1" noChangeAspect="1" noMove="1" noResize="1" noEditPoints="1" noAdjustHandles="1" noChangeArrowheads="1" noChangeShapeType="1" noTextEdit="1"/>
                </p:cNvSpPr>
                <p:nvPr/>
              </p:nvSpPr>
              <p:spPr>
                <a:xfrm>
                  <a:off x="4485845" y="4639403"/>
                  <a:ext cx="276229" cy="276999"/>
                </a:xfrm>
                <a:prstGeom prst="rect">
                  <a:avLst/>
                </a:prstGeom>
                <a:blipFill rotWithShape="1">
                  <a:blip r:embed="rId10"/>
                  <a:stretch>
                    <a:fillRect l="-13333" r="-4444" b="-13043"/>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69" name="テキスト ボックス 1568"/>
                <p:cNvSpPr txBox="1"/>
                <p:nvPr/>
              </p:nvSpPr>
              <p:spPr>
                <a:xfrm>
                  <a:off x="4655486" y="4119151"/>
                  <a:ext cx="1136273" cy="276999"/>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solidFill>
                              <a:schemeClr val="tx1"/>
                            </a:solidFill>
                            <a:effectLst/>
                            <a:latin typeface="Cambria Math"/>
                          </a:rPr>
                          <m:t>𝑚</m:t>
                        </m:r>
                        <m:r>
                          <a:rPr kumimoji="1" lang="en-US" altLang="ja-JP" i="1" dirty="0" smtClean="0">
                            <a:solidFill>
                              <a:schemeClr val="tx1"/>
                            </a:solidFill>
                            <a:effectLst/>
                            <a:latin typeface="Cambria Math"/>
                          </a:rPr>
                          <m:t>=</m:t>
                        </m:r>
                        <m:r>
                          <a:rPr kumimoji="1" lang="en-US" altLang="ja-JP" b="0" i="1" dirty="0" smtClean="0">
                            <a:solidFill>
                              <a:schemeClr val="tx1"/>
                            </a:solidFill>
                            <a:effectLst/>
                            <a:latin typeface="Cambria Math"/>
                          </a:rPr>
                          <m:t>𝑀</m:t>
                        </m:r>
                        <m:r>
                          <a:rPr kumimoji="1" lang="en-US" altLang="ja-JP" b="0" i="1" dirty="0" smtClean="0">
                            <a:solidFill>
                              <a:schemeClr val="tx1"/>
                            </a:solidFill>
                            <a:effectLst/>
                            <a:latin typeface="Cambria Math"/>
                          </a:rPr>
                          <m:t>/</m:t>
                        </m:r>
                        <m:sSub>
                          <m:sSubPr>
                            <m:ctrlPr>
                              <a:rPr kumimoji="1" lang="en-US" altLang="ja-JP" b="0" i="1" dirty="0" smtClean="0">
                                <a:solidFill>
                                  <a:schemeClr val="tx1"/>
                                </a:solidFill>
                                <a:effectLst/>
                                <a:latin typeface="Cambria Math" panose="02040503050406030204" pitchFamily="18" charset="0"/>
                              </a:rPr>
                            </m:ctrlPr>
                          </m:sSubPr>
                          <m:e>
                            <m:r>
                              <m:rPr>
                                <m:sty m:val="p"/>
                              </m:rPr>
                              <a:rPr kumimoji="1" lang="en-US" altLang="ja-JP" b="0" i="1" dirty="0" smtClean="0">
                                <a:solidFill>
                                  <a:schemeClr val="tx1"/>
                                </a:solidFill>
                                <a:effectLst/>
                                <a:latin typeface="Cambria Math"/>
                              </a:rPr>
                              <m:t>N</m:t>
                            </m:r>
                          </m:e>
                          <m:sub>
                            <m:r>
                              <a:rPr kumimoji="1" lang="en-US" altLang="ja-JP" b="0" i="1" dirty="0" smtClean="0">
                                <a:solidFill>
                                  <a:schemeClr val="tx1"/>
                                </a:solidFill>
                                <a:effectLst/>
                                <a:latin typeface="Cambria Math"/>
                              </a:rPr>
                              <m:t>𝐴</m:t>
                            </m:r>
                          </m:sub>
                        </m:sSub>
                      </m:oMath>
                    </m:oMathPara>
                  </a14:m>
                  <a:endParaRPr kumimoji="1" lang="ja-JP" altLang="en-US" dirty="0">
                    <a:solidFill>
                      <a:schemeClr val="tx1"/>
                    </a:solidFill>
                    <a:effectLst/>
                    <a:latin typeface="Cambria Math" panose="02040503050406030204" pitchFamily="18" charset="0"/>
                  </a:endParaRPr>
                </a:p>
              </p:txBody>
            </p:sp>
          </mc:Choice>
          <mc:Fallback xmlns="">
            <p:sp>
              <p:nvSpPr>
                <p:cNvPr id="1569" name="テキスト ボックス 1568"/>
                <p:cNvSpPr txBox="1">
                  <a:spLocks noRot="1" noChangeAspect="1" noMove="1" noResize="1" noEditPoints="1" noAdjustHandles="1" noChangeArrowheads="1" noChangeShapeType="1" noTextEdit="1"/>
                </p:cNvSpPr>
                <p:nvPr/>
              </p:nvSpPr>
              <p:spPr>
                <a:xfrm>
                  <a:off x="4655486" y="4119151"/>
                  <a:ext cx="1136273" cy="276999"/>
                </a:xfrm>
                <a:prstGeom prst="rect">
                  <a:avLst/>
                </a:prstGeom>
                <a:blipFill rotWithShape="1">
                  <a:blip r:embed="rId11"/>
                  <a:stretch>
                    <a:fillRect l="-2688" r="-1613" b="-37778"/>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70" name="テキスト ボックス 1569"/>
                <p:cNvSpPr txBox="1"/>
                <p:nvPr/>
              </p:nvSpPr>
              <p:spPr>
                <a:xfrm>
                  <a:off x="4675264" y="5398252"/>
                  <a:ext cx="292516" cy="276999"/>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dirty="0" smtClean="0">
                                <a:solidFill>
                                  <a:schemeClr val="tx1"/>
                                </a:solidFill>
                                <a:effectLst/>
                                <a:latin typeface="Cambria Math" panose="02040503050406030204" pitchFamily="18" charset="0"/>
                              </a:rPr>
                            </m:ctrlPr>
                          </m:sSupPr>
                          <m:e>
                            <m:r>
                              <a:rPr kumimoji="1" lang="en-US" altLang="ja-JP" b="0" i="1" dirty="0" smtClean="0">
                                <a:solidFill>
                                  <a:schemeClr val="tx1"/>
                                </a:solidFill>
                                <a:effectLst/>
                                <a:latin typeface="Cambria Math"/>
                              </a:rPr>
                              <m:t>𝑎</m:t>
                            </m:r>
                          </m:e>
                          <m:sup>
                            <m:r>
                              <a:rPr kumimoji="1" lang="en-US" altLang="ja-JP" b="0" i="1" dirty="0" smtClean="0">
                                <a:solidFill>
                                  <a:schemeClr val="tx1"/>
                                </a:solidFill>
                                <a:effectLst/>
                                <a:latin typeface="Cambria Math"/>
                              </a:rPr>
                              <m:t>2</m:t>
                            </m:r>
                          </m:sup>
                        </m:sSup>
                      </m:oMath>
                    </m:oMathPara>
                  </a14:m>
                  <a:endParaRPr kumimoji="1" lang="ja-JP" altLang="en-US" dirty="0">
                    <a:solidFill>
                      <a:schemeClr val="tx1"/>
                    </a:solidFill>
                    <a:effectLst/>
                    <a:latin typeface="Cambria Math" panose="02040503050406030204" pitchFamily="18" charset="0"/>
                  </a:endParaRPr>
                </a:p>
              </p:txBody>
            </p:sp>
          </mc:Choice>
          <mc:Fallback xmlns="">
            <p:sp>
              <p:nvSpPr>
                <p:cNvPr id="1570" name="テキスト ボックス 1569"/>
                <p:cNvSpPr txBox="1">
                  <a:spLocks noRot="1" noChangeAspect="1" noMove="1" noResize="1" noEditPoints="1" noAdjustHandles="1" noChangeArrowheads="1" noChangeShapeType="1" noTextEdit="1"/>
                </p:cNvSpPr>
                <p:nvPr/>
              </p:nvSpPr>
              <p:spPr>
                <a:xfrm>
                  <a:off x="4675264" y="5398252"/>
                  <a:ext cx="292516" cy="276999"/>
                </a:xfrm>
                <a:prstGeom prst="rect">
                  <a:avLst/>
                </a:prstGeom>
                <a:blipFill rotWithShape="1">
                  <a:blip r:embed="rId12"/>
                  <a:stretch>
                    <a:fillRect l="-10417" t="-2222" r="-8333"/>
                  </a:stretch>
                </a:blipFill>
                <a:effectLst/>
              </p:spPr>
              <p:txBody>
                <a:bodyPr/>
                <a:lstStyle/>
                <a:p>
                  <a:r>
                    <a:rPr lang="ja-JP" altLang="en-US">
                      <a:noFill/>
                    </a:rPr>
                    <a:t> </a:t>
                  </a:r>
                </a:p>
              </p:txBody>
            </p:sp>
          </mc:Fallback>
        </mc:AlternateContent>
      </p:grpSp>
      <p:grpSp>
        <p:nvGrpSpPr>
          <p:cNvPr id="949" name="グループ化 948">
            <a:extLst>
              <a:ext uri="{FF2B5EF4-FFF2-40B4-BE49-F238E27FC236}">
                <a16:creationId xmlns:a16="http://schemas.microsoft.com/office/drawing/2014/main" id="{609C956B-508D-45BC-89BA-4C4506802C7A}"/>
              </a:ext>
            </a:extLst>
          </p:cNvPr>
          <p:cNvGrpSpPr/>
          <p:nvPr/>
        </p:nvGrpSpPr>
        <p:grpSpPr>
          <a:xfrm>
            <a:off x="875960" y="4678499"/>
            <a:ext cx="2449501" cy="1978630"/>
            <a:chOff x="4377138" y="2468815"/>
            <a:chExt cx="2449501" cy="1978630"/>
          </a:xfrm>
        </p:grpSpPr>
        <p:grpSp>
          <p:nvGrpSpPr>
            <p:cNvPr id="950" name="グループ化 949">
              <a:extLst>
                <a:ext uri="{FF2B5EF4-FFF2-40B4-BE49-F238E27FC236}">
                  <a16:creationId xmlns:a16="http://schemas.microsoft.com/office/drawing/2014/main" id="{968A8BDD-3BA1-444C-B3CC-40EDCF645E03}"/>
                </a:ext>
              </a:extLst>
            </p:cNvPr>
            <p:cNvGrpSpPr/>
            <p:nvPr/>
          </p:nvGrpSpPr>
          <p:grpSpPr>
            <a:xfrm>
              <a:off x="4377138" y="3420756"/>
              <a:ext cx="2449501" cy="1026689"/>
              <a:chOff x="275082" y="309023"/>
              <a:chExt cx="12247503" cy="5133446"/>
            </a:xfrm>
          </p:grpSpPr>
          <p:grpSp>
            <p:nvGrpSpPr>
              <p:cNvPr id="1212" name="グループ化 1211">
                <a:extLst>
                  <a:ext uri="{FF2B5EF4-FFF2-40B4-BE49-F238E27FC236}">
                    <a16:creationId xmlns:a16="http://schemas.microsoft.com/office/drawing/2014/main" id="{394D2404-5F31-49E2-90DA-42401F786DE3}"/>
                  </a:ext>
                </a:extLst>
              </p:cNvPr>
              <p:cNvGrpSpPr/>
              <p:nvPr/>
            </p:nvGrpSpPr>
            <p:grpSpPr>
              <a:xfrm>
                <a:off x="275082" y="309023"/>
                <a:ext cx="8424578" cy="2738777"/>
                <a:chOff x="1574588" y="2077200"/>
                <a:chExt cx="8424578" cy="2738777"/>
              </a:xfrm>
            </p:grpSpPr>
            <p:pic>
              <p:nvPicPr>
                <p:cNvPr id="1334" name="Picture 3">
                  <a:extLst>
                    <a:ext uri="{FF2B5EF4-FFF2-40B4-BE49-F238E27FC236}">
                      <a16:creationId xmlns:a16="http://schemas.microsoft.com/office/drawing/2014/main" id="{3A38FBC2-F3E9-4D49-A270-A7D2B0D71D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 name="Picture 3">
                  <a:extLst>
                    <a:ext uri="{FF2B5EF4-FFF2-40B4-BE49-F238E27FC236}">
                      <a16:creationId xmlns:a16="http://schemas.microsoft.com/office/drawing/2014/main" id="{66A013AE-DCFE-4BC8-87F6-002343ED2C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 name="Picture 3">
                  <a:extLst>
                    <a:ext uri="{FF2B5EF4-FFF2-40B4-BE49-F238E27FC236}">
                      <a16:creationId xmlns:a16="http://schemas.microsoft.com/office/drawing/2014/main" id="{2F56408C-008D-4B78-AD37-FCB3D70F86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7" name="Picture 3">
                  <a:extLst>
                    <a:ext uri="{FF2B5EF4-FFF2-40B4-BE49-F238E27FC236}">
                      <a16:creationId xmlns:a16="http://schemas.microsoft.com/office/drawing/2014/main" id="{F13F6456-941D-405E-A742-54463592E1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 name="Picture 3">
                  <a:extLst>
                    <a:ext uri="{FF2B5EF4-FFF2-40B4-BE49-F238E27FC236}">
                      <a16:creationId xmlns:a16="http://schemas.microsoft.com/office/drawing/2014/main" id="{BD745725-EE91-46E3-9AD5-3E64D1B82E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 name="Picture 3">
                  <a:extLst>
                    <a:ext uri="{FF2B5EF4-FFF2-40B4-BE49-F238E27FC236}">
                      <a16:creationId xmlns:a16="http://schemas.microsoft.com/office/drawing/2014/main" id="{1184AD18-F419-4796-8EBF-479D0AAF43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 name="Picture 3">
                  <a:extLst>
                    <a:ext uri="{FF2B5EF4-FFF2-40B4-BE49-F238E27FC236}">
                      <a16:creationId xmlns:a16="http://schemas.microsoft.com/office/drawing/2014/main" id="{F978D82B-A86E-4BB7-AC4A-3919B19032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3" name="グループ化 1212">
                <a:extLst>
                  <a:ext uri="{FF2B5EF4-FFF2-40B4-BE49-F238E27FC236}">
                    <a16:creationId xmlns:a16="http://schemas.microsoft.com/office/drawing/2014/main" id="{6A0CB879-530E-43C3-ADAE-30B4C035FEAB}"/>
                  </a:ext>
                </a:extLst>
              </p:cNvPr>
              <p:cNvGrpSpPr/>
              <p:nvPr/>
            </p:nvGrpSpPr>
            <p:grpSpPr>
              <a:xfrm>
                <a:off x="821214" y="651119"/>
                <a:ext cx="8424578" cy="2738777"/>
                <a:chOff x="1574588" y="2077200"/>
                <a:chExt cx="8424578" cy="2738777"/>
              </a:xfrm>
            </p:grpSpPr>
            <p:pic>
              <p:nvPicPr>
                <p:cNvPr id="1327" name="Picture 3">
                  <a:extLst>
                    <a:ext uri="{FF2B5EF4-FFF2-40B4-BE49-F238E27FC236}">
                      <a16:creationId xmlns:a16="http://schemas.microsoft.com/office/drawing/2014/main" id="{06ABC099-0CE7-439D-8562-462B381395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8" name="Picture 3">
                  <a:extLst>
                    <a:ext uri="{FF2B5EF4-FFF2-40B4-BE49-F238E27FC236}">
                      <a16:creationId xmlns:a16="http://schemas.microsoft.com/office/drawing/2014/main" id="{FF03DE12-DDDC-4FA8-8016-70D0BE95F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9" name="Picture 3">
                  <a:extLst>
                    <a:ext uri="{FF2B5EF4-FFF2-40B4-BE49-F238E27FC236}">
                      <a16:creationId xmlns:a16="http://schemas.microsoft.com/office/drawing/2014/main" id="{CF6D3EE7-B6FD-43A6-BF28-C7135A975D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0" name="Picture 3">
                  <a:extLst>
                    <a:ext uri="{FF2B5EF4-FFF2-40B4-BE49-F238E27FC236}">
                      <a16:creationId xmlns:a16="http://schemas.microsoft.com/office/drawing/2014/main" id="{15C15398-8903-4980-BEF5-1F8B92FFEF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 name="Picture 3">
                  <a:extLst>
                    <a:ext uri="{FF2B5EF4-FFF2-40B4-BE49-F238E27FC236}">
                      <a16:creationId xmlns:a16="http://schemas.microsoft.com/office/drawing/2014/main" id="{ED4E2A95-7018-4585-803C-850CB62F4C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 name="Picture 3">
                  <a:extLst>
                    <a:ext uri="{FF2B5EF4-FFF2-40B4-BE49-F238E27FC236}">
                      <a16:creationId xmlns:a16="http://schemas.microsoft.com/office/drawing/2014/main" id="{EFE3F38D-E08D-4C35-AA0E-36AAD1864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3" name="Picture 3">
                  <a:extLst>
                    <a:ext uri="{FF2B5EF4-FFF2-40B4-BE49-F238E27FC236}">
                      <a16:creationId xmlns:a16="http://schemas.microsoft.com/office/drawing/2014/main" id="{FE7DD99F-C5D4-4D95-B78E-1E4D25DEEF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4" name="グループ化 1213">
                <a:extLst>
                  <a:ext uri="{FF2B5EF4-FFF2-40B4-BE49-F238E27FC236}">
                    <a16:creationId xmlns:a16="http://schemas.microsoft.com/office/drawing/2014/main" id="{280A5FCF-4177-4DAF-B898-7C869D66BD6A}"/>
                  </a:ext>
                </a:extLst>
              </p:cNvPr>
              <p:cNvGrpSpPr/>
              <p:nvPr/>
            </p:nvGrpSpPr>
            <p:grpSpPr>
              <a:xfrm>
                <a:off x="1367346" y="993215"/>
                <a:ext cx="8424578" cy="2738777"/>
                <a:chOff x="1574588" y="2077200"/>
                <a:chExt cx="8424578" cy="2738777"/>
              </a:xfrm>
            </p:grpSpPr>
            <p:pic>
              <p:nvPicPr>
                <p:cNvPr id="1320" name="Picture 3">
                  <a:extLst>
                    <a:ext uri="{FF2B5EF4-FFF2-40B4-BE49-F238E27FC236}">
                      <a16:creationId xmlns:a16="http://schemas.microsoft.com/office/drawing/2014/main" id="{8592321D-9611-488B-AAF3-6C387D3492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 name="Picture 3">
                  <a:extLst>
                    <a:ext uri="{FF2B5EF4-FFF2-40B4-BE49-F238E27FC236}">
                      <a16:creationId xmlns:a16="http://schemas.microsoft.com/office/drawing/2014/main" id="{04DE58FE-CCEE-4357-8ED1-04D83B6AA2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2" name="Picture 3">
                  <a:extLst>
                    <a:ext uri="{FF2B5EF4-FFF2-40B4-BE49-F238E27FC236}">
                      <a16:creationId xmlns:a16="http://schemas.microsoft.com/office/drawing/2014/main" id="{771C8FC9-B802-42BB-A05B-C0C851230F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3" name="Picture 3">
                  <a:extLst>
                    <a:ext uri="{FF2B5EF4-FFF2-40B4-BE49-F238E27FC236}">
                      <a16:creationId xmlns:a16="http://schemas.microsoft.com/office/drawing/2014/main" id="{9FF2C5D2-11B7-4003-8A05-EBDF9403E0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4" name="Picture 3">
                  <a:extLst>
                    <a:ext uri="{FF2B5EF4-FFF2-40B4-BE49-F238E27FC236}">
                      <a16:creationId xmlns:a16="http://schemas.microsoft.com/office/drawing/2014/main" id="{160E6C25-B72E-4E51-B467-103AC0952F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5" name="Picture 3">
                  <a:extLst>
                    <a:ext uri="{FF2B5EF4-FFF2-40B4-BE49-F238E27FC236}">
                      <a16:creationId xmlns:a16="http://schemas.microsoft.com/office/drawing/2014/main" id="{FA18CD3F-6523-47D5-9A02-3529B44565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6" name="Picture 3">
                  <a:extLst>
                    <a:ext uri="{FF2B5EF4-FFF2-40B4-BE49-F238E27FC236}">
                      <a16:creationId xmlns:a16="http://schemas.microsoft.com/office/drawing/2014/main" id="{B89DF647-B57B-4F94-AC7C-DEBE6EF673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5" name="グループ化 1214">
                <a:extLst>
                  <a:ext uri="{FF2B5EF4-FFF2-40B4-BE49-F238E27FC236}">
                    <a16:creationId xmlns:a16="http://schemas.microsoft.com/office/drawing/2014/main" id="{02B4C3DA-26E0-4E06-8A3E-5F5C37B89168}"/>
                  </a:ext>
                </a:extLst>
              </p:cNvPr>
              <p:cNvGrpSpPr/>
              <p:nvPr/>
            </p:nvGrpSpPr>
            <p:grpSpPr>
              <a:xfrm>
                <a:off x="1913478" y="1335311"/>
                <a:ext cx="8424578" cy="2738777"/>
                <a:chOff x="1574588" y="2077200"/>
                <a:chExt cx="8424578" cy="2738777"/>
              </a:xfrm>
            </p:grpSpPr>
            <p:pic>
              <p:nvPicPr>
                <p:cNvPr id="1313" name="Picture 3">
                  <a:extLst>
                    <a:ext uri="{FF2B5EF4-FFF2-40B4-BE49-F238E27FC236}">
                      <a16:creationId xmlns:a16="http://schemas.microsoft.com/office/drawing/2014/main" id="{D917913B-715E-4C3D-91EF-509F358A0C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4" name="Picture 3">
                  <a:extLst>
                    <a:ext uri="{FF2B5EF4-FFF2-40B4-BE49-F238E27FC236}">
                      <a16:creationId xmlns:a16="http://schemas.microsoft.com/office/drawing/2014/main" id="{5B2D0BE8-5728-4923-8646-036D6548DF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5" name="Picture 3">
                  <a:extLst>
                    <a:ext uri="{FF2B5EF4-FFF2-40B4-BE49-F238E27FC236}">
                      <a16:creationId xmlns:a16="http://schemas.microsoft.com/office/drawing/2014/main" id="{F8196B40-4061-4856-8EE2-42453BBF4A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6" name="Picture 3">
                  <a:extLst>
                    <a:ext uri="{FF2B5EF4-FFF2-40B4-BE49-F238E27FC236}">
                      <a16:creationId xmlns:a16="http://schemas.microsoft.com/office/drawing/2014/main" id="{52E9D638-109C-427C-B623-08BAC842B4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7" name="Picture 3">
                  <a:extLst>
                    <a:ext uri="{FF2B5EF4-FFF2-40B4-BE49-F238E27FC236}">
                      <a16:creationId xmlns:a16="http://schemas.microsoft.com/office/drawing/2014/main" id="{1648393A-D3D6-441D-9152-9908678068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8" name="Picture 3">
                  <a:extLst>
                    <a:ext uri="{FF2B5EF4-FFF2-40B4-BE49-F238E27FC236}">
                      <a16:creationId xmlns:a16="http://schemas.microsoft.com/office/drawing/2014/main" id="{D57A7E72-CC36-40DD-A24F-F0EC3A44DD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9" name="Picture 3">
                  <a:extLst>
                    <a:ext uri="{FF2B5EF4-FFF2-40B4-BE49-F238E27FC236}">
                      <a16:creationId xmlns:a16="http://schemas.microsoft.com/office/drawing/2014/main" id="{24D68922-0BF0-4789-860B-24FA47CCFE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6" name="グループ化 1215">
                <a:extLst>
                  <a:ext uri="{FF2B5EF4-FFF2-40B4-BE49-F238E27FC236}">
                    <a16:creationId xmlns:a16="http://schemas.microsoft.com/office/drawing/2014/main" id="{B1F3045A-B03F-4889-AE81-D73FE325B985}"/>
                  </a:ext>
                </a:extLst>
              </p:cNvPr>
              <p:cNvGrpSpPr/>
              <p:nvPr/>
            </p:nvGrpSpPr>
            <p:grpSpPr>
              <a:xfrm>
                <a:off x="2459610" y="1677407"/>
                <a:ext cx="8424578" cy="2738777"/>
                <a:chOff x="1574588" y="2077200"/>
                <a:chExt cx="8424578" cy="2738777"/>
              </a:xfrm>
            </p:grpSpPr>
            <p:pic>
              <p:nvPicPr>
                <p:cNvPr id="1306" name="Picture 3">
                  <a:extLst>
                    <a:ext uri="{FF2B5EF4-FFF2-40B4-BE49-F238E27FC236}">
                      <a16:creationId xmlns:a16="http://schemas.microsoft.com/office/drawing/2014/main" id="{43614042-5E37-49B6-8054-51017EB287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7" name="Picture 3">
                  <a:extLst>
                    <a:ext uri="{FF2B5EF4-FFF2-40B4-BE49-F238E27FC236}">
                      <a16:creationId xmlns:a16="http://schemas.microsoft.com/office/drawing/2014/main" id="{AA3162C3-2718-4C6F-AC0A-613E2C2437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8" name="Picture 3">
                  <a:extLst>
                    <a:ext uri="{FF2B5EF4-FFF2-40B4-BE49-F238E27FC236}">
                      <a16:creationId xmlns:a16="http://schemas.microsoft.com/office/drawing/2014/main" id="{FA46B6C4-73A3-4E0E-BD97-2BD3F1298E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9" name="Picture 3">
                  <a:extLst>
                    <a:ext uri="{FF2B5EF4-FFF2-40B4-BE49-F238E27FC236}">
                      <a16:creationId xmlns:a16="http://schemas.microsoft.com/office/drawing/2014/main" id="{8999620C-BD60-4E49-94AF-7BCED9558D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 name="Picture 3">
                  <a:extLst>
                    <a:ext uri="{FF2B5EF4-FFF2-40B4-BE49-F238E27FC236}">
                      <a16:creationId xmlns:a16="http://schemas.microsoft.com/office/drawing/2014/main" id="{ADE2B943-BE2C-41CC-B1CC-E7AE775D1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1" name="Picture 3">
                  <a:extLst>
                    <a:ext uri="{FF2B5EF4-FFF2-40B4-BE49-F238E27FC236}">
                      <a16:creationId xmlns:a16="http://schemas.microsoft.com/office/drawing/2014/main" id="{0A06F62C-C0F3-4B56-81FA-9DA5EB06C4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2" name="Picture 3">
                  <a:extLst>
                    <a:ext uri="{FF2B5EF4-FFF2-40B4-BE49-F238E27FC236}">
                      <a16:creationId xmlns:a16="http://schemas.microsoft.com/office/drawing/2014/main" id="{8F534E6A-69A3-4ABD-9E41-C18BCC909F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7" name="グループ化 1216">
                <a:extLst>
                  <a:ext uri="{FF2B5EF4-FFF2-40B4-BE49-F238E27FC236}">
                    <a16:creationId xmlns:a16="http://schemas.microsoft.com/office/drawing/2014/main" id="{736082BB-C029-480D-956C-5719D18FF3E0}"/>
                  </a:ext>
                </a:extLst>
              </p:cNvPr>
              <p:cNvGrpSpPr/>
              <p:nvPr/>
            </p:nvGrpSpPr>
            <p:grpSpPr>
              <a:xfrm>
                <a:off x="3005742" y="2019503"/>
                <a:ext cx="8424578" cy="2738777"/>
                <a:chOff x="1574588" y="2077200"/>
                <a:chExt cx="8424578" cy="2738777"/>
              </a:xfrm>
            </p:grpSpPr>
            <p:pic>
              <p:nvPicPr>
                <p:cNvPr id="1299" name="Picture 3">
                  <a:extLst>
                    <a:ext uri="{FF2B5EF4-FFF2-40B4-BE49-F238E27FC236}">
                      <a16:creationId xmlns:a16="http://schemas.microsoft.com/office/drawing/2014/main" id="{4845537C-ADC7-4492-8F9A-A8E1CE4BCF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 name="Picture 3">
                  <a:extLst>
                    <a:ext uri="{FF2B5EF4-FFF2-40B4-BE49-F238E27FC236}">
                      <a16:creationId xmlns:a16="http://schemas.microsoft.com/office/drawing/2014/main" id="{75D1D8D7-3DDC-41C3-96D0-BD2F069D0B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1" name="Picture 3">
                  <a:extLst>
                    <a:ext uri="{FF2B5EF4-FFF2-40B4-BE49-F238E27FC236}">
                      <a16:creationId xmlns:a16="http://schemas.microsoft.com/office/drawing/2014/main" id="{6426C478-E885-48E0-887E-5F5DB02BED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2" name="Picture 3">
                  <a:extLst>
                    <a:ext uri="{FF2B5EF4-FFF2-40B4-BE49-F238E27FC236}">
                      <a16:creationId xmlns:a16="http://schemas.microsoft.com/office/drawing/2014/main" id="{AD0701DA-1846-44FA-A907-0851251AA8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3" name="Picture 3">
                  <a:extLst>
                    <a:ext uri="{FF2B5EF4-FFF2-40B4-BE49-F238E27FC236}">
                      <a16:creationId xmlns:a16="http://schemas.microsoft.com/office/drawing/2014/main" id="{DE188E8D-1FE0-4536-A4E2-9D32E9C323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4" name="Picture 3">
                  <a:extLst>
                    <a:ext uri="{FF2B5EF4-FFF2-40B4-BE49-F238E27FC236}">
                      <a16:creationId xmlns:a16="http://schemas.microsoft.com/office/drawing/2014/main" id="{53B34E0E-0471-48C1-BA30-A52635C255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5" name="Picture 3">
                  <a:extLst>
                    <a:ext uri="{FF2B5EF4-FFF2-40B4-BE49-F238E27FC236}">
                      <a16:creationId xmlns:a16="http://schemas.microsoft.com/office/drawing/2014/main" id="{020B3221-0DC2-475F-B84D-43BF780B7B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8" name="グループ化 1217">
                <a:extLst>
                  <a:ext uri="{FF2B5EF4-FFF2-40B4-BE49-F238E27FC236}">
                    <a16:creationId xmlns:a16="http://schemas.microsoft.com/office/drawing/2014/main" id="{41B98465-5291-4C14-8C89-7DFC5EB2A11C}"/>
                  </a:ext>
                </a:extLst>
              </p:cNvPr>
              <p:cNvGrpSpPr/>
              <p:nvPr/>
            </p:nvGrpSpPr>
            <p:grpSpPr>
              <a:xfrm>
                <a:off x="3551874" y="2361599"/>
                <a:ext cx="8424578" cy="2738777"/>
                <a:chOff x="1574588" y="2077200"/>
                <a:chExt cx="8424578" cy="2738777"/>
              </a:xfrm>
            </p:grpSpPr>
            <p:pic>
              <p:nvPicPr>
                <p:cNvPr id="1227" name="Picture 3">
                  <a:extLst>
                    <a:ext uri="{FF2B5EF4-FFF2-40B4-BE49-F238E27FC236}">
                      <a16:creationId xmlns:a16="http://schemas.microsoft.com/office/drawing/2014/main" id="{F64E59E7-B5FE-427B-8948-16803436E1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 name="Picture 3">
                  <a:extLst>
                    <a:ext uri="{FF2B5EF4-FFF2-40B4-BE49-F238E27FC236}">
                      <a16:creationId xmlns:a16="http://schemas.microsoft.com/office/drawing/2014/main" id="{8D43A82D-DFCF-495A-8579-9FE1404EA9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 name="Picture 3">
                  <a:extLst>
                    <a:ext uri="{FF2B5EF4-FFF2-40B4-BE49-F238E27FC236}">
                      <a16:creationId xmlns:a16="http://schemas.microsoft.com/office/drawing/2014/main" id="{05F78B66-BFA0-43D9-8BC9-4574B86462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 name="Picture 3">
                  <a:extLst>
                    <a:ext uri="{FF2B5EF4-FFF2-40B4-BE49-F238E27FC236}">
                      <a16:creationId xmlns:a16="http://schemas.microsoft.com/office/drawing/2014/main" id="{60BE22BF-447D-4844-A17A-113062C2E5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 name="Picture 3">
                  <a:extLst>
                    <a:ext uri="{FF2B5EF4-FFF2-40B4-BE49-F238E27FC236}">
                      <a16:creationId xmlns:a16="http://schemas.microsoft.com/office/drawing/2014/main" id="{BA9B1B0F-F78B-4AAE-9267-9BE936FC6F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7" name="Picture 3">
                  <a:extLst>
                    <a:ext uri="{FF2B5EF4-FFF2-40B4-BE49-F238E27FC236}">
                      <a16:creationId xmlns:a16="http://schemas.microsoft.com/office/drawing/2014/main" id="{758DFC19-C505-4D4C-88E2-D5E0A7007A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8" name="Picture 3">
                  <a:extLst>
                    <a:ext uri="{FF2B5EF4-FFF2-40B4-BE49-F238E27FC236}">
                      <a16:creationId xmlns:a16="http://schemas.microsoft.com/office/drawing/2014/main" id="{EB50480A-C47D-4188-B42C-A94D2272BD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9" name="グループ化 1218">
                <a:extLst>
                  <a:ext uri="{FF2B5EF4-FFF2-40B4-BE49-F238E27FC236}">
                    <a16:creationId xmlns:a16="http://schemas.microsoft.com/office/drawing/2014/main" id="{E3E6C4AE-F6EE-4F2C-B1C1-BC38B526CDAF}"/>
                  </a:ext>
                </a:extLst>
              </p:cNvPr>
              <p:cNvGrpSpPr/>
              <p:nvPr/>
            </p:nvGrpSpPr>
            <p:grpSpPr>
              <a:xfrm>
                <a:off x="4098007" y="2703692"/>
                <a:ext cx="8424578" cy="2738777"/>
                <a:chOff x="1574588" y="2077200"/>
                <a:chExt cx="8424578" cy="2738777"/>
              </a:xfrm>
            </p:grpSpPr>
            <p:pic>
              <p:nvPicPr>
                <p:cNvPr id="1220" name="Picture 3">
                  <a:extLst>
                    <a:ext uri="{FF2B5EF4-FFF2-40B4-BE49-F238E27FC236}">
                      <a16:creationId xmlns:a16="http://schemas.microsoft.com/office/drawing/2014/main" id="{833DEB3D-A6C4-4E8D-8575-E5839F8A58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1" name="Picture 3">
                  <a:extLst>
                    <a:ext uri="{FF2B5EF4-FFF2-40B4-BE49-F238E27FC236}">
                      <a16:creationId xmlns:a16="http://schemas.microsoft.com/office/drawing/2014/main" id="{BA1BEC28-E728-4090-9AA0-35F0E96A6B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2" name="Picture 3">
                  <a:extLst>
                    <a:ext uri="{FF2B5EF4-FFF2-40B4-BE49-F238E27FC236}">
                      <a16:creationId xmlns:a16="http://schemas.microsoft.com/office/drawing/2014/main" id="{BA5C459E-0BD6-44D8-B1BA-56192E7453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3" name="Picture 3">
                  <a:extLst>
                    <a:ext uri="{FF2B5EF4-FFF2-40B4-BE49-F238E27FC236}">
                      <a16:creationId xmlns:a16="http://schemas.microsoft.com/office/drawing/2014/main" id="{D95B3ACD-09B2-4641-BF43-50B3141011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4" name="Picture 3">
                  <a:extLst>
                    <a:ext uri="{FF2B5EF4-FFF2-40B4-BE49-F238E27FC236}">
                      <a16:creationId xmlns:a16="http://schemas.microsoft.com/office/drawing/2014/main" id="{5D1193FC-6899-4BAA-AA3C-80B3DFDC07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5" name="Picture 3">
                  <a:extLst>
                    <a:ext uri="{FF2B5EF4-FFF2-40B4-BE49-F238E27FC236}">
                      <a16:creationId xmlns:a16="http://schemas.microsoft.com/office/drawing/2014/main" id="{03439A4A-6292-453F-829E-7652216BA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6" name="Picture 3">
                  <a:extLst>
                    <a:ext uri="{FF2B5EF4-FFF2-40B4-BE49-F238E27FC236}">
                      <a16:creationId xmlns:a16="http://schemas.microsoft.com/office/drawing/2014/main" id="{36FF1437-2FA0-44C1-84FB-06498A719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51" name="グループ化 950">
              <a:extLst>
                <a:ext uri="{FF2B5EF4-FFF2-40B4-BE49-F238E27FC236}">
                  <a16:creationId xmlns:a16="http://schemas.microsoft.com/office/drawing/2014/main" id="{1061AAEA-62E0-42FB-A589-7600A2512FFD}"/>
                </a:ext>
              </a:extLst>
            </p:cNvPr>
            <p:cNvGrpSpPr/>
            <p:nvPr/>
          </p:nvGrpSpPr>
          <p:grpSpPr>
            <a:xfrm>
              <a:off x="4377138" y="3182771"/>
              <a:ext cx="2449501" cy="1026689"/>
              <a:chOff x="275082" y="309023"/>
              <a:chExt cx="12247503" cy="5133446"/>
            </a:xfrm>
          </p:grpSpPr>
          <p:grpSp>
            <p:nvGrpSpPr>
              <p:cNvPr id="1148" name="グループ化 1147">
                <a:extLst>
                  <a:ext uri="{FF2B5EF4-FFF2-40B4-BE49-F238E27FC236}">
                    <a16:creationId xmlns:a16="http://schemas.microsoft.com/office/drawing/2014/main" id="{6E8EDA5E-A819-41B4-8741-C318250F5609}"/>
                  </a:ext>
                </a:extLst>
              </p:cNvPr>
              <p:cNvGrpSpPr/>
              <p:nvPr/>
            </p:nvGrpSpPr>
            <p:grpSpPr>
              <a:xfrm>
                <a:off x="275082" y="309023"/>
                <a:ext cx="8424578" cy="2738777"/>
                <a:chOff x="1574588" y="2077200"/>
                <a:chExt cx="8424578" cy="2738777"/>
              </a:xfrm>
            </p:grpSpPr>
            <p:pic>
              <p:nvPicPr>
                <p:cNvPr id="1205" name="Picture 3">
                  <a:extLst>
                    <a:ext uri="{FF2B5EF4-FFF2-40B4-BE49-F238E27FC236}">
                      <a16:creationId xmlns:a16="http://schemas.microsoft.com/office/drawing/2014/main" id="{D9CFB758-5AD2-4EFF-9023-33907D5569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6" name="Picture 3">
                  <a:extLst>
                    <a:ext uri="{FF2B5EF4-FFF2-40B4-BE49-F238E27FC236}">
                      <a16:creationId xmlns:a16="http://schemas.microsoft.com/office/drawing/2014/main" id="{E791E667-A853-42D3-A470-C45FBF70A5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7" name="Picture 3">
                  <a:extLst>
                    <a:ext uri="{FF2B5EF4-FFF2-40B4-BE49-F238E27FC236}">
                      <a16:creationId xmlns:a16="http://schemas.microsoft.com/office/drawing/2014/main" id="{CFBB9DA4-E668-4CB3-9DBB-8BD9F5989B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 name="Picture 3">
                  <a:extLst>
                    <a:ext uri="{FF2B5EF4-FFF2-40B4-BE49-F238E27FC236}">
                      <a16:creationId xmlns:a16="http://schemas.microsoft.com/office/drawing/2014/main" id="{C4F43EB7-1E68-439A-A6D7-A074AE29F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9" name="Picture 3">
                  <a:extLst>
                    <a:ext uri="{FF2B5EF4-FFF2-40B4-BE49-F238E27FC236}">
                      <a16:creationId xmlns:a16="http://schemas.microsoft.com/office/drawing/2014/main" id="{DFC5CF6C-FA70-43F9-955C-D6E04889B0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0" name="Picture 3">
                  <a:extLst>
                    <a:ext uri="{FF2B5EF4-FFF2-40B4-BE49-F238E27FC236}">
                      <a16:creationId xmlns:a16="http://schemas.microsoft.com/office/drawing/2014/main" id="{DABFECFA-79B0-404F-822B-29CC7FBCE6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1" name="Picture 3">
                  <a:extLst>
                    <a:ext uri="{FF2B5EF4-FFF2-40B4-BE49-F238E27FC236}">
                      <a16:creationId xmlns:a16="http://schemas.microsoft.com/office/drawing/2014/main" id="{AA79551B-610F-4499-9381-F618512DE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49" name="グループ化 1148">
                <a:extLst>
                  <a:ext uri="{FF2B5EF4-FFF2-40B4-BE49-F238E27FC236}">
                    <a16:creationId xmlns:a16="http://schemas.microsoft.com/office/drawing/2014/main" id="{6DBD0D22-0DA4-4314-93F2-CB338AD2F502}"/>
                  </a:ext>
                </a:extLst>
              </p:cNvPr>
              <p:cNvGrpSpPr/>
              <p:nvPr/>
            </p:nvGrpSpPr>
            <p:grpSpPr>
              <a:xfrm>
                <a:off x="821214" y="651119"/>
                <a:ext cx="8424578" cy="2738777"/>
                <a:chOff x="1574588" y="2077200"/>
                <a:chExt cx="8424578" cy="2738777"/>
              </a:xfrm>
            </p:grpSpPr>
            <p:pic>
              <p:nvPicPr>
                <p:cNvPr id="1198" name="Picture 3">
                  <a:extLst>
                    <a:ext uri="{FF2B5EF4-FFF2-40B4-BE49-F238E27FC236}">
                      <a16:creationId xmlns:a16="http://schemas.microsoft.com/office/drawing/2014/main" id="{C4C298A5-68B5-4ADF-A671-DE96595511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9" name="Picture 3">
                  <a:extLst>
                    <a:ext uri="{FF2B5EF4-FFF2-40B4-BE49-F238E27FC236}">
                      <a16:creationId xmlns:a16="http://schemas.microsoft.com/office/drawing/2014/main" id="{99929D6D-F434-4291-A8A7-ECA1CE96E7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0" name="Picture 3">
                  <a:extLst>
                    <a:ext uri="{FF2B5EF4-FFF2-40B4-BE49-F238E27FC236}">
                      <a16:creationId xmlns:a16="http://schemas.microsoft.com/office/drawing/2014/main" id="{CCE128DA-8359-494B-B546-08D6192C1E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1" name="Picture 3">
                  <a:extLst>
                    <a:ext uri="{FF2B5EF4-FFF2-40B4-BE49-F238E27FC236}">
                      <a16:creationId xmlns:a16="http://schemas.microsoft.com/office/drawing/2014/main" id="{82527AF8-4A80-4C54-AD91-1B3028861A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2" name="Picture 3">
                  <a:extLst>
                    <a:ext uri="{FF2B5EF4-FFF2-40B4-BE49-F238E27FC236}">
                      <a16:creationId xmlns:a16="http://schemas.microsoft.com/office/drawing/2014/main" id="{8A64D3F1-60A2-4769-B9B0-233AF2CE35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3" name="Picture 3">
                  <a:extLst>
                    <a:ext uri="{FF2B5EF4-FFF2-40B4-BE49-F238E27FC236}">
                      <a16:creationId xmlns:a16="http://schemas.microsoft.com/office/drawing/2014/main" id="{AC4B1D9B-D1AB-4F67-8ABE-3FE6D83F7D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4" name="Picture 3">
                  <a:extLst>
                    <a:ext uri="{FF2B5EF4-FFF2-40B4-BE49-F238E27FC236}">
                      <a16:creationId xmlns:a16="http://schemas.microsoft.com/office/drawing/2014/main" id="{04E119B5-4D27-4EB2-BAE1-ECDC54471D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0" name="グループ化 1149">
                <a:extLst>
                  <a:ext uri="{FF2B5EF4-FFF2-40B4-BE49-F238E27FC236}">
                    <a16:creationId xmlns:a16="http://schemas.microsoft.com/office/drawing/2014/main" id="{8F853725-4AD1-4ED0-A0CD-E1C2395A012F}"/>
                  </a:ext>
                </a:extLst>
              </p:cNvPr>
              <p:cNvGrpSpPr/>
              <p:nvPr/>
            </p:nvGrpSpPr>
            <p:grpSpPr>
              <a:xfrm>
                <a:off x="1367346" y="993215"/>
                <a:ext cx="8424578" cy="2738777"/>
                <a:chOff x="1574588" y="2077200"/>
                <a:chExt cx="8424578" cy="2738777"/>
              </a:xfrm>
            </p:grpSpPr>
            <p:pic>
              <p:nvPicPr>
                <p:cNvPr id="1191" name="Picture 3">
                  <a:extLst>
                    <a:ext uri="{FF2B5EF4-FFF2-40B4-BE49-F238E27FC236}">
                      <a16:creationId xmlns:a16="http://schemas.microsoft.com/office/drawing/2014/main" id="{423DB19E-3492-4BC6-B78E-AEC8CBA8B5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2" name="Picture 3">
                  <a:extLst>
                    <a:ext uri="{FF2B5EF4-FFF2-40B4-BE49-F238E27FC236}">
                      <a16:creationId xmlns:a16="http://schemas.microsoft.com/office/drawing/2014/main" id="{E309508F-3B40-4373-9ABA-13C628FD2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3" name="Picture 3">
                  <a:extLst>
                    <a:ext uri="{FF2B5EF4-FFF2-40B4-BE49-F238E27FC236}">
                      <a16:creationId xmlns:a16="http://schemas.microsoft.com/office/drawing/2014/main" id="{09C4529F-230D-45DA-950D-A4D28FCA61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4" name="Picture 3">
                  <a:extLst>
                    <a:ext uri="{FF2B5EF4-FFF2-40B4-BE49-F238E27FC236}">
                      <a16:creationId xmlns:a16="http://schemas.microsoft.com/office/drawing/2014/main" id="{880A3F03-9F39-490C-A70F-7EF55E4650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5" name="Picture 3">
                  <a:extLst>
                    <a:ext uri="{FF2B5EF4-FFF2-40B4-BE49-F238E27FC236}">
                      <a16:creationId xmlns:a16="http://schemas.microsoft.com/office/drawing/2014/main" id="{7EBF3A29-0D89-4F4E-98C8-46B3E43FF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6" name="Picture 3">
                  <a:extLst>
                    <a:ext uri="{FF2B5EF4-FFF2-40B4-BE49-F238E27FC236}">
                      <a16:creationId xmlns:a16="http://schemas.microsoft.com/office/drawing/2014/main" id="{C9FE3B2D-CB85-493F-AC77-54F37AC85B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7" name="Picture 3">
                  <a:extLst>
                    <a:ext uri="{FF2B5EF4-FFF2-40B4-BE49-F238E27FC236}">
                      <a16:creationId xmlns:a16="http://schemas.microsoft.com/office/drawing/2014/main" id="{DB22F18F-1CDA-4B72-9531-98FA87857D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1" name="グループ化 1150">
                <a:extLst>
                  <a:ext uri="{FF2B5EF4-FFF2-40B4-BE49-F238E27FC236}">
                    <a16:creationId xmlns:a16="http://schemas.microsoft.com/office/drawing/2014/main" id="{0544C6F2-7B98-411F-BC6F-67A2E4888A04}"/>
                  </a:ext>
                </a:extLst>
              </p:cNvPr>
              <p:cNvGrpSpPr/>
              <p:nvPr/>
            </p:nvGrpSpPr>
            <p:grpSpPr>
              <a:xfrm>
                <a:off x="1913478" y="1335311"/>
                <a:ext cx="8424578" cy="2738777"/>
                <a:chOff x="1574588" y="2077200"/>
                <a:chExt cx="8424578" cy="2738777"/>
              </a:xfrm>
            </p:grpSpPr>
            <p:pic>
              <p:nvPicPr>
                <p:cNvPr id="1184" name="Picture 3">
                  <a:extLst>
                    <a:ext uri="{FF2B5EF4-FFF2-40B4-BE49-F238E27FC236}">
                      <a16:creationId xmlns:a16="http://schemas.microsoft.com/office/drawing/2014/main" id="{EF0DA34E-7336-4F6B-A85D-2EF5255387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5" name="Picture 3">
                  <a:extLst>
                    <a:ext uri="{FF2B5EF4-FFF2-40B4-BE49-F238E27FC236}">
                      <a16:creationId xmlns:a16="http://schemas.microsoft.com/office/drawing/2014/main" id="{71C67F80-EA11-4486-8062-1D68F2DB6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 name="Picture 3">
                  <a:extLst>
                    <a:ext uri="{FF2B5EF4-FFF2-40B4-BE49-F238E27FC236}">
                      <a16:creationId xmlns:a16="http://schemas.microsoft.com/office/drawing/2014/main" id="{49093067-402C-4732-9179-2552BD79FB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 name="Picture 3">
                  <a:extLst>
                    <a:ext uri="{FF2B5EF4-FFF2-40B4-BE49-F238E27FC236}">
                      <a16:creationId xmlns:a16="http://schemas.microsoft.com/office/drawing/2014/main" id="{9FA4E4FC-DD50-454E-A498-C8667F705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 name="Picture 3">
                  <a:extLst>
                    <a:ext uri="{FF2B5EF4-FFF2-40B4-BE49-F238E27FC236}">
                      <a16:creationId xmlns:a16="http://schemas.microsoft.com/office/drawing/2014/main" id="{922C86B9-2073-4C2B-AFDA-50E107DCDA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 name="Picture 3">
                  <a:extLst>
                    <a:ext uri="{FF2B5EF4-FFF2-40B4-BE49-F238E27FC236}">
                      <a16:creationId xmlns:a16="http://schemas.microsoft.com/office/drawing/2014/main" id="{78B375D8-708B-4142-9E6B-A9EE7DE51A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0" name="Picture 3">
                  <a:extLst>
                    <a:ext uri="{FF2B5EF4-FFF2-40B4-BE49-F238E27FC236}">
                      <a16:creationId xmlns:a16="http://schemas.microsoft.com/office/drawing/2014/main" id="{729438B4-2C48-468B-AFAD-307124B425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2" name="グループ化 1151">
                <a:extLst>
                  <a:ext uri="{FF2B5EF4-FFF2-40B4-BE49-F238E27FC236}">
                    <a16:creationId xmlns:a16="http://schemas.microsoft.com/office/drawing/2014/main" id="{EA672636-3686-4188-AEBE-DA1EA561C12D}"/>
                  </a:ext>
                </a:extLst>
              </p:cNvPr>
              <p:cNvGrpSpPr/>
              <p:nvPr/>
            </p:nvGrpSpPr>
            <p:grpSpPr>
              <a:xfrm>
                <a:off x="2459610" y="1677407"/>
                <a:ext cx="8424578" cy="2738777"/>
                <a:chOff x="1574588" y="2077200"/>
                <a:chExt cx="8424578" cy="2738777"/>
              </a:xfrm>
            </p:grpSpPr>
            <p:pic>
              <p:nvPicPr>
                <p:cNvPr id="1177" name="Picture 3">
                  <a:extLst>
                    <a:ext uri="{FF2B5EF4-FFF2-40B4-BE49-F238E27FC236}">
                      <a16:creationId xmlns:a16="http://schemas.microsoft.com/office/drawing/2014/main" id="{58FECD1D-3DF3-47FA-AC7C-1C125C55A7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 name="Picture 3">
                  <a:extLst>
                    <a:ext uri="{FF2B5EF4-FFF2-40B4-BE49-F238E27FC236}">
                      <a16:creationId xmlns:a16="http://schemas.microsoft.com/office/drawing/2014/main" id="{53125038-FE1D-4452-80E2-1571EC9D3C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9" name="Picture 3">
                  <a:extLst>
                    <a:ext uri="{FF2B5EF4-FFF2-40B4-BE49-F238E27FC236}">
                      <a16:creationId xmlns:a16="http://schemas.microsoft.com/office/drawing/2014/main" id="{50160EC2-2E65-4B5B-99FB-BC319E6C52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0" name="Picture 3">
                  <a:extLst>
                    <a:ext uri="{FF2B5EF4-FFF2-40B4-BE49-F238E27FC236}">
                      <a16:creationId xmlns:a16="http://schemas.microsoft.com/office/drawing/2014/main" id="{92DCAB02-5F1D-4A5A-ABCF-C2A40CE7DD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 name="Picture 3">
                  <a:extLst>
                    <a:ext uri="{FF2B5EF4-FFF2-40B4-BE49-F238E27FC236}">
                      <a16:creationId xmlns:a16="http://schemas.microsoft.com/office/drawing/2014/main" id="{783E0FB9-EC25-4A6F-A2D1-78925277B0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 name="Picture 3">
                  <a:extLst>
                    <a:ext uri="{FF2B5EF4-FFF2-40B4-BE49-F238E27FC236}">
                      <a16:creationId xmlns:a16="http://schemas.microsoft.com/office/drawing/2014/main" id="{8237ACE7-74B2-4D80-BEB6-76551B7975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3" name="Picture 3">
                  <a:extLst>
                    <a:ext uri="{FF2B5EF4-FFF2-40B4-BE49-F238E27FC236}">
                      <a16:creationId xmlns:a16="http://schemas.microsoft.com/office/drawing/2014/main" id="{A4DAE62D-FD0D-47F9-AF9F-282FDBCA84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3" name="グループ化 1152">
                <a:extLst>
                  <a:ext uri="{FF2B5EF4-FFF2-40B4-BE49-F238E27FC236}">
                    <a16:creationId xmlns:a16="http://schemas.microsoft.com/office/drawing/2014/main" id="{3A677AA8-CEF1-4CDB-8B8E-625E6E2D5B5A}"/>
                  </a:ext>
                </a:extLst>
              </p:cNvPr>
              <p:cNvGrpSpPr/>
              <p:nvPr/>
            </p:nvGrpSpPr>
            <p:grpSpPr>
              <a:xfrm>
                <a:off x="3005742" y="2019503"/>
                <a:ext cx="8424578" cy="2738777"/>
                <a:chOff x="1574588" y="2077200"/>
                <a:chExt cx="8424578" cy="2738777"/>
              </a:xfrm>
            </p:grpSpPr>
            <p:pic>
              <p:nvPicPr>
                <p:cNvPr id="1170" name="Picture 3">
                  <a:extLst>
                    <a:ext uri="{FF2B5EF4-FFF2-40B4-BE49-F238E27FC236}">
                      <a16:creationId xmlns:a16="http://schemas.microsoft.com/office/drawing/2014/main" id="{ABE3A3BD-2483-45A9-A94D-DF7FE88861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1" name="Picture 3">
                  <a:extLst>
                    <a:ext uri="{FF2B5EF4-FFF2-40B4-BE49-F238E27FC236}">
                      <a16:creationId xmlns:a16="http://schemas.microsoft.com/office/drawing/2014/main" id="{E1D11AC0-C9E1-4E8B-8910-8C67C81B53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2" name="Picture 3">
                  <a:extLst>
                    <a:ext uri="{FF2B5EF4-FFF2-40B4-BE49-F238E27FC236}">
                      <a16:creationId xmlns:a16="http://schemas.microsoft.com/office/drawing/2014/main" id="{7C44C749-B08B-425D-B0A6-A47C054D49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3" name="Picture 3">
                  <a:extLst>
                    <a:ext uri="{FF2B5EF4-FFF2-40B4-BE49-F238E27FC236}">
                      <a16:creationId xmlns:a16="http://schemas.microsoft.com/office/drawing/2014/main" id="{F8E51405-58A4-47D4-A0E1-730EDA058C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4" name="Picture 3">
                  <a:extLst>
                    <a:ext uri="{FF2B5EF4-FFF2-40B4-BE49-F238E27FC236}">
                      <a16:creationId xmlns:a16="http://schemas.microsoft.com/office/drawing/2014/main" id="{4C07B163-2962-44BA-B477-AB8739E911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5" name="Picture 3">
                  <a:extLst>
                    <a:ext uri="{FF2B5EF4-FFF2-40B4-BE49-F238E27FC236}">
                      <a16:creationId xmlns:a16="http://schemas.microsoft.com/office/drawing/2014/main" id="{CD68ABBB-449B-4B48-B727-13EA7491B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6" name="Picture 3">
                  <a:extLst>
                    <a:ext uri="{FF2B5EF4-FFF2-40B4-BE49-F238E27FC236}">
                      <a16:creationId xmlns:a16="http://schemas.microsoft.com/office/drawing/2014/main" id="{2338CAB2-8F39-417D-8A90-DA38C42EFD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4" name="グループ化 1153">
                <a:extLst>
                  <a:ext uri="{FF2B5EF4-FFF2-40B4-BE49-F238E27FC236}">
                    <a16:creationId xmlns:a16="http://schemas.microsoft.com/office/drawing/2014/main" id="{4528A505-317B-44F2-B700-20EEC3F08CEC}"/>
                  </a:ext>
                </a:extLst>
              </p:cNvPr>
              <p:cNvGrpSpPr/>
              <p:nvPr/>
            </p:nvGrpSpPr>
            <p:grpSpPr>
              <a:xfrm>
                <a:off x="3551874" y="2361599"/>
                <a:ext cx="8424578" cy="2738777"/>
                <a:chOff x="1574588" y="2077200"/>
                <a:chExt cx="8424578" cy="2738777"/>
              </a:xfrm>
            </p:grpSpPr>
            <p:pic>
              <p:nvPicPr>
                <p:cNvPr id="1163" name="Picture 3">
                  <a:extLst>
                    <a:ext uri="{FF2B5EF4-FFF2-40B4-BE49-F238E27FC236}">
                      <a16:creationId xmlns:a16="http://schemas.microsoft.com/office/drawing/2014/main" id="{0909F7B9-056B-477F-9309-87077411B9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4" name="Picture 3">
                  <a:extLst>
                    <a:ext uri="{FF2B5EF4-FFF2-40B4-BE49-F238E27FC236}">
                      <a16:creationId xmlns:a16="http://schemas.microsoft.com/office/drawing/2014/main" id="{849AE62B-225C-4AE6-A88D-B727071CC8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5" name="Picture 3">
                  <a:extLst>
                    <a:ext uri="{FF2B5EF4-FFF2-40B4-BE49-F238E27FC236}">
                      <a16:creationId xmlns:a16="http://schemas.microsoft.com/office/drawing/2014/main" id="{E0759EC9-7228-49A5-A62E-D01CB1665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6" name="Picture 3">
                  <a:extLst>
                    <a:ext uri="{FF2B5EF4-FFF2-40B4-BE49-F238E27FC236}">
                      <a16:creationId xmlns:a16="http://schemas.microsoft.com/office/drawing/2014/main" id="{A91B26EB-B70F-47F0-B1CC-F5020514EE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 name="Picture 3">
                  <a:extLst>
                    <a:ext uri="{FF2B5EF4-FFF2-40B4-BE49-F238E27FC236}">
                      <a16:creationId xmlns:a16="http://schemas.microsoft.com/office/drawing/2014/main" id="{154F119C-5CEF-42D9-AD26-751A0E9350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8" name="Picture 3">
                  <a:extLst>
                    <a:ext uri="{FF2B5EF4-FFF2-40B4-BE49-F238E27FC236}">
                      <a16:creationId xmlns:a16="http://schemas.microsoft.com/office/drawing/2014/main" id="{3F13494C-DAF8-413C-97D2-6A7DC28428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9" name="Picture 3">
                  <a:extLst>
                    <a:ext uri="{FF2B5EF4-FFF2-40B4-BE49-F238E27FC236}">
                      <a16:creationId xmlns:a16="http://schemas.microsoft.com/office/drawing/2014/main" id="{3C26D5D6-A157-4187-B73D-9BC1954B56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5" name="グループ化 1154">
                <a:extLst>
                  <a:ext uri="{FF2B5EF4-FFF2-40B4-BE49-F238E27FC236}">
                    <a16:creationId xmlns:a16="http://schemas.microsoft.com/office/drawing/2014/main" id="{B9556620-80BD-4790-AA4E-BB8DAF5A29B9}"/>
                  </a:ext>
                </a:extLst>
              </p:cNvPr>
              <p:cNvGrpSpPr/>
              <p:nvPr/>
            </p:nvGrpSpPr>
            <p:grpSpPr>
              <a:xfrm>
                <a:off x="4098007" y="2703692"/>
                <a:ext cx="8424578" cy="2738777"/>
                <a:chOff x="1574588" y="2077200"/>
                <a:chExt cx="8424578" cy="2738777"/>
              </a:xfrm>
            </p:grpSpPr>
            <p:pic>
              <p:nvPicPr>
                <p:cNvPr id="1156" name="Picture 3">
                  <a:extLst>
                    <a:ext uri="{FF2B5EF4-FFF2-40B4-BE49-F238E27FC236}">
                      <a16:creationId xmlns:a16="http://schemas.microsoft.com/office/drawing/2014/main" id="{47D35F68-7739-4D2A-8986-05550CC1DD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 name="Picture 3">
                  <a:extLst>
                    <a:ext uri="{FF2B5EF4-FFF2-40B4-BE49-F238E27FC236}">
                      <a16:creationId xmlns:a16="http://schemas.microsoft.com/office/drawing/2014/main" id="{9A740122-1712-4980-9785-65C47B99DC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 name="Picture 3">
                  <a:extLst>
                    <a:ext uri="{FF2B5EF4-FFF2-40B4-BE49-F238E27FC236}">
                      <a16:creationId xmlns:a16="http://schemas.microsoft.com/office/drawing/2014/main" id="{8706B399-01B5-478E-9FA3-665C1B9B7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 name="Picture 3">
                  <a:extLst>
                    <a:ext uri="{FF2B5EF4-FFF2-40B4-BE49-F238E27FC236}">
                      <a16:creationId xmlns:a16="http://schemas.microsoft.com/office/drawing/2014/main" id="{BDE054CC-0342-4FD3-B5DE-F2291BFA4C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0" name="Picture 3">
                  <a:extLst>
                    <a:ext uri="{FF2B5EF4-FFF2-40B4-BE49-F238E27FC236}">
                      <a16:creationId xmlns:a16="http://schemas.microsoft.com/office/drawing/2014/main" id="{D21598FF-03C1-49A2-90E6-80DC24258E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1" name="Picture 3">
                  <a:extLst>
                    <a:ext uri="{FF2B5EF4-FFF2-40B4-BE49-F238E27FC236}">
                      <a16:creationId xmlns:a16="http://schemas.microsoft.com/office/drawing/2014/main" id="{CF8C6977-E108-4284-8F8B-D743D1D1EE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2" name="Picture 3">
                  <a:extLst>
                    <a:ext uri="{FF2B5EF4-FFF2-40B4-BE49-F238E27FC236}">
                      <a16:creationId xmlns:a16="http://schemas.microsoft.com/office/drawing/2014/main" id="{923B61C2-1B49-487F-9F7E-852863FEF8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52" name="グループ化 951">
              <a:extLst>
                <a:ext uri="{FF2B5EF4-FFF2-40B4-BE49-F238E27FC236}">
                  <a16:creationId xmlns:a16="http://schemas.microsoft.com/office/drawing/2014/main" id="{E32D35B1-EB30-40B6-AECD-6F7CC2585353}"/>
                </a:ext>
              </a:extLst>
            </p:cNvPr>
            <p:cNvGrpSpPr/>
            <p:nvPr/>
          </p:nvGrpSpPr>
          <p:grpSpPr>
            <a:xfrm>
              <a:off x="4377138" y="2944785"/>
              <a:ext cx="2449501" cy="1026689"/>
              <a:chOff x="275082" y="309023"/>
              <a:chExt cx="12247503" cy="5133446"/>
            </a:xfrm>
          </p:grpSpPr>
          <p:grpSp>
            <p:nvGrpSpPr>
              <p:cNvPr id="1084" name="グループ化 1083">
                <a:extLst>
                  <a:ext uri="{FF2B5EF4-FFF2-40B4-BE49-F238E27FC236}">
                    <a16:creationId xmlns:a16="http://schemas.microsoft.com/office/drawing/2014/main" id="{02960188-F7BE-49E4-A360-6186E85243A9}"/>
                  </a:ext>
                </a:extLst>
              </p:cNvPr>
              <p:cNvGrpSpPr/>
              <p:nvPr/>
            </p:nvGrpSpPr>
            <p:grpSpPr>
              <a:xfrm>
                <a:off x="275082" y="309023"/>
                <a:ext cx="8424578" cy="2738777"/>
                <a:chOff x="1574588" y="2077200"/>
                <a:chExt cx="8424578" cy="2738777"/>
              </a:xfrm>
            </p:grpSpPr>
            <p:pic>
              <p:nvPicPr>
                <p:cNvPr id="1141" name="Picture 3">
                  <a:extLst>
                    <a:ext uri="{FF2B5EF4-FFF2-40B4-BE49-F238E27FC236}">
                      <a16:creationId xmlns:a16="http://schemas.microsoft.com/office/drawing/2014/main" id="{0801E7AA-8AE7-49AA-B373-93120E89FB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2" name="Picture 3">
                  <a:extLst>
                    <a:ext uri="{FF2B5EF4-FFF2-40B4-BE49-F238E27FC236}">
                      <a16:creationId xmlns:a16="http://schemas.microsoft.com/office/drawing/2014/main" id="{3DEE26B4-64C8-4D5A-ACC8-7BC57F2C1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3" name="Picture 3">
                  <a:extLst>
                    <a:ext uri="{FF2B5EF4-FFF2-40B4-BE49-F238E27FC236}">
                      <a16:creationId xmlns:a16="http://schemas.microsoft.com/office/drawing/2014/main" id="{7155E863-D366-49F1-B7C1-25730BD8E6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4" name="Picture 3">
                  <a:extLst>
                    <a:ext uri="{FF2B5EF4-FFF2-40B4-BE49-F238E27FC236}">
                      <a16:creationId xmlns:a16="http://schemas.microsoft.com/office/drawing/2014/main" id="{83561299-8CD0-46FB-BD63-2ABFFC49F3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5" name="Picture 3">
                  <a:extLst>
                    <a:ext uri="{FF2B5EF4-FFF2-40B4-BE49-F238E27FC236}">
                      <a16:creationId xmlns:a16="http://schemas.microsoft.com/office/drawing/2014/main" id="{8CD964CA-2C44-4754-9F94-16DF849243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 name="Picture 3">
                  <a:extLst>
                    <a:ext uri="{FF2B5EF4-FFF2-40B4-BE49-F238E27FC236}">
                      <a16:creationId xmlns:a16="http://schemas.microsoft.com/office/drawing/2014/main" id="{56889F39-F552-4F07-BD77-CCED839E19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 name="Picture 3">
                  <a:extLst>
                    <a:ext uri="{FF2B5EF4-FFF2-40B4-BE49-F238E27FC236}">
                      <a16:creationId xmlns:a16="http://schemas.microsoft.com/office/drawing/2014/main" id="{D1C7555A-C52C-485C-A389-A7EF0BA468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5" name="グループ化 1084">
                <a:extLst>
                  <a:ext uri="{FF2B5EF4-FFF2-40B4-BE49-F238E27FC236}">
                    <a16:creationId xmlns:a16="http://schemas.microsoft.com/office/drawing/2014/main" id="{54B82A33-D0D1-416D-97BB-F4881EB3B0D5}"/>
                  </a:ext>
                </a:extLst>
              </p:cNvPr>
              <p:cNvGrpSpPr/>
              <p:nvPr/>
            </p:nvGrpSpPr>
            <p:grpSpPr>
              <a:xfrm>
                <a:off x="821214" y="651119"/>
                <a:ext cx="8424578" cy="2738777"/>
                <a:chOff x="1574588" y="2077200"/>
                <a:chExt cx="8424578" cy="2738777"/>
              </a:xfrm>
            </p:grpSpPr>
            <p:pic>
              <p:nvPicPr>
                <p:cNvPr id="1134" name="Picture 3">
                  <a:extLst>
                    <a:ext uri="{FF2B5EF4-FFF2-40B4-BE49-F238E27FC236}">
                      <a16:creationId xmlns:a16="http://schemas.microsoft.com/office/drawing/2014/main" id="{4D1E3AAB-58DE-4B99-B92A-7C28C15329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5" name="Picture 3">
                  <a:extLst>
                    <a:ext uri="{FF2B5EF4-FFF2-40B4-BE49-F238E27FC236}">
                      <a16:creationId xmlns:a16="http://schemas.microsoft.com/office/drawing/2014/main" id="{CADA1F2A-5946-452A-AA64-2379E8CB7D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 name="Picture 3">
                  <a:extLst>
                    <a:ext uri="{FF2B5EF4-FFF2-40B4-BE49-F238E27FC236}">
                      <a16:creationId xmlns:a16="http://schemas.microsoft.com/office/drawing/2014/main" id="{4B6137F2-24CC-40F5-8F02-F99C2709E5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7" name="Picture 3">
                  <a:extLst>
                    <a:ext uri="{FF2B5EF4-FFF2-40B4-BE49-F238E27FC236}">
                      <a16:creationId xmlns:a16="http://schemas.microsoft.com/office/drawing/2014/main" id="{18CDEBCB-82CD-433C-B82F-E90518EB0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8" name="Picture 3">
                  <a:extLst>
                    <a:ext uri="{FF2B5EF4-FFF2-40B4-BE49-F238E27FC236}">
                      <a16:creationId xmlns:a16="http://schemas.microsoft.com/office/drawing/2014/main" id="{3D7ED5E3-D37F-4413-84CF-5C35F33302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9" name="Picture 3">
                  <a:extLst>
                    <a:ext uri="{FF2B5EF4-FFF2-40B4-BE49-F238E27FC236}">
                      <a16:creationId xmlns:a16="http://schemas.microsoft.com/office/drawing/2014/main" id="{47D4F612-3389-4851-8A0E-60ADF22F8C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0" name="Picture 3">
                  <a:extLst>
                    <a:ext uri="{FF2B5EF4-FFF2-40B4-BE49-F238E27FC236}">
                      <a16:creationId xmlns:a16="http://schemas.microsoft.com/office/drawing/2014/main" id="{04C57F8C-9780-4E69-B4DC-307121CE91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6" name="グループ化 1085">
                <a:extLst>
                  <a:ext uri="{FF2B5EF4-FFF2-40B4-BE49-F238E27FC236}">
                    <a16:creationId xmlns:a16="http://schemas.microsoft.com/office/drawing/2014/main" id="{9542652E-2BFE-4666-8016-0C9DA6D99465}"/>
                  </a:ext>
                </a:extLst>
              </p:cNvPr>
              <p:cNvGrpSpPr/>
              <p:nvPr/>
            </p:nvGrpSpPr>
            <p:grpSpPr>
              <a:xfrm>
                <a:off x="1367346" y="993215"/>
                <a:ext cx="8424578" cy="2738777"/>
                <a:chOff x="1574588" y="2077200"/>
                <a:chExt cx="8424578" cy="2738777"/>
              </a:xfrm>
            </p:grpSpPr>
            <p:pic>
              <p:nvPicPr>
                <p:cNvPr id="1127" name="Picture 3">
                  <a:extLst>
                    <a:ext uri="{FF2B5EF4-FFF2-40B4-BE49-F238E27FC236}">
                      <a16:creationId xmlns:a16="http://schemas.microsoft.com/office/drawing/2014/main" id="{3000F3DB-E4B4-4C3F-AC69-8CECB47A3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 name="Picture 3">
                  <a:extLst>
                    <a:ext uri="{FF2B5EF4-FFF2-40B4-BE49-F238E27FC236}">
                      <a16:creationId xmlns:a16="http://schemas.microsoft.com/office/drawing/2014/main" id="{9959E6EB-0DB8-4DAB-BE41-4763C3E80E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 name="Picture 3">
                  <a:extLst>
                    <a:ext uri="{FF2B5EF4-FFF2-40B4-BE49-F238E27FC236}">
                      <a16:creationId xmlns:a16="http://schemas.microsoft.com/office/drawing/2014/main" id="{DDDFB87C-EF48-4FBC-AC96-14A3B2A26D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 name="Picture 3">
                  <a:extLst>
                    <a:ext uri="{FF2B5EF4-FFF2-40B4-BE49-F238E27FC236}">
                      <a16:creationId xmlns:a16="http://schemas.microsoft.com/office/drawing/2014/main" id="{E5258A7A-AAB6-4239-9EE0-D7CE07EB4E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 name="Picture 3">
                  <a:extLst>
                    <a:ext uri="{FF2B5EF4-FFF2-40B4-BE49-F238E27FC236}">
                      <a16:creationId xmlns:a16="http://schemas.microsoft.com/office/drawing/2014/main" id="{4C270080-D8E7-4D15-8B4F-37DA36224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2" name="Picture 3">
                  <a:extLst>
                    <a:ext uri="{FF2B5EF4-FFF2-40B4-BE49-F238E27FC236}">
                      <a16:creationId xmlns:a16="http://schemas.microsoft.com/office/drawing/2014/main" id="{F84C2529-7C1E-4794-B5FA-6AC3D90618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3" name="Picture 3">
                  <a:extLst>
                    <a:ext uri="{FF2B5EF4-FFF2-40B4-BE49-F238E27FC236}">
                      <a16:creationId xmlns:a16="http://schemas.microsoft.com/office/drawing/2014/main" id="{FBA6AD0E-78C4-44CE-A579-2143D983F1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7" name="グループ化 1086">
                <a:extLst>
                  <a:ext uri="{FF2B5EF4-FFF2-40B4-BE49-F238E27FC236}">
                    <a16:creationId xmlns:a16="http://schemas.microsoft.com/office/drawing/2014/main" id="{C4C3E22E-2018-4D66-BB2C-F3EC2BDB3252}"/>
                  </a:ext>
                </a:extLst>
              </p:cNvPr>
              <p:cNvGrpSpPr/>
              <p:nvPr/>
            </p:nvGrpSpPr>
            <p:grpSpPr>
              <a:xfrm>
                <a:off x="1913478" y="1335311"/>
                <a:ext cx="8424578" cy="2738777"/>
                <a:chOff x="1574588" y="2077200"/>
                <a:chExt cx="8424578" cy="2738777"/>
              </a:xfrm>
            </p:grpSpPr>
            <p:pic>
              <p:nvPicPr>
                <p:cNvPr id="1120" name="Picture 3">
                  <a:extLst>
                    <a:ext uri="{FF2B5EF4-FFF2-40B4-BE49-F238E27FC236}">
                      <a16:creationId xmlns:a16="http://schemas.microsoft.com/office/drawing/2014/main" id="{D5F5EFDD-0A5B-447B-87B6-1B391DAE85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1" name="Picture 3">
                  <a:extLst>
                    <a:ext uri="{FF2B5EF4-FFF2-40B4-BE49-F238E27FC236}">
                      <a16:creationId xmlns:a16="http://schemas.microsoft.com/office/drawing/2014/main" id="{3398A171-D612-4AB4-8417-2C23FD6AA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2" name="Picture 3">
                  <a:extLst>
                    <a:ext uri="{FF2B5EF4-FFF2-40B4-BE49-F238E27FC236}">
                      <a16:creationId xmlns:a16="http://schemas.microsoft.com/office/drawing/2014/main" id="{3E7B52DA-0F36-4034-96DC-B841ED224D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3" name="Picture 3">
                  <a:extLst>
                    <a:ext uri="{FF2B5EF4-FFF2-40B4-BE49-F238E27FC236}">
                      <a16:creationId xmlns:a16="http://schemas.microsoft.com/office/drawing/2014/main" id="{066DE335-4ED5-4572-8138-B7DD8DB61E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4" name="Picture 3">
                  <a:extLst>
                    <a:ext uri="{FF2B5EF4-FFF2-40B4-BE49-F238E27FC236}">
                      <a16:creationId xmlns:a16="http://schemas.microsoft.com/office/drawing/2014/main" id="{A347F339-2C12-4337-8AB3-767D7B593F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5" name="Picture 3">
                  <a:extLst>
                    <a:ext uri="{FF2B5EF4-FFF2-40B4-BE49-F238E27FC236}">
                      <a16:creationId xmlns:a16="http://schemas.microsoft.com/office/drawing/2014/main" id="{406E13EF-8D99-4CB7-8B5C-998A9C46F8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 name="Picture 3">
                  <a:extLst>
                    <a:ext uri="{FF2B5EF4-FFF2-40B4-BE49-F238E27FC236}">
                      <a16:creationId xmlns:a16="http://schemas.microsoft.com/office/drawing/2014/main" id="{0EEE6F9E-D4B8-4C1B-ABBB-FFB9EABDDE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8" name="グループ化 1087">
                <a:extLst>
                  <a:ext uri="{FF2B5EF4-FFF2-40B4-BE49-F238E27FC236}">
                    <a16:creationId xmlns:a16="http://schemas.microsoft.com/office/drawing/2014/main" id="{A32F499D-B0A0-4A83-B872-6CDE0196B7C8}"/>
                  </a:ext>
                </a:extLst>
              </p:cNvPr>
              <p:cNvGrpSpPr/>
              <p:nvPr/>
            </p:nvGrpSpPr>
            <p:grpSpPr>
              <a:xfrm>
                <a:off x="2459610" y="1677407"/>
                <a:ext cx="8424578" cy="2738777"/>
                <a:chOff x="1574588" y="2077200"/>
                <a:chExt cx="8424578" cy="2738777"/>
              </a:xfrm>
            </p:grpSpPr>
            <p:pic>
              <p:nvPicPr>
                <p:cNvPr id="1113" name="Picture 3">
                  <a:extLst>
                    <a:ext uri="{FF2B5EF4-FFF2-40B4-BE49-F238E27FC236}">
                      <a16:creationId xmlns:a16="http://schemas.microsoft.com/office/drawing/2014/main" id="{F6C7E759-0243-4345-AC1F-AEE3216422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4" name="Picture 3">
                  <a:extLst>
                    <a:ext uri="{FF2B5EF4-FFF2-40B4-BE49-F238E27FC236}">
                      <a16:creationId xmlns:a16="http://schemas.microsoft.com/office/drawing/2014/main" id="{A07BC35C-F541-44E5-A953-1064B5493B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5" name="Picture 3">
                  <a:extLst>
                    <a:ext uri="{FF2B5EF4-FFF2-40B4-BE49-F238E27FC236}">
                      <a16:creationId xmlns:a16="http://schemas.microsoft.com/office/drawing/2014/main" id="{4FA3BA29-F67B-43D0-B2A0-56CE069905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 name="Picture 3">
                  <a:extLst>
                    <a:ext uri="{FF2B5EF4-FFF2-40B4-BE49-F238E27FC236}">
                      <a16:creationId xmlns:a16="http://schemas.microsoft.com/office/drawing/2014/main" id="{89DD15CE-1E4C-4026-97DB-3DC2B854E2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7" name="Picture 3">
                  <a:extLst>
                    <a:ext uri="{FF2B5EF4-FFF2-40B4-BE49-F238E27FC236}">
                      <a16:creationId xmlns:a16="http://schemas.microsoft.com/office/drawing/2014/main" id="{8BCA476E-8FBE-45D7-8995-934077C190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8" name="Picture 3">
                  <a:extLst>
                    <a:ext uri="{FF2B5EF4-FFF2-40B4-BE49-F238E27FC236}">
                      <a16:creationId xmlns:a16="http://schemas.microsoft.com/office/drawing/2014/main" id="{CFA36154-7810-4DD9-A9D1-236201EE3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9" name="Picture 3">
                  <a:extLst>
                    <a:ext uri="{FF2B5EF4-FFF2-40B4-BE49-F238E27FC236}">
                      <a16:creationId xmlns:a16="http://schemas.microsoft.com/office/drawing/2014/main" id="{03B52E9B-BE24-45C6-9DF1-843F4B77D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9" name="グループ化 1088">
                <a:extLst>
                  <a:ext uri="{FF2B5EF4-FFF2-40B4-BE49-F238E27FC236}">
                    <a16:creationId xmlns:a16="http://schemas.microsoft.com/office/drawing/2014/main" id="{FE07397C-F1BB-4E9F-B5EF-BE1FB79FB979}"/>
                  </a:ext>
                </a:extLst>
              </p:cNvPr>
              <p:cNvGrpSpPr/>
              <p:nvPr/>
            </p:nvGrpSpPr>
            <p:grpSpPr>
              <a:xfrm>
                <a:off x="3005742" y="2019503"/>
                <a:ext cx="8424578" cy="2738777"/>
                <a:chOff x="1574588" y="2077200"/>
                <a:chExt cx="8424578" cy="2738777"/>
              </a:xfrm>
            </p:grpSpPr>
            <p:pic>
              <p:nvPicPr>
                <p:cNvPr id="1106" name="Picture 3">
                  <a:extLst>
                    <a:ext uri="{FF2B5EF4-FFF2-40B4-BE49-F238E27FC236}">
                      <a16:creationId xmlns:a16="http://schemas.microsoft.com/office/drawing/2014/main" id="{BDB5395B-1B04-474F-BE2F-7134E99508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7" name="Picture 3">
                  <a:extLst>
                    <a:ext uri="{FF2B5EF4-FFF2-40B4-BE49-F238E27FC236}">
                      <a16:creationId xmlns:a16="http://schemas.microsoft.com/office/drawing/2014/main" id="{BDDCD599-6F53-496A-A0D5-069B3ABD8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8" name="Picture 3">
                  <a:extLst>
                    <a:ext uri="{FF2B5EF4-FFF2-40B4-BE49-F238E27FC236}">
                      <a16:creationId xmlns:a16="http://schemas.microsoft.com/office/drawing/2014/main" id="{22E15F36-4034-4CB2-9858-DDC6076F50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9" name="Picture 3">
                  <a:extLst>
                    <a:ext uri="{FF2B5EF4-FFF2-40B4-BE49-F238E27FC236}">
                      <a16:creationId xmlns:a16="http://schemas.microsoft.com/office/drawing/2014/main" id="{91CE359F-CFC3-4492-9C87-F96CB0A342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0" name="Picture 3">
                  <a:extLst>
                    <a:ext uri="{FF2B5EF4-FFF2-40B4-BE49-F238E27FC236}">
                      <a16:creationId xmlns:a16="http://schemas.microsoft.com/office/drawing/2014/main" id="{98CEB12A-9C38-443F-9832-80D1759102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1" name="Picture 3">
                  <a:extLst>
                    <a:ext uri="{FF2B5EF4-FFF2-40B4-BE49-F238E27FC236}">
                      <a16:creationId xmlns:a16="http://schemas.microsoft.com/office/drawing/2014/main" id="{D02C1465-867C-4F36-9C25-4FCDABC055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2" name="Picture 3">
                  <a:extLst>
                    <a:ext uri="{FF2B5EF4-FFF2-40B4-BE49-F238E27FC236}">
                      <a16:creationId xmlns:a16="http://schemas.microsoft.com/office/drawing/2014/main" id="{C92FD383-5791-48A6-A710-C2D3EF33E8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0" name="グループ化 1089">
                <a:extLst>
                  <a:ext uri="{FF2B5EF4-FFF2-40B4-BE49-F238E27FC236}">
                    <a16:creationId xmlns:a16="http://schemas.microsoft.com/office/drawing/2014/main" id="{2D2179A7-C86F-49AE-9A7E-63E52A4C700E}"/>
                  </a:ext>
                </a:extLst>
              </p:cNvPr>
              <p:cNvGrpSpPr/>
              <p:nvPr/>
            </p:nvGrpSpPr>
            <p:grpSpPr>
              <a:xfrm>
                <a:off x="3551874" y="2361599"/>
                <a:ext cx="8424578" cy="2738777"/>
                <a:chOff x="1574588" y="2077200"/>
                <a:chExt cx="8424578" cy="2738777"/>
              </a:xfrm>
            </p:grpSpPr>
            <p:pic>
              <p:nvPicPr>
                <p:cNvPr id="1099" name="Picture 3">
                  <a:extLst>
                    <a:ext uri="{FF2B5EF4-FFF2-40B4-BE49-F238E27FC236}">
                      <a16:creationId xmlns:a16="http://schemas.microsoft.com/office/drawing/2014/main" id="{A9A36479-D278-4D9F-B2C8-A69B2A8574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0" name="Picture 3">
                  <a:extLst>
                    <a:ext uri="{FF2B5EF4-FFF2-40B4-BE49-F238E27FC236}">
                      <a16:creationId xmlns:a16="http://schemas.microsoft.com/office/drawing/2014/main" id="{3003B3B2-322A-47E4-8CE7-5CBCC169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1" name="Picture 3">
                  <a:extLst>
                    <a:ext uri="{FF2B5EF4-FFF2-40B4-BE49-F238E27FC236}">
                      <a16:creationId xmlns:a16="http://schemas.microsoft.com/office/drawing/2014/main" id="{23358B28-7501-4736-AE26-EFA326F012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2" name="Picture 3">
                  <a:extLst>
                    <a:ext uri="{FF2B5EF4-FFF2-40B4-BE49-F238E27FC236}">
                      <a16:creationId xmlns:a16="http://schemas.microsoft.com/office/drawing/2014/main" id="{CF409109-691F-412C-B698-F9F66492C1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3" name="Picture 3">
                  <a:extLst>
                    <a:ext uri="{FF2B5EF4-FFF2-40B4-BE49-F238E27FC236}">
                      <a16:creationId xmlns:a16="http://schemas.microsoft.com/office/drawing/2014/main" id="{E67C816C-DB63-46B2-9A0E-E40611525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4" name="Picture 3">
                  <a:extLst>
                    <a:ext uri="{FF2B5EF4-FFF2-40B4-BE49-F238E27FC236}">
                      <a16:creationId xmlns:a16="http://schemas.microsoft.com/office/drawing/2014/main" id="{6D961BD0-CF6D-4A8D-82D1-6667FEBA85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 name="Picture 3">
                  <a:extLst>
                    <a:ext uri="{FF2B5EF4-FFF2-40B4-BE49-F238E27FC236}">
                      <a16:creationId xmlns:a16="http://schemas.microsoft.com/office/drawing/2014/main" id="{2325D74E-3FDF-45B2-A9FE-C460448853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1" name="グループ化 1090">
                <a:extLst>
                  <a:ext uri="{FF2B5EF4-FFF2-40B4-BE49-F238E27FC236}">
                    <a16:creationId xmlns:a16="http://schemas.microsoft.com/office/drawing/2014/main" id="{E9FD0FC8-4F55-4F8A-9125-9ED6D2215B8E}"/>
                  </a:ext>
                </a:extLst>
              </p:cNvPr>
              <p:cNvGrpSpPr/>
              <p:nvPr/>
            </p:nvGrpSpPr>
            <p:grpSpPr>
              <a:xfrm>
                <a:off x="4098007" y="2703692"/>
                <a:ext cx="8424578" cy="2738777"/>
                <a:chOff x="1574588" y="2077200"/>
                <a:chExt cx="8424578" cy="2738777"/>
              </a:xfrm>
            </p:grpSpPr>
            <p:pic>
              <p:nvPicPr>
                <p:cNvPr id="1092" name="Picture 3">
                  <a:extLst>
                    <a:ext uri="{FF2B5EF4-FFF2-40B4-BE49-F238E27FC236}">
                      <a16:creationId xmlns:a16="http://schemas.microsoft.com/office/drawing/2014/main" id="{99EB2754-BAE1-4B54-9A2A-F9A4CA767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3" name="Picture 3">
                  <a:extLst>
                    <a:ext uri="{FF2B5EF4-FFF2-40B4-BE49-F238E27FC236}">
                      <a16:creationId xmlns:a16="http://schemas.microsoft.com/office/drawing/2014/main" id="{7BCD8565-BC11-41C0-AD71-CA01648347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4" name="Picture 3">
                  <a:extLst>
                    <a:ext uri="{FF2B5EF4-FFF2-40B4-BE49-F238E27FC236}">
                      <a16:creationId xmlns:a16="http://schemas.microsoft.com/office/drawing/2014/main" id="{5A1ECFDF-4C26-4414-A892-44931B7023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 name="Picture 3">
                  <a:extLst>
                    <a:ext uri="{FF2B5EF4-FFF2-40B4-BE49-F238E27FC236}">
                      <a16:creationId xmlns:a16="http://schemas.microsoft.com/office/drawing/2014/main" id="{38CCC515-7915-4781-B8C4-D56A9EEECA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6" name="Picture 3">
                  <a:extLst>
                    <a:ext uri="{FF2B5EF4-FFF2-40B4-BE49-F238E27FC236}">
                      <a16:creationId xmlns:a16="http://schemas.microsoft.com/office/drawing/2014/main" id="{C086B6AC-0D4B-4479-B3B3-A7A7483901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7" name="Picture 3">
                  <a:extLst>
                    <a:ext uri="{FF2B5EF4-FFF2-40B4-BE49-F238E27FC236}">
                      <a16:creationId xmlns:a16="http://schemas.microsoft.com/office/drawing/2014/main" id="{37179257-4FDD-46CF-9974-485D4A0762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8" name="Picture 3">
                  <a:extLst>
                    <a:ext uri="{FF2B5EF4-FFF2-40B4-BE49-F238E27FC236}">
                      <a16:creationId xmlns:a16="http://schemas.microsoft.com/office/drawing/2014/main" id="{5269DFCB-2479-49D5-8354-F0E2B74FF8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53" name="グループ化 952">
              <a:extLst>
                <a:ext uri="{FF2B5EF4-FFF2-40B4-BE49-F238E27FC236}">
                  <a16:creationId xmlns:a16="http://schemas.microsoft.com/office/drawing/2014/main" id="{E561A6AF-4831-43EE-8155-91A60D3EB03F}"/>
                </a:ext>
              </a:extLst>
            </p:cNvPr>
            <p:cNvGrpSpPr/>
            <p:nvPr/>
          </p:nvGrpSpPr>
          <p:grpSpPr>
            <a:xfrm>
              <a:off x="4377138" y="2706800"/>
              <a:ext cx="2449501" cy="1026689"/>
              <a:chOff x="275082" y="309023"/>
              <a:chExt cx="12247503" cy="5133446"/>
            </a:xfrm>
          </p:grpSpPr>
          <p:grpSp>
            <p:nvGrpSpPr>
              <p:cNvPr id="1020" name="グループ化 1019">
                <a:extLst>
                  <a:ext uri="{FF2B5EF4-FFF2-40B4-BE49-F238E27FC236}">
                    <a16:creationId xmlns:a16="http://schemas.microsoft.com/office/drawing/2014/main" id="{64F48AC7-8B61-4EEB-92DC-9ADB685A1749}"/>
                  </a:ext>
                </a:extLst>
              </p:cNvPr>
              <p:cNvGrpSpPr/>
              <p:nvPr/>
            </p:nvGrpSpPr>
            <p:grpSpPr>
              <a:xfrm>
                <a:off x="275082" y="309023"/>
                <a:ext cx="8424578" cy="2738777"/>
                <a:chOff x="1574588" y="2077200"/>
                <a:chExt cx="8424578" cy="2738777"/>
              </a:xfrm>
            </p:grpSpPr>
            <p:pic>
              <p:nvPicPr>
                <p:cNvPr id="1077" name="Picture 3">
                  <a:extLst>
                    <a:ext uri="{FF2B5EF4-FFF2-40B4-BE49-F238E27FC236}">
                      <a16:creationId xmlns:a16="http://schemas.microsoft.com/office/drawing/2014/main" id="{026361A8-BF4E-415E-B073-D7EDF548D2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8" name="Picture 3">
                  <a:extLst>
                    <a:ext uri="{FF2B5EF4-FFF2-40B4-BE49-F238E27FC236}">
                      <a16:creationId xmlns:a16="http://schemas.microsoft.com/office/drawing/2014/main" id="{51371366-5AE3-4365-A682-70F453E759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9" name="Picture 3">
                  <a:extLst>
                    <a:ext uri="{FF2B5EF4-FFF2-40B4-BE49-F238E27FC236}">
                      <a16:creationId xmlns:a16="http://schemas.microsoft.com/office/drawing/2014/main" id="{6DE26C43-2BF5-4160-BE84-B1107D6D7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0" name="Picture 3">
                  <a:extLst>
                    <a:ext uri="{FF2B5EF4-FFF2-40B4-BE49-F238E27FC236}">
                      <a16:creationId xmlns:a16="http://schemas.microsoft.com/office/drawing/2014/main" id="{E5A51889-AA3E-4755-AD6D-3C426D0B14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1" name="Picture 3">
                  <a:extLst>
                    <a:ext uri="{FF2B5EF4-FFF2-40B4-BE49-F238E27FC236}">
                      <a16:creationId xmlns:a16="http://schemas.microsoft.com/office/drawing/2014/main" id="{95C344F7-CA2D-4E58-A08D-866A0ED441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2" name="Picture 3">
                  <a:extLst>
                    <a:ext uri="{FF2B5EF4-FFF2-40B4-BE49-F238E27FC236}">
                      <a16:creationId xmlns:a16="http://schemas.microsoft.com/office/drawing/2014/main" id="{8826B126-5F5D-4357-A29E-032E7D1F5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 name="Picture 3">
                  <a:extLst>
                    <a:ext uri="{FF2B5EF4-FFF2-40B4-BE49-F238E27FC236}">
                      <a16:creationId xmlns:a16="http://schemas.microsoft.com/office/drawing/2014/main" id="{2709599E-C092-4CAD-9B27-025F27423D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1" name="グループ化 1020">
                <a:extLst>
                  <a:ext uri="{FF2B5EF4-FFF2-40B4-BE49-F238E27FC236}">
                    <a16:creationId xmlns:a16="http://schemas.microsoft.com/office/drawing/2014/main" id="{2E33EB2D-CBBA-4DDE-9969-77C2589F3DBC}"/>
                  </a:ext>
                </a:extLst>
              </p:cNvPr>
              <p:cNvGrpSpPr/>
              <p:nvPr/>
            </p:nvGrpSpPr>
            <p:grpSpPr>
              <a:xfrm>
                <a:off x="821214" y="651119"/>
                <a:ext cx="8424578" cy="2738777"/>
                <a:chOff x="1574588" y="2077200"/>
                <a:chExt cx="8424578" cy="2738777"/>
              </a:xfrm>
            </p:grpSpPr>
            <p:pic>
              <p:nvPicPr>
                <p:cNvPr id="1070" name="Picture 3">
                  <a:extLst>
                    <a:ext uri="{FF2B5EF4-FFF2-40B4-BE49-F238E27FC236}">
                      <a16:creationId xmlns:a16="http://schemas.microsoft.com/office/drawing/2014/main" id="{0D011975-5CA4-4836-99A5-D51CA4A620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3">
                  <a:extLst>
                    <a:ext uri="{FF2B5EF4-FFF2-40B4-BE49-F238E27FC236}">
                      <a16:creationId xmlns:a16="http://schemas.microsoft.com/office/drawing/2014/main" id="{D17D0E6A-9B0F-4273-9FE8-FC7672046C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3">
                  <a:extLst>
                    <a:ext uri="{FF2B5EF4-FFF2-40B4-BE49-F238E27FC236}">
                      <a16:creationId xmlns:a16="http://schemas.microsoft.com/office/drawing/2014/main" id="{D165A679-718D-46BF-A4BA-F057C44855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3">
                  <a:extLst>
                    <a:ext uri="{FF2B5EF4-FFF2-40B4-BE49-F238E27FC236}">
                      <a16:creationId xmlns:a16="http://schemas.microsoft.com/office/drawing/2014/main" id="{3D130CF8-54C3-4BBE-B70D-D9EBA2530F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3">
                  <a:extLst>
                    <a:ext uri="{FF2B5EF4-FFF2-40B4-BE49-F238E27FC236}">
                      <a16:creationId xmlns:a16="http://schemas.microsoft.com/office/drawing/2014/main" id="{88297795-DCF9-4A98-BF43-43C150A15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3">
                  <a:extLst>
                    <a:ext uri="{FF2B5EF4-FFF2-40B4-BE49-F238E27FC236}">
                      <a16:creationId xmlns:a16="http://schemas.microsoft.com/office/drawing/2014/main" id="{E3A902E5-1117-4F6A-9FBB-213DF5678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3">
                  <a:extLst>
                    <a:ext uri="{FF2B5EF4-FFF2-40B4-BE49-F238E27FC236}">
                      <a16:creationId xmlns:a16="http://schemas.microsoft.com/office/drawing/2014/main" id="{C3312F0E-D2C5-4585-B100-21B2291148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2" name="グループ化 1021">
                <a:extLst>
                  <a:ext uri="{FF2B5EF4-FFF2-40B4-BE49-F238E27FC236}">
                    <a16:creationId xmlns:a16="http://schemas.microsoft.com/office/drawing/2014/main" id="{15157AE3-7A89-4D35-AD2D-FC4438CBF817}"/>
                  </a:ext>
                </a:extLst>
              </p:cNvPr>
              <p:cNvGrpSpPr/>
              <p:nvPr/>
            </p:nvGrpSpPr>
            <p:grpSpPr>
              <a:xfrm>
                <a:off x="1367346" y="993215"/>
                <a:ext cx="8424578" cy="2738777"/>
                <a:chOff x="1574588" y="2077200"/>
                <a:chExt cx="8424578" cy="2738777"/>
              </a:xfrm>
            </p:grpSpPr>
            <p:pic>
              <p:nvPicPr>
                <p:cNvPr id="1063" name="Picture 3">
                  <a:extLst>
                    <a:ext uri="{FF2B5EF4-FFF2-40B4-BE49-F238E27FC236}">
                      <a16:creationId xmlns:a16="http://schemas.microsoft.com/office/drawing/2014/main" id="{91AD444F-9D84-4F2C-B3A7-CBFE48BDAA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3">
                  <a:extLst>
                    <a:ext uri="{FF2B5EF4-FFF2-40B4-BE49-F238E27FC236}">
                      <a16:creationId xmlns:a16="http://schemas.microsoft.com/office/drawing/2014/main" id="{BC0A1E69-D72B-4972-979E-1501471205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3">
                  <a:extLst>
                    <a:ext uri="{FF2B5EF4-FFF2-40B4-BE49-F238E27FC236}">
                      <a16:creationId xmlns:a16="http://schemas.microsoft.com/office/drawing/2014/main" id="{D964F8BB-EDDD-4E1E-8763-97EA392AED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3">
                  <a:extLst>
                    <a:ext uri="{FF2B5EF4-FFF2-40B4-BE49-F238E27FC236}">
                      <a16:creationId xmlns:a16="http://schemas.microsoft.com/office/drawing/2014/main" id="{0A010DAD-DFED-43E9-A7E0-A9FEC6616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3">
                  <a:extLst>
                    <a:ext uri="{FF2B5EF4-FFF2-40B4-BE49-F238E27FC236}">
                      <a16:creationId xmlns:a16="http://schemas.microsoft.com/office/drawing/2014/main" id="{33827F1F-DF56-44AF-857A-0BEDB36C9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Picture 3">
                  <a:extLst>
                    <a:ext uri="{FF2B5EF4-FFF2-40B4-BE49-F238E27FC236}">
                      <a16:creationId xmlns:a16="http://schemas.microsoft.com/office/drawing/2014/main" id="{91E93EAC-3559-4605-BC59-9B27493EF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Picture 3">
                  <a:extLst>
                    <a:ext uri="{FF2B5EF4-FFF2-40B4-BE49-F238E27FC236}">
                      <a16:creationId xmlns:a16="http://schemas.microsoft.com/office/drawing/2014/main" id="{CAA32DD8-FC6E-46EB-B7DD-92CA4C742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3" name="グループ化 1022">
                <a:extLst>
                  <a:ext uri="{FF2B5EF4-FFF2-40B4-BE49-F238E27FC236}">
                    <a16:creationId xmlns:a16="http://schemas.microsoft.com/office/drawing/2014/main" id="{EAE39E07-FD36-4816-9B7D-9FC544FA4BE3}"/>
                  </a:ext>
                </a:extLst>
              </p:cNvPr>
              <p:cNvGrpSpPr/>
              <p:nvPr/>
            </p:nvGrpSpPr>
            <p:grpSpPr>
              <a:xfrm>
                <a:off x="1913478" y="1335311"/>
                <a:ext cx="8424578" cy="2738777"/>
                <a:chOff x="1574588" y="2077200"/>
                <a:chExt cx="8424578" cy="2738777"/>
              </a:xfrm>
            </p:grpSpPr>
            <p:pic>
              <p:nvPicPr>
                <p:cNvPr id="1056" name="Picture 3">
                  <a:extLst>
                    <a:ext uri="{FF2B5EF4-FFF2-40B4-BE49-F238E27FC236}">
                      <a16:creationId xmlns:a16="http://schemas.microsoft.com/office/drawing/2014/main" id="{99DE1745-6F62-4F65-84D5-7AB99ABDD6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
                  <a:extLst>
                    <a:ext uri="{FF2B5EF4-FFF2-40B4-BE49-F238E27FC236}">
                      <a16:creationId xmlns:a16="http://schemas.microsoft.com/office/drawing/2014/main" id="{2B24668A-1A36-4265-B9FE-18C31F4D3C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
                  <a:extLst>
                    <a:ext uri="{FF2B5EF4-FFF2-40B4-BE49-F238E27FC236}">
                      <a16:creationId xmlns:a16="http://schemas.microsoft.com/office/drawing/2014/main" id="{767B6247-7AC3-4A44-B766-DC61BA5732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
                  <a:extLst>
                    <a:ext uri="{FF2B5EF4-FFF2-40B4-BE49-F238E27FC236}">
                      <a16:creationId xmlns:a16="http://schemas.microsoft.com/office/drawing/2014/main" id="{25F7EDBA-9669-4CB8-81DC-CB8BF64CC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
                  <a:extLst>
                    <a:ext uri="{FF2B5EF4-FFF2-40B4-BE49-F238E27FC236}">
                      <a16:creationId xmlns:a16="http://schemas.microsoft.com/office/drawing/2014/main" id="{2BBC55D8-2E19-4B7C-9D01-FBC24DB22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
                  <a:extLst>
                    <a:ext uri="{FF2B5EF4-FFF2-40B4-BE49-F238E27FC236}">
                      <a16:creationId xmlns:a16="http://schemas.microsoft.com/office/drawing/2014/main" id="{F80E7A2F-EA8A-46BD-B0AA-E1925FAEF0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
                  <a:extLst>
                    <a:ext uri="{FF2B5EF4-FFF2-40B4-BE49-F238E27FC236}">
                      <a16:creationId xmlns:a16="http://schemas.microsoft.com/office/drawing/2014/main" id="{FC7DAEBB-E6CC-4748-BF6D-E290C560A7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グループ化 1023">
                <a:extLst>
                  <a:ext uri="{FF2B5EF4-FFF2-40B4-BE49-F238E27FC236}">
                    <a16:creationId xmlns:a16="http://schemas.microsoft.com/office/drawing/2014/main" id="{BB993427-9D95-4D01-9F03-C2015A9F2318}"/>
                  </a:ext>
                </a:extLst>
              </p:cNvPr>
              <p:cNvGrpSpPr/>
              <p:nvPr/>
            </p:nvGrpSpPr>
            <p:grpSpPr>
              <a:xfrm>
                <a:off x="2459610" y="1677407"/>
                <a:ext cx="8424578" cy="2738777"/>
                <a:chOff x="1574588" y="2077200"/>
                <a:chExt cx="8424578" cy="2738777"/>
              </a:xfrm>
            </p:grpSpPr>
            <p:pic>
              <p:nvPicPr>
                <p:cNvPr id="1049" name="Picture 3">
                  <a:extLst>
                    <a:ext uri="{FF2B5EF4-FFF2-40B4-BE49-F238E27FC236}">
                      <a16:creationId xmlns:a16="http://schemas.microsoft.com/office/drawing/2014/main" id="{7AF99957-C9C8-4025-9AC2-6B95F460EE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3">
                  <a:extLst>
                    <a:ext uri="{FF2B5EF4-FFF2-40B4-BE49-F238E27FC236}">
                      <a16:creationId xmlns:a16="http://schemas.microsoft.com/office/drawing/2014/main" id="{9A278723-78BD-4F24-A0A8-8068D2FE1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3">
                  <a:extLst>
                    <a:ext uri="{FF2B5EF4-FFF2-40B4-BE49-F238E27FC236}">
                      <a16:creationId xmlns:a16="http://schemas.microsoft.com/office/drawing/2014/main" id="{660BB253-8140-4CC2-9DC3-276D5FEDC1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
                  <a:extLst>
                    <a:ext uri="{FF2B5EF4-FFF2-40B4-BE49-F238E27FC236}">
                      <a16:creationId xmlns:a16="http://schemas.microsoft.com/office/drawing/2014/main" id="{33D81DD0-D189-4863-A1F8-56ACB1647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
                  <a:extLst>
                    <a:ext uri="{FF2B5EF4-FFF2-40B4-BE49-F238E27FC236}">
                      <a16:creationId xmlns:a16="http://schemas.microsoft.com/office/drawing/2014/main" id="{9D857B4F-E22D-4205-BA45-04AECE7E7B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
                  <a:extLst>
                    <a:ext uri="{FF2B5EF4-FFF2-40B4-BE49-F238E27FC236}">
                      <a16:creationId xmlns:a16="http://schemas.microsoft.com/office/drawing/2014/main" id="{106F1FBF-B2BC-46F0-99C0-E19D57C65B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
                  <a:extLst>
                    <a:ext uri="{FF2B5EF4-FFF2-40B4-BE49-F238E27FC236}">
                      <a16:creationId xmlns:a16="http://schemas.microsoft.com/office/drawing/2014/main" id="{6A086CB6-95B5-42D1-A495-0257C3E830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5" name="グループ化 1024">
                <a:extLst>
                  <a:ext uri="{FF2B5EF4-FFF2-40B4-BE49-F238E27FC236}">
                    <a16:creationId xmlns:a16="http://schemas.microsoft.com/office/drawing/2014/main" id="{A694F8DA-28C9-4D70-A077-D84A2A558454}"/>
                  </a:ext>
                </a:extLst>
              </p:cNvPr>
              <p:cNvGrpSpPr/>
              <p:nvPr/>
            </p:nvGrpSpPr>
            <p:grpSpPr>
              <a:xfrm>
                <a:off x="3005742" y="2019503"/>
                <a:ext cx="8424578" cy="2738777"/>
                <a:chOff x="1574588" y="2077200"/>
                <a:chExt cx="8424578" cy="2738777"/>
              </a:xfrm>
            </p:grpSpPr>
            <p:pic>
              <p:nvPicPr>
                <p:cNvPr id="1042" name="Picture 3">
                  <a:extLst>
                    <a:ext uri="{FF2B5EF4-FFF2-40B4-BE49-F238E27FC236}">
                      <a16:creationId xmlns:a16="http://schemas.microsoft.com/office/drawing/2014/main" id="{3D2B5F37-EA46-4242-B0C2-8CCABD140E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3">
                  <a:extLst>
                    <a:ext uri="{FF2B5EF4-FFF2-40B4-BE49-F238E27FC236}">
                      <a16:creationId xmlns:a16="http://schemas.microsoft.com/office/drawing/2014/main" id="{A65896B2-1D92-421B-A624-70644A664D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3">
                  <a:extLst>
                    <a:ext uri="{FF2B5EF4-FFF2-40B4-BE49-F238E27FC236}">
                      <a16:creationId xmlns:a16="http://schemas.microsoft.com/office/drawing/2014/main" id="{5B367E7D-5D45-4EB2-A0CF-A0CDCC069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3">
                  <a:extLst>
                    <a:ext uri="{FF2B5EF4-FFF2-40B4-BE49-F238E27FC236}">
                      <a16:creationId xmlns:a16="http://schemas.microsoft.com/office/drawing/2014/main" id="{092D0A23-5EA8-4972-80A9-8360C6288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3">
                  <a:extLst>
                    <a:ext uri="{FF2B5EF4-FFF2-40B4-BE49-F238E27FC236}">
                      <a16:creationId xmlns:a16="http://schemas.microsoft.com/office/drawing/2014/main" id="{3AB11F66-40C8-4E16-8844-26695537BC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3">
                  <a:extLst>
                    <a:ext uri="{FF2B5EF4-FFF2-40B4-BE49-F238E27FC236}">
                      <a16:creationId xmlns:a16="http://schemas.microsoft.com/office/drawing/2014/main" id="{C6F6E0E2-F5D4-4C46-9665-B445A7E456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3">
                  <a:extLst>
                    <a:ext uri="{FF2B5EF4-FFF2-40B4-BE49-F238E27FC236}">
                      <a16:creationId xmlns:a16="http://schemas.microsoft.com/office/drawing/2014/main" id="{F55EFBE6-B63D-4B2C-80DC-E23D5DE56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6" name="グループ化 1025">
                <a:extLst>
                  <a:ext uri="{FF2B5EF4-FFF2-40B4-BE49-F238E27FC236}">
                    <a16:creationId xmlns:a16="http://schemas.microsoft.com/office/drawing/2014/main" id="{41ED552E-6BB5-4214-A0BC-D3D75149640A}"/>
                  </a:ext>
                </a:extLst>
              </p:cNvPr>
              <p:cNvGrpSpPr/>
              <p:nvPr/>
            </p:nvGrpSpPr>
            <p:grpSpPr>
              <a:xfrm>
                <a:off x="3551874" y="2361599"/>
                <a:ext cx="8424578" cy="2738777"/>
                <a:chOff x="1574588" y="2077200"/>
                <a:chExt cx="8424578" cy="2738777"/>
              </a:xfrm>
            </p:grpSpPr>
            <p:pic>
              <p:nvPicPr>
                <p:cNvPr id="1035" name="Picture 3">
                  <a:extLst>
                    <a:ext uri="{FF2B5EF4-FFF2-40B4-BE49-F238E27FC236}">
                      <a16:creationId xmlns:a16="http://schemas.microsoft.com/office/drawing/2014/main" id="{445E5252-3161-4CEF-878C-E6918CC2B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3">
                  <a:extLst>
                    <a:ext uri="{FF2B5EF4-FFF2-40B4-BE49-F238E27FC236}">
                      <a16:creationId xmlns:a16="http://schemas.microsoft.com/office/drawing/2014/main" id="{6E9A392B-0477-45B9-ADB4-85E0E6D7DF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3">
                  <a:extLst>
                    <a:ext uri="{FF2B5EF4-FFF2-40B4-BE49-F238E27FC236}">
                      <a16:creationId xmlns:a16="http://schemas.microsoft.com/office/drawing/2014/main" id="{E197CC75-AC72-4785-9516-513D78A936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3">
                  <a:extLst>
                    <a:ext uri="{FF2B5EF4-FFF2-40B4-BE49-F238E27FC236}">
                      <a16:creationId xmlns:a16="http://schemas.microsoft.com/office/drawing/2014/main" id="{44CCB27B-A1BE-403A-A8C4-81C4C5D559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3">
                  <a:extLst>
                    <a:ext uri="{FF2B5EF4-FFF2-40B4-BE49-F238E27FC236}">
                      <a16:creationId xmlns:a16="http://schemas.microsoft.com/office/drawing/2014/main" id="{F150144E-E1F9-4A4A-99D3-92A976157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3">
                  <a:extLst>
                    <a:ext uri="{FF2B5EF4-FFF2-40B4-BE49-F238E27FC236}">
                      <a16:creationId xmlns:a16="http://schemas.microsoft.com/office/drawing/2014/main" id="{E5443232-D621-4027-BFFE-A6C71912F3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3">
                  <a:extLst>
                    <a:ext uri="{FF2B5EF4-FFF2-40B4-BE49-F238E27FC236}">
                      <a16:creationId xmlns:a16="http://schemas.microsoft.com/office/drawing/2014/main" id="{94B033B1-53A9-4660-9C5A-E9DD3E8770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7" name="グループ化 1026">
                <a:extLst>
                  <a:ext uri="{FF2B5EF4-FFF2-40B4-BE49-F238E27FC236}">
                    <a16:creationId xmlns:a16="http://schemas.microsoft.com/office/drawing/2014/main" id="{B7DCFC3B-AD07-4067-A8C8-22F73960E7B6}"/>
                  </a:ext>
                </a:extLst>
              </p:cNvPr>
              <p:cNvGrpSpPr/>
              <p:nvPr/>
            </p:nvGrpSpPr>
            <p:grpSpPr>
              <a:xfrm>
                <a:off x="4098007" y="2703692"/>
                <a:ext cx="8424578" cy="2738777"/>
                <a:chOff x="1574588" y="2077200"/>
                <a:chExt cx="8424578" cy="2738777"/>
              </a:xfrm>
            </p:grpSpPr>
            <p:pic>
              <p:nvPicPr>
                <p:cNvPr id="1028" name="Picture 3">
                  <a:extLst>
                    <a:ext uri="{FF2B5EF4-FFF2-40B4-BE49-F238E27FC236}">
                      <a16:creationId xmlns:a16="http://schemas.microsoft.com/office/drawing/2014/main" id="{AA81FB8D-A04E-45DD-818E-CE3539D9A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3">
                  <a:extLst>
                    <a:ext uri="{FF2B5EF4-FFF2-40B4-BE49-F238E27FC236}">
                      <a16:creationId xmlns:a16="http://schemas.microsoft.com/office/drawing/2014/main" id="{D7DE8AD5-4DE2-49ED-9AB7-E1C3BC33C5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3">
                  <a:extLst>
                    <a:ext uri="{FF2B5EF4-FFF2-40B4-BE49-F238E27FC236}">
                      <a16:creationId xmlns:a16="http://schemas.microsoft.com/office/drawing/2014/main" id="{6856B056-ECEF-467F-8929-C283CBDB10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3">
                  <a:extLst>
                    <a:ext uri="{FF2B5EF4-FFF2-40B4-BE49-F238E27FC236}">
                      <a16:creationId xmlns:a16="http://schemas.microsoft.com/office/drawing/2014/main" id="{0E62D507-F856-4D0A-A3D5-80B2E17B2F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a:extLst>
                    <a:ext uri="{FF2B5EF4-FFF2-40B4-BE49-F238E27FC236}">
                      <a16:creationId xmlns:a16="http://schemas.microsoft.com/office/drawing/2014/main" id="{C95388A6-DE04-4A5F-987C-5C801AA888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3">
                  <a:extLst>
                    <a:ext uri="{FF2B5EF4-FFF2-40B4-BE49-F238E27FC236}">
                      <a16:creationId xmlns:a16="http://schemas.microsoft.com/office/drawing/2014/main" id="{B8771072-FC08-4F1F-88BB-24E1069821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3">
                  <a:extLst>
                    <a:ext uri="{FF2B5EF4-FFF2-40B4-BE49-F238E27FC236}">
                      <a16:creationId xmlns:a16="http://schemas.microsoft.com/office/drawing/2014/main" id="{EFF141D2-1132-4F8D-83FB-E8E60F0445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54" name="グループ化 953">
              <a:extLst>
                <a:ext uri="{FF2B5EF4-FFF2-40B4-BE49-F238E27FC236}">
                  <a16:creationId xmlns:a16="http://schemas.microsoft.com/office/drawing/2014/main" id="{0BFD1C55-0331-4D34-8D96-71020FF1893C}"/>
                </a:ext>
              </a:extLst>
            </p:cNvPr>
            <p:cNvGrpSpPr/>
            <p:nvPr/>
          </p:nvGrpSpPr>
          <p:grpSpPr>
            <a:xfrm>
              <a:off x="4377138" y="2468815"/>
              <a:ext cx="2449501" cy="1026689"/>
              <a:chOff x="4377138" y="2468815"/>
              <a:chExt cx="2449501" cy="1026689"/>
            </a:xfrm>
          </p:grpSpPr>
          <p:grpSp>
            <p:nvGrpSpPr>
              <p:cNvPr id="955" name="グループ化 954">
                <a:extLst>
                  <a:ext uri="{FF2B5EF4-FFF2-40B4-BE49-F238E27FC236}">
                    <a16:creationId xmlns:a16="http://schemas.microsoft.com/office/drawing/2014/main" id="{43CEE73D-24B4-45AE-AA2B-275BFF5D46C9}"/>
                  </a:ext>
                </a:extLst>
              </p:cNvPr>
              <p:cNvGrpSpPr/>
              <p:nvPr/>
            </p:nvGrpSpPr>
            <p:grpSpPr>
              <a:xfrm>
                <a:off x="4377138" y="2468815"/>
                <a:ext cx="1684916" cy="547755"/>
                <a:chOff x="1574588" y="2077200"/>
                <a:chExt cx="8424578" cy="2738777"/>
              </a:xfrm>
            </p:grpSpPr>
            <p:pic>
              <p:nvPicPr>
                <p:cNvPr id="1013" name="Picture 3">
                  <a:extLst>
                    <a:ext uri="{FF2B5EF4-FFF2-40B4-BE49-F238E27FC236}">
                      <a16:creationId xmlns:a16="http://schemas.microsoft.com/office/drawing/2014/main" id="{1BE400EF-E648-4BE9-8058-AF2FFA2F4F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4" name="Picture 3">
                  <a:extLst>
                    <a:ext uri="{FF2B5EF4-FFF2-40B4-BE49-F238E27FC236}">
                      <a16:creationId xmlns:a16="http://schemas.microsoft.com/office/drawing/2014/main" id="{D90B071A-94F3-4F1E-BBF4-9C1008F363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5" name="Picture 3">
                  <a:extLst>
                    <a:ext uri="{FF2B5EF4-FFF2-40B4-BE49-F238E27FC236}">
                      <a16:creationId xmlns:a16="http://schemas.microsoft.com/office/drawing/2014/main" id="{BF7791DD-A3CA-46CB-8F03-FFB9010408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6" name="Picture 3">
                  <a:extLst>
                    <a:ext uri="{FF2B5EF4-FFF2-40B4-BE49-F238E27FC236}">
                      <a16:creationId xmlns:a16="http://schemas.microsoft.com/office/drawing/2014/main" id="{2F74B888-3557-40D0-8439-389D7639B5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7" name="Picture 3">
                  <a:extLst>
                    <a:ext uri="{FF2B5EF4-FFF2-40B4-BE49-F238E27FC236}">
                      <a16:creationId xmlns:a16="http://schemas.microsoft.com/office/drawing/2014/main" id="{4B8E68FB-46B2-40C2-A31F-E5983ACD26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8" name="Picture 3">
                  <a:extLst>
                    <a:ext uri="{FF2B5EF4-FFF2-40B4-BE49-F238E27FC236}">
                      <a16:creationId xmlns:a16="http://schemas.microsoft.com/office/drawing/2014/main" id="{67E35CD4-7DEE-4022-BDFE-AF4EE13224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9" name="Picture 3">
                  <a:extLst>
                    <a:ext uri="{FF2B5EF4-FFF2-40B4-BE49-F238E27FC236}">
                      <a16:creationId xmlns:a16="http://schemas.microsoft.com/office/drawing/2014/main" id="{261A6927-F9AE-47D7-BE79-9571B2088B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56" name="グループ化 955">
                <a:extLst>
                  <a:ext uri="{FF2B5EF4-FFF2-40B4-BE49-F238E27FC236}">
                    <a16:creationId xmlns:a16="http://schemas.microsoft.com/office/drawing/2014/main" id="{088EC922-21A0-4103-9551-877A85E735E7}"/>
                  </a:ext>
                </a:extLst>
              </p:cNvPr>
              <p:cNvGrpSpPr/>
              <p:nvPr/>
            </p:nvGrpSpPr>
            <p:grpSpPr>
              <a:xfrm>
                <a:off x="4486364" y="2537234"/>
                <a:ext cx="2340275" cy="958270"/>
                <a:chOff x="4486364" y="2537234"/>
                <a:chExt cx="2340275" cy="958270"/>
              </a:xfrm>
            </p:grpSpPr>
            <p:grpSp>
              <p:nvGrpSpPr>
                <p:cNvPr id="957" name="グループ化 956">
                  <a:extLst>
                    <a:ext uri="{FF2B5EF4-FFF2-40B4-BE49-F238E27FC236}">
                      <a16:creationId xmlns:a16="http://schemas.microsoft.com/office/drawing/2014/main" id="{B65137B0-AF64-466F-8359-65C288C6C8DB}"/>
                    </a:ext>
                  </a:extLst>
                </p:cNvPr>
                <p:cNvGrpSpPr/>
                <p:nvPr/>
              </p:nvGrpSpPr>
              <p:grpSpPr>
                <a:xfrm>
                  <a:off x="4486364" y="2537234"/>
                  <a:ext cx="1684916" cy="547755"/>
                  <a:chOff x="1574588" y="2077200"/>
                  <a:chExt cx="8424578" cy="2738777"/>
                </a:xfrm>
              </p:grpSpPr>
              <p:pic>
                <p:nvPicPr>
                  <p:cNvPr id="1006" name="Picture 3">
                    <a:extLst>
                      <a:ext uri="{FF2B5EF4-FFF2-40B4-BE49-F238E27FC236}">
                        <a16:creationId xmlns:a16="http://schemas.microsoft.com/office/drawing/2014/main" id="{5F6A3E3A-8740-43A5-A51F-F1A5589F4C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 name="Picture 3">
                    <a:extLst>
                      <a:ext uri="{FF2B5EF4-FFF2-40B4-BE49-F238E27FC236}">
                        <a16:creationId xmlns:a16="http://schemas.microsoft.com/office/drawing/2014/main" id="{7A390381-BE76-4C82-9F35-10B3A5C5E8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 name="Picture 3">
                    <a:extLst>
                      <a:ext uri="{FF2B5EF4-FFF2-40B4-BE49-F238E27FC236}">
                        <a16:creationId xmlns:a16="http://schemas.microsoft.com/office/drawing/2014/main" id="{88910C9B-95B6-47FC-9621-44715816EA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9" name="Picture 3">
                    <a:extLst>
                      <a:ext uri="{FF2B5EF4-FFF2-40B4-BE49-F238E27FC236}">
                        <a16:creationId xmlns:a16="http://schemas.microsoft.com/office/drawing/2014/main" id="{4E17CB33-496F-4085-9DE6-AFA13048E4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0" name="Picture 3">
                    <a:extLst>
                      <a:ext uri="{FF2B5EF4-FFF2-40B4-BE49-F238E27FC236}">
                        <a16:creationId xmlns:a16="http://schemas.microsoft.com/office/drawing/2014/main" id="{5F67F152-A965-4F8D-A3BF-7F3942904F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1" name="Picture 3">
                    <a:extLst>
                      <a:ext uri="{FF2B5EF4-FFF2-40B4-BE49-F238E27FC236}">
                        <a16:creationId xmlns:a16="http://schemas.microsoft.com/office/drawing/2014/main" id="{2936AB1B-8ED7-48BA-BA88-7DB6F6B153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2" name="Picture 3">
                    <a:extLst>
                      <a:ext uri="{FF2B5EF4-FFF2-40B4-BE49-F238E27FC236}">
                        <a16:creationId xmlns:a16="http://schemas.microsoft.com/office/drawing/2014/main" id="{F08C08D9-9A1F-4011-A690-309DDF6C8F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58" name="グループ化 957">
                  <a:extLst>
                    <a:ext uri="{FF2B5EF4-FFF2-40B4-BE49-F238E27FC236}">
                      <a16:creationId xmlns:a16="http://schemas.microsoft.com/office/drawing/2014/main" id="{CD2FB93A-9BBE-400F-83D1-98699A8EF208}"/>
                    </a:ext>
                  </a:extLst>
                </p:cNvPr>
                <p:cNvGrpSpPr/>
                <p:nvPr/>
              </p:nvGrpSpPr>
              <p:grpSpPr>
                <a:xfrm>
                  <a:off x="4595591" y="2605653"/>
                  <a:ext cx="1684916" cy="547755"/>
                  <a:chOff x="1574588" y="2077200"/>
                  <a:chExt cx="8424578" cy="2738777"/>
                </a:xfrm>
              </p:grpSpPr>
              <p:pic>
                <p:nvPicPr>
                  <p:cNvPr id="999" name="Picture 3">
                    <a:extLst>
                      <a:ext uri="{FF2B5EF4-FFF2-40B4-BE49-F238E27FC236}">
                        <a16:creationId xmlns:a16="http://schemas.microsoft.com/office/drawing/2014/main" id="{E0689601-FF20-4BB5-AC34-8C6BD90878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0" name="Picture 3">
                    <a:extLst>
                      <a:ext uri="{FF2B5EF4-FFF2-40B4-BE49-F238E27FC236}">
                        <a16:creationId xmlns:a16="http://schemas.microsoft.com/office/drawing/2014/main" id="{7316F06C-F93B-4AA7-ACBC-E10579AEA1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1" name="Picture 3">
                    <a:extLst>
                      <a:ext uri="{FF2B5EF4-FFF2-40B4-BE49-F238E27FC236}">
                        <a16:creationId xmlns:a16="http://schemas.microsoft.com/office/drawing/2014/main" id="{8880CE6C-A990-4181-98DF-CF71EFD170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2" name="Picture 3">
                    <a:extLst>
                      <a:ext uri="{FF2B5EF4-FFF2-40B4-BE49-F238E27FC236}">
                        <a16:creationId xmlns:a16="http://schemas.microsoft.com/office/drawing/2014/main" id="{83FFBFA6-DD3B-4944-867C-80AB5BE7CA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 name="Picture 3">
                    <a:extLst>
                      <a:ext uri="{FF2B5EF4-FFF2-40B4-BE49-F238E27FC236}">
                        <a16:creationId xmlns:a16="http://schemas.microsoft.com/office/drawing/2014/main" id="{8E8B9475-4F23-4CDA-A790-EA285EAB5D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 name="Picture 3">
                    <a:extLst>
                      <a:ext uri="{FF2B5EF4-FFF2-40B4-BE49-F238E27FC236}">
                        <a16:creationId xmlns:a16="http://schemas.microsoft.com/office/drawing/2014/main" id="{C0CACE9E-53DE-40DB-9ECD-4A742770CE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5" name="Picture 3">
                    <a:extLst>
                      <a:ext uri="{FF2B5EF4-FFF2-40B4-BE49-F238E27FC236}">
                        <a16:creationId xmlns:a16="http://schemas.microsoft.com/office/drawing/2014/main" id="{27534D51-85B9-4F9E-98C7-663CBDD495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59" name="グループ化 958">
                  <a:extLst>
                    <a:ext uri="{FF2B5EF4-FFF2-40B4-BE49-F238E27FC236}">
                      <a16:creationId xmlns:a16="http://schemas.microsoft.com/office/drawing/2014/main" id="{7AE1DEEA-D687-4B03-A3D2-8539CB6EA511}"/>
                    </a:ext>
                  </a:extLst>
                </p:cNvPr>
                <p:cNvGrpSpPr/>
                <p:nvPr/>
              </p:nvGrpSpPr>
              <p:grpSpPr>
                <a:xfrm>
                  <a:off x="4704817" y="2674073"/>
                  <a:ext cx="1684916" cy="547755"/>
                  <a:chOff x="4704817" y="2674073"/>
                  <a:chExt cx="1684916" cy="547755"/>
                </a:xfrm>
              </p:grpSpPr>
              <p:pic>
                <p:nvPicPr>
                  <p:cNvPr id="992" name="Picture 3">
                    <a:extLst>
                      <a:ext uri="{FF2B5EF4-FFF2-40B4-BE49-F238E27FC236}">
                        <a16:creationId xmlns:a16="http://schemas.microsoft.com/office/drawing/2014/main" id="{42F1D585-3003-42EE-81FC-C304F66749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183" y="2674073"/>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 name="Picture 3">
                    <a:extLst>
                      <a:ext uri="{FF2B5EF4-FFF2-40B4-BE49-F238E27FC236}">
                        <a16:creationId xmlns:a16="http://schemas.microsoft.com/office/drawing/2014/main" id="{813BA66E-C003-48DB-91BE-DAED02B47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8455" y="2708057"/>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4" name="Picture 3">
                    <a:extLst>
                      <a:ext uri="{FF2B5EF4-FFF2-40B4-BE49-F238E27FC236}">
                        <a16:creationId xmlns:a16="http://schemas.microsoft.com/office/drawing/2014/main" id="{32D70114-2B2B-476A-A199-C98FAFAF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728" y="2742041"/>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5" name="Picture 3">
                    <a:extLst>
                      <a:ext uri="{FF2B5EF4-FFF2-40B4-BE49-F238E27FC236}">
                        <a16:creationId xmlns:a16="http://schemas.microsoft.com/office/drawing/2014/main" id="{F30269F3-D6B9-4964-9492-1E3209C2F80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9000" y="2708920"/>
                    <a:ext cx="340186" cy="3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6" name="Picture 3">
                    <a:extLst>
                      <a:ext uri="{FF2B5EF4-FFF2-40B4-BE49-F238E27FC236}">
                        <a16:creationId xmlns:a16="http://schemas.microsoft.com/office/drawing/2014/main" id="{148BD78A-ED24-452F-BFB8-440F1A61CB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272" y="2810008"/>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7" name="Picture 3">
                    <a:extLst>
                      <a:ext uri="{FF2B5EF4-FFF2-40B4-BE49-F238E27FC236}">
                        <a16:creationId xmlns:a16="http://schemas.microsoft.com/office/drawing/2014/main" id="{3B4B56F8-3784-47B0-8C68-AC8109AD9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545" y="2843992"/>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8" name="Picture 3">
                    <a:extLst>
                      <a:ext uri="{FF2B5EF4-FFF2-40B4-BE49-F238E27FC236}">
                        <a16:creationId xmlns:a16="http://schemas.microsoft.com/office/drawing/2014/main" id="{005B852A-7DE9-4782-8DB8-DBD49ED818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817" y="2877976"/>
                    <a:ext cx="336550" cy="3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0" name="グループ化 959">
                  <a:extLst>
                    <a:ext uri="{FF2B5EF4-FFF2-40B4-BE49-F238E27FC236}">
                      <a16:creationId xmlns:a16="http://schemas.microsoft.com/office/drawing/2014/main" id="{098184DA-4C13-472C-941D-D024344B037C}"/>
                    </a:ext>
                  </a:extLst>
                </p:cNvPr>
                <p:cNvGrpSpPr/>
                <p:nvPr/>
              </p:nvGrpSpPr>
              <p:grpSpPr>
                <a:xfrm>
                  <a:off x="4814044" y="2742492"/>
                  <a:ext cx="1684916" cy="547755"/>
                  <a:chOff x="1574588" y="2077200"/>
                  <a:chExt cx="8424578" cy="2738777"/>
                </a:xfrm>
              </p:grpSpPr>
              <p:pic>
                <p:nvPicPr>
                  <p:cNvPr id="985" name="Picture 3">
                    <a:extLst>
                      <a:ext uri="{FF2B5EF4-FFF2-40B4-BE49-F238E27FC236}">
                        <a16:creationId xmlns:a16="http://schemas.microsoft.com/office/drawing/2014/main" id="{85DA86FC-4A3D-4AC8-BA06-42ABD82437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6" name="Picture 3">
                    <a:extLst>
                      <a:ext uri="{FF2B5EF4-FFF2-40B4-BE49-F238E27FC236}">
                        <a16:creationId xmlns:a16="http://schemas.microsoft.com/office/drawing/2014/main" id="{E49E2C99-1E94-4DFC-A94C-745F8C89CC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7" name="Picture 3">
                    <a:extLst>
                      <a:ext uri="{FF2B5EF4-FFF2-40B4-BE49-F238E27FC236}">
                        <a16:creationId xmlns:a16="http://schemas.microsoft.com/office/drawing/2014/main" id="{A9D5F9BF-6C35-454D-A4D2-38919D2653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8" name="Picture 3">
                    <a:extLst>
                      <a:ext uri="{FF2B5EF4-FFF2-40B4-BE49-F238E27FC236}">
                        <a16:creationId xmlns:a16="http://schemas.microsoft.com/office/drawing/2014/main" id="{1B873DFE-FC7D-4639-AACB-FACE02FDB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9" name="Picture 3">
                    <a:extLst>
                      <a:ext uri="{FF2B5EF4-FFF2-40B4-BE49-F238E27FC236}">
                        <a16:creationId xmlns:a16="http://schemas.microsoft.com/office/drawing/2014/main" id="{943FE6D4-7D21-4E1F-9FA3-F0BED2BE6A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0" name="Picture 3">
                    <a:extLst>
                      <a:ext uri="{FF2B5EF4-FFF2-40B4-BE49-F238E27FC236}">
                        <a16:creationId xmlns:a16="http://schemas.microsoft.com/office/drawing/2014/main" id="{C63941D3-AC6C-41D0-A40C-6C8DB6B224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1" name="Picture 3">
                    <a:extLst>
                      <a:ext uri="{FF2B5EF4-FFF2-40B4-BE49-F238E27FC236}">
                        <a16:creationId xmlns:a16="http://schemas.microsoft.com/office/drawing/2014/main" id="{0C2A8810-9B13-4F6B-AF0A-0804992A00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1" name="グループ化 960">
                  <a:extLst>
                    <a:ext uri="{FF2B5EF4-FFF2-40B4-BE49-F238E27FC236}">
                      <a16:creationId xmlns:a16="http://schemas.microsoft.com/office/drawing/2014/main" id="{9AA4B4BB-AFAE-480D-8CB7-DF9217BF4355}"/>
                    </a:ext>
                  </a:extLst>
                </p:cNvPr>
                <p:cNvGrpSpPr/>
                <p:nvPr/>
              </p:nvGrpSpPr>
              <p:grpSpPr>
                <a:xfrm>
                  <a:off x="4923270" y="2810911"/>
                  <a:ext cx="1684916" cy="547755"/>
                  <a:chOff x="1574588" y="2077200"/>
                  <a:chExt cx="8424578" cy="2738777"/>
                </a:xfrm>
              </p:grpSpPr>
              <p:pic>
                <p:nvPicPr>
                  <p:cNvPr id="978" name="Picture 3">
                    <a:extLst>
                      <a:ext uri="{FF2B5EF4-FFF2-40B4-BE49-F238E27FC236}">
                        <a16:creationId xmlns:a16="http://schemas.microsoft.com/office/drawing/2014/main" id="{472045E4-80A5-4D21-942C-8610A8BB53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9" name="Picture 3">
                    <a:extLst>
                      <a:ext uri="{FF2B5EF4-FFF2-40B4-BE49-F238E27FC236}">
                        <a16:creationId xmlns:a16="http://schemas.microsoft.com/office/drawing/2014/main" id="{9228105D-E50E-4D20-9912-C74274C16F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0" name="Picture 3">
                    <a:extLst>
                      <a:ext uri="{FF2B5EF4-FFF2-40B4-BE49-F238E27FC236}">
                        <a16:creationId xmlns:a16="http://schemas.microsoft.com/office/drawing/2014/main" id="{6499DEF0-64ED-487C-9679-4E3D6A84CB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1" name="Picture 3">
                    <a:extLst>
                      <a:ext uri="{FF2B5EF4-FFF2-40B4-BE49-F238E27FC236}">
                        <a16:creationId xmlns:a16="http://schemas.microsoft.com/office/drawing/2014/main" id="{27104102-3195-445A-A6E3-21ABC3184A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2" name="Picture 3">
                    <a:extLst>
                      <a:ext uri="{FF2B5EF4-FFF2-40B4-BE49-F238E27FC236}">
                        <a16:creationId xmlns:a16="http://schemas.microsoft.com/office/drawing/2014/main" id="{22A964B7-8118-4E0E-B09C-D8469FDC8B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 name="Picture 3">
                    <a:extLst>
                      <a:ext uri="{FF2B5EF4-FFF2-40B4-BE49-F238E27FC236}">
                        <a16:creationId xmlns:a16="http://schemas.microsoft.com/office/drawing/2014/main" id="{0B17F082-8482-467D-A8F1-5F67836CD3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4" name="Picture 3">
                    <a:extLst>
                      <a:ext uri="{FF2B5EF4-FFF2-40B4-BE49-F238E27FC236}">
                        <a16:creationId xmlns:a16="http://schemas.microsoft.com/office/drawing/2014/main" id="{9CC7566F-687E-4EA8-9287-E31465C4E7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2" name="グループ化 961">
                  <a:extLst>
                    <a:ext uri="{FF2B5EF4-FFF2-40B4-BE49-F238E27FC236}">
                      <a16:creationId xmlns:a16="http://schemas.microsoft.com/office/drawing/2014/main" id="{59B6DD4A-A811-4713-A1B5-20AE2A0EEF4B}"/>
                    </a:ext>
                  </a:extLst>
                </p:cNvPr>
                <p:cNvGrpSpPr/>
                <p:nvPr/>
              </p:nvGrpSpPr>
              <p:grpSpPr>
                <a:xfrm>
                  <a:off x="5032497" y="2879330"/>
                  <a:ext cx="1684916" cy="547755"/>
                  <a:chOff x="1574588" y="2077200"/>
                  <a:chExt cx="8424578" cy="2738777"/>
                </a:xfrm>
              </p:grpSpPr>
              <p:pic>
                <p:nvPicPr>
                  <p:cNvPr id="971" name="Picture 3">
                    <a:extLst>
                      <a:ext uri="{FF2B5EF4-FFF2-40B4-BE49-F238E27FC236}">
                        <a16:creationId xmlns:a16="http://schemas.microsoft.com/office/drawing/2014/main" id="{95C7458F-1EA2-42CC-B6A6-DF5532DF5C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 name="Picture 3">
                    <a:extLst>
                      <a:ext uri="{FF2B5EF4-FFF2-40B4-BE49-F238E27FC236}">
                        <a16:creationId xmlns:a16="http://schemas.microsoft.com/office/drawing/2014/main" id="{FA158D6E-C75F-4D48-B1E0-88DF755D82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 name="Picture 3">
                    <a:extLst>
                      <a:ext uri="{FF2B5EF4-FFF2-40B4-BE49-F238E27FC236}">
                        <a16:creationId xmlns:a16="http://schemas.microsoft.com/office/drawing/2014/main" id="{CE028C76-E2BF-440E-82A5-4CE7ADD871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4" name="Picture 3">
                    <a:extLst>
                      <a:ext uri="{FF2B5EF4-FFF2-40B4-BE49-F238E27FC236}">
                        <a16:creationId xmlns:a16="http://schemas.microsoft.com/office/drawing/2014/main" id="{982236D9-02C3-4876-BB61-4DA2CBDCE2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5" name="Picture 3">
                    <a:extLst>
                      <a:ext uri="{FF2B5EF4-FFF2-40B4-BE49-F238E27FC236}">
                        <a16:creationId xmlns:a16="http://schemas.microsoft.com/office/drawing/2014/main" id="{3CDF69ED-2B1D-4E26-864D-A8E56E8160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6" name="Picture 3">
                    <a:extLst>
                      <a:ext uri="{FF2B5EF4-FFF2-40B4-BE49-F238E27FC236}">
                        <a16:creationId xmlns:a16="http://schemas.microsoft.com/office/drawing/2014/main" id="{9E9CA172-0AC4-4018-A3B9-EC3A3E571C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7" name="Picture 3">
                    <a:extLst>
                      <a:ext uri="{FF2B5EF4-FFF2-40B4-BE49-F238E27FC236}">
                        <a16:creationId xmlns:a16="http://schemas.microsoft.com/office/drawing/2014/main" id="{B056DB2F-AF01-438A-B69E-5E730A69BB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3" name="グループ化 962">
                  <a:extLst>
                    <a:ext uri="{FF2B5EF4-FFF2-40B4-BE49-F238E27FC236}">
                      <a16:creationId xmlns:a16="http://schemas.microsoft.com/office/drawing/2014/main" id="{9664C769-FDBE-477E-BD6C-C5F3F45EB198}"/>
                    </a:ext>
                  </a:extLst>
                </p:cNvPr>
                <p:cNvGrpSpPr/>
                <p:nvPr/>
              </p:nvGrpSpPr>
              <p:grpSpPr>
                <a:xfrm>
                  <a:off x="5141723" y="2947749"/>
                  <a:ext cx="1684916" cy="547755"/>
                  <a:chOff x="1574588" y="2077200"/>
                  <a:chExt cx="8424578" cy="2738777"/>
                </a:xfrm>
              </p:grpSpPr>
              <p:pic>
                <p:nvPicPr>
                  <p:cNvPr id="964" name="Picture 3">
                    <a:extLst>
                      <a:ext uri="{FF2B5EF4-FFF2-40B4-BE49-F238E27FC236}">
                        <a16:creationId xmlns:a16="http://schemas.microsoft.com/office/drawing/2014/main" id="{47E5C5EC-2E5B-4DE2-8133-61FDD03792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 name="Picture 3">
                    <a:extLst>
                      <a:ext uri="{FF2B5EF4-FFF2-40B4-BE49-F238E27FC236}">
                        <a16:creationId xmlns:a16="http://schemas.microsoft.com/office/drawing/2014/main" id="{CBDC76BD-0C56-4493-8FCD-7AB2B402F3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6" name="Picture 3">
                    <a:extLst>
                      <a:ext uri="{FF2B5EF4-FFF2-40B4-BE49-F238E27FC236}">
                        <a16:creationId xmlns:a16="http://schemas.microsoft.com/office/drawing/2014/main" id="{B072E308-DA91-4BDF-8FCB-B5982B10FC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7" name="Picture 3">
                    <a:extLst>
                      <a:ext uri="{FF2B5EF4-FFF2-40B4-BE49-F238E27FC236}">
                        <a16:creationId xmlns:a16="http://schemas.microsoft.com/office/drawing/2014/main" id="{B4A2E533-78D2-4389-9471-75E5FA5372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8" name="Picture 3">
                    <a:extLst>
                      <a:ext uri="{FF2B5EF4-FFF2-40B4-BE49-F238E27FC236}">
                        <a16:creationId xmlns:a16="http://schemas.microsoft.com/office/drawing/2014/main" id="{7A3B133D-84BF-4174-99F3-F37182B23A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9" name="Picture 3">
                    <a:extLst>
                      <a:ext uri="{FF2B5EF4-FFF2-40B4-BE49-F238E27FC236}">
                        <a16:creationId xmlns:a16="http://schemas.microsoft.com/office/drawing/2014/main" id="{CAD4D318-1940-4291-B76F-D6517CA07D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0" name="Picture 3">
                    <a:extLst>
                      <a:ext uri="{FF2B5EF4-FFF2-40B4-BE49-F238E27FC236}">
                        <a16:creationId xmlns:a16="http://schemas.microsoft.com/office/drawing/2014/main" id="{C42AECA6-56F6-4937-89D9-CDEECE8D58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spTree>
    <p:extLst>
      <p:ext uri="{BB962C8B-B14F-4D97-AF65-F5344CB8AC3E}">
        <p14:creationId xmlns:p14="http://schemas.microsoft.com/office/powerpoint/2010/main" val="250881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1"/>
          <p:cNvSpPr>
            <a:spLocks noChangeArrowheads="1"/>
          </p:cNvSpPr>
          <p:nvPr/>
        </p:nvSpPr>
        <p:spPr bwMode="auto">
          <a:xfrm>
            <a:off x="251520" y="6133946"/>
            <a:ext cx="8064896" cy="6463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07</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8</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900" b="0" i="0" u="none" strike="noStrike" cap="none" normalizeH="0" baseline="0" dirty="0">
                <a:ln>
                  <a:noFill/>
                </a:ln>
                <a:solidFill>
                  <a:schemeClr val="tx1"/>
                </a:solidFill>
                <a:effectLst/>
                <a:latin typeface="+mn-ea"/>
                <a:ea typeface="+mn-ea"/>
              </a:rPr>
            </a:br>
            <a:br>
              <a:rPr kumimoji="1" lang="ja-JP" altLang="ja-JP" sz="900" b="0" i="0" u="none" strike="noStrike" cap="none" normalizeH="0" baseline="0" dirty="0">
                <a:ln>
                  <a:noFill/>
                </a:ln>
                <a:solidFill>
                  <a:schemeClr val="tx1"/>
                </a:solidFill>
                <a:effectLst/>
                <a:latin typeface="+mn-ea"/>
                <a:ea typeface="+mn-ea"/>
              </a:rPr>
            </a:br>
            <a:r>
              <a:rPr lang="ja-JP" altLang="en-US" sz="900" dirty="0">
                <a:latin typeface="+mn-ea"/>
              </a:rPr>
              <a:t>氷表面での水分子の滞在時間　</a:t>
            </a:r>
            <a:r>
              <a:rPr lang="ja-JP" altLang="en-US" sz="900" dirty="0">
                <a:latin typeface="+mn-ea"/>
                <a:hlinkClick r:id="rId3"/>
              </a:rPr>
              <a:t>黒田登志雄</a:t>
            </a:r>
            <a:r>
              <a:rPr lang="en-US" altLang="ja-JP" sz="900" dirty="0">
                <a:latin typeface="+mn-ea"/>
                <a:hlinkClick r:id="rId3"/>
              </a:rPr>
              <a:t>(1984).『</a:t>
            </a:r>
            <a:r>
              <a:rPr lang="ja-JP" altLang="en-US" sz="900" dirty="0">
                <a:latin typeface="+mn-ea"/>
                <a:hlinkClick r:id="rId3"/>
              </a:rPr>
              <a:t>結晶は生きている　～ その成長と形の変化のしくみ ～</a:t>
            </a:r>
            <a:r>
              <a:rPr lang="en-US" altLang="ja-JP" sz="900" dirty="0">
                <a:latin typeface="+mn-ea"/>
                <a:hlinkClick r:id="rId3"/>
              </a:rPr>
              <a:t>』</a:t>
            </a:r>
            <a:r>
              <a:rPr lang="ja-JP" altLang="en-US" sz="900" dirty="0">
                <a:latin typeface="+mn-ea"/>
                <a:hlinkClick r:id="rId3"/>
              </a:rPr>
              <a:t>サイエンス社</a:t>
            </a:r>
            <a:r>
              <a:rPr lang="ja-JP" altLang="en-US" sz="900" dirty="0">
                <a:latin typeface="+mn-ea"/>
              </a:rPr>
              <a:t>　</a:t>
            </a:r>
            <a:r>
              <a:rPr lang="en-US" altLang="ja-JP" sz="900" dirty="0">
                <a:latin typeface="+mn-ea"/>
              </a:rPr>
              <a:t>p.100</a:t>
            </a:r>
          </a:p>
          <a:p>
            <a:r>
              <a:rPr lang="en-US" altLang="ja-JP" sz="900" dirty="0">
                <a:latin typeface="+mn-ea"/>
              </a:rPr>
              <a:t>※</a:t>
            </a:r>
            <a:r>
              <a:rPr lang="ja-JP" altLang="en-US" sz="900" dirty="0">
                <a:latin typeface="+mn-ea"/>
              </a:rPr>
              <a:t>このイラストは結晶構造が不正確</a:t>
            </a:r>
            <a:endParaRPr lang="en-US" altLang="ja-JP" sz="900" dirty="0">
              <a:latin typeface="+mn-ea"/>
            </a:endParaRPr>
          </a:p>
        </p:txBody>
      </p:sp>
      <p:sp>
        <p:nvSpPr>
          <p:cNvPr id="2" name="タイトル 1"/>
          <p:cNvSpPr>
            <a:spLocks noGrp="1"/>
          </p:cNvSpPr>
          <p:nvPr>
            <p:ph type="title"/>
          </p:nvPr>
        </p:nvSpPr>
        <p:spPr/>
        <p:txBody>
          <a:bodyPr/>
          <a:lstStyle/>
          <a:p>
            <a:r>
              <a:rPr lang="ja-JP" altLang="en-US" dirty="0"/>
              <a:t>蒸発頻度の計算法を評価</a:t>
            </a:r>
            <a:endParaRPr kumimoji="1" lang="ja-JP" altLang="en-US" dirty="0"/>
          </a:p>
        </p:txBody>
      </p:sp>
      <p:sp>
        <p:nvSpPr>
          <p:cNvPr id="3" name="テキスト プレースホルダー 2"/>
          <p:cNvSpPr>
            <a:spLocks noGrp="1"/>
          </p:cNvSpPr>
          <p:nvPr>
            <p:ph type="body" sz="quarter" idx="13"/>
          </p:nvPr>
        </p:nvSpPr>
        <p:spPr>
          <a:xfrm>
            <a:off x="4572000" y="1"/>
            <a:ext cx="4572000" cy="597600"/>
          </a:xfrm>
        </p:spPr>
        <p:txBody>
          <a:bodyPr/>
          <a:lstStyle/>
          <a:p>
            <a:r>
              <a:rPr lang="ja-JP" altLang="en-US" dirty="0"/>
              <a:t>氷の凝縮係数</a:t>
            </a:r>
            <a:endParaRPr lang="en-US" altLang="ja-JP" dirty="0"/>
          </a:p>
        </p:txBody>
      </p:sp>
      <p:grpSp>
        <p:nvGrpSpPr>
          <p:cNvPr id="11" name="グループ化 10">
            <a:extLst>
              <a:ext uri="{FF2B5EF4-FFF2-40B4-BE49-F238E27FC236}">
                <a16:creationId xmlns:a16="http://schemas.microsoft.com/office/drawing/2014/main" id="{BE562CE0-D4AB-44C4-B661-9F0F36702D8F}"/>
              </a:ext>
            </a:extLst>
          </p:cNvPr>
          <p:cNvGrpSpPr/>
          <p:nvPr/>
        </p:nvGrpSpPr>
        <p:grpSpPr>
          <a:xfrm>
            <a:off x="782553" y="649008"/>
            <a:ext cx="7145370" cy="2635976"/>
            <a:chOff x="782553" y="3556911"/>
            <a:chExt cx="7145370" cy="2635976"/>
          </a:xfrm>
        </p:grpSpPr>
        <p:grpSp>
          <p:nvGrpSpPr>
            <p:cNvPr id="17" name="グループ化 16"/>
            <p:cNvGrpSpPr/>
            <p:nvPr/>
          </p:nvGrpSpPr>
          <p:grpSpPr>
            <a:xfrm>
              <a:off x="782553" y="3844876"/>
              <a:ext cx="2444750" cy="2320428"/>
              <a:chOff x="5430050" y="3569284"/>
              <a:chExt cx="2444750" cy="2320428"/>
            </a:xfrm>
          </p:grpSpPr>
          <p:grpSp>
            <p:nvGrpSpPr>
              <p:cNvPr id="18" name="グループ化 17"/>
              <p:cNvGrpSpPr/>
              <p:nvPr/>
            </p:nvGrpSpPr>
            <p:grpSpPr>
              <a:xfrm>
                <a:off x="5430050" y="3578105"/>
                <a:ext cx="2444750" cy="2311607"/>
                <a:chOff x="4422710" y="3718214"/>
                <a:chExt cx="2444750" cy="2311607"/>
              </a:xfrm>
            </p:grpSpPr>
            <p:pic>
              <p:nvPicPr>
                <p:cNvPr id="20" name="キンクafte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10" y="4286746"/>
                  <a:ext cx="24447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グループ化 20"/>
                <p:cNvGrpSpPr/>
                <p:nvPr/>
              </p:nvGrpSpPr>
              <p:grpSpPr>
                <a:xfrm>
                  <a:off x="5724128" y="3718214"/>
                  <a:ext cx="507810" cy="1222919"/>
                  <a:chOff x="7827981" y="750653"/>
                  <a:chExt cx="507810" cy="1222919"/>
                </a:xfrm>
              </p:grpSpPr>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99241" y="750653"/>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フリーフォーム 22"/>
                  <p:cNvSpPr/>
                  <p:nvPr/>
                </p:nvSpPr>
                <p:spPr>
                  <a:xfrm rot="18353821">
                    <a:off x="7525969" y="1376021"/>
                    <a:ext cx="899563" cy="295539"/>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 name="connsiteX0" fmla="*/ 0 w 22168"/>
                      <a:gd name="connsiteY0" fmla="*/ 138 h 218095"/>
                      <a:gd name="connsiteX1" fmla="*/ 22168 w 22168"/>
                      <a:gd name="connsiteY1" fmla="*/ 217793 h 218095"/>
                      <a:gd name="connsiteX0" fmla="*/ 0 w 22168"/>
                      <a:gd name="connsiteY0" fmla="*/ 116 h 225090"/>
                      <a:gd name="connsiteX1" fmla="*/ 22168 w 22168"/>
                      <a:gd name="connsiteY1" fmla="*/ 217771 h 225090"/>
                      <a:gd name="connsiteX0" fmla="*/ 0 w 22168"/>
                      <a:gd name="connsiteY0" fmla="*/ 0 h 233944"/>
                      <a:gd name="connsiteX1" fmla="*/ 22168 w 22168"/>
                      <a:gd name="connsiteY1" fmla="*/ 217655 h 233944"/>
                      <a:gd name="connsiteX0" fmla="*/ 0 w 23182"/>
                      <a:gd name="connsiteY0" fmla="*/ 0 h 214601"/>
                      <a:gd name="connsiteX1" fmla="*/ 23182 w 23182"/>
                      <a:gd name="connsiteY1" fmla="*/ 195790 h 214601"/>
                      <a:gd name="connsiteX0" fmla="*/ 0 w 23625"/>
                      <a:gd name="connsiteY0" fmla="*/ 0 h 224120"/>
                      <a:gd name="connsiteX1" fmla="*/ 23625 w 23625"/>
                      <a:gd name="connsiteY1" fmla="*/ 206638 h 224120"/>
                      <a:gd name="connsiteX0" fmla="*/ 0 w 21952"/>
                      <a:gd name="connsiteY0" fmla="*/ -1 h 213896"/>
                      <a:gd name="connsiteX1" fmla="*/ 21952 w 21952"/>
                      <a:gd name="connsiteY1" fmla="*/ 194980 h 213896"/>
                      <a:gd name="connsiteX0" fmla="*/ 0 w 21952"/>
                      <a:gd name="connsiteY0" fmla="*/ 154 h 202995"/>
                      <a:gd name="connsiteX1" fmla="*/ 21952 w 21952"/>
                      <a:gd name="connsiteY1" fmla="*/ 195135 h 202995"/>
                      <a:gd name="connsiteX0" fmla="*/ 0 w 21952"/>
                      <a:gd name="connsiteY0" fmla="*/ 320 h 195302"/>
                      <a:gd name="connsiteX1" fmla="*/ 21952 w 21952"/>
                      <a:gd name="connsiteY1" fmla="*/ 195301 h 195302"/>
                      <a:gd name="connsiteX0" fmla="*/ 0 w 22236"/>
                      <a:gd name="connsiteY0" fmla="*/ 16881 h 48680"/>
                      <a:gd name="connsiteX1" fmla="*/ 22236 w 22236"/>
                      <a:gd name="connsiteY1" fmla="*/ 48681 h 48680"/>
                      <a:gd name="connsiteX0" fmla="*/ 0 w 22236"/>
                      <a:gd name="connsiteY0" fmla="*/ 1011 h 32810"/>
                      <a:gd name="connsiteX1" fmla="*/ 22236 w 22236"/>
                      <a:gd name="connsiteY1" fmla="*/ 32811 h 32810"/>
                      <a:gd name="connsiteX0" fmla="*/ 0 w 22805"/>
                      <a:gd name="connsiteY0" fmla="*/ 294610 h 294610"/>
                      <a:gd name="connsiteX1" fmla="*/ 22805 w 22805"/>
                      <a:gd name="connsiteY1" fmla="*/ 37 h 294610"/>
                      <a:gd name="connsiteX0" fmla="*/ 0 w 22805"/>
                      <a:gd name="connsiteY0" fmla="*/ 294574 h 294574"/>
                      <a:gd name="connsiteX1" fmla="*/ 22805 w 22805"/>
                      <a:gd name="connsiteY1" fmla="*/ 1 h 294574"/>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Lst>
                    <a:ahLst/>
                    <a:cxnLst>
                      <a:cxn ang="0">
                        <a:pos x="connsiteX0" y="connsiteY0"/>
                      </a:cxn>
                      <a:cxn ang="0">
                        <a:pos x="connsiteX1" y="connsiteY1"/>
                      </a:cxn>
                    </a:cxnLst>
                    <a:rect l="l" t="t" r="r" b="b"/>
                    <a:pathLst>
                      <a:path w="22246" h="251278">
                        <a:moveTo>
                          <a:pt x="0" y="251278"/>
                        </a:moveTo>
                        <a:cubicBezTo>
                          <a:pt x="6425" y="181834"/>
                          <a:pt x="14908" y="88928"/>
                          <a:pt x="22246" y="1"/>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円形吹き出し 18"/>
              <p:cNvSpPr/>
              <p:nvPr/>
            </p:nvSpPr>
            <p:spPr>
              <a:xfrm>
                <a:off x="5920234" y="3569284"/>
                <a:ext cx="727565" cy="566229"/>
              </a:xfrm>
              <a:prstGeom prst="wedgeEllipseCallout">
                <a:avLst>
                  <a:gd name="adj1" fmla="val 75060"/>
                  <a:gd name="adj2" fmla="val -2152"/>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昇華</a:t>
                </a:r>
              </a:p>
            </p:txBody>
          </p:sp>
        </p:grpSp>
        <p:grpSp>
          <p:nvGrpSpPr>
            <p:cNvPr id="10" name="グループ化 9">
              <a:extLst>
                <a:ext uri="{FF2B5EF4-FFF2-40B4-BE49-F238E27FC236}">
                  <a16:creationId xmlns:a16="http://schemas.microsoft.com/office/drawing/2014/main" id="{CB66F41B-A3C7-432F-B883-299A43A27C78}"/>
                </a:ext>
              </a:extLst>
            </p:cNvPr>
            <p:cNvGrpSpPr/>
            <p:nvPr/>
          </p:nvGrpSpPr>
          <p:grpSpPr>
            <a:xfrm>
              <a:off x="3178647" y="3556911"/>
              <a:ext cx="4749276" cy="2635976"/>
              <a:chOff x="3178647" y="3556911"/>
              <a:chExt cx="4749276" cy="2635976"/>
            </a:xfrm>
          </p:grpSpPr>
          <mc:AlternateContent xmlns:mc="http://schemas.openxmlformats.org/markup-compatibility/2006" xmlns:a14="http://schemas.microsoft.com/office/drawing/2010/main">
            <mc:Choice Requires="a14">
              <p:sp>
                <p:nvSpPr>
                  <p:cNvPr id="13" name="正方形/長方形 12"/>
                  <p:cNvSpPr/>
                  <p:nvPr/>
                </p:nvSpPr>
                <p:spPr>
                  <a:xfrm>
                    <a:off x="3178647" y="3556911"/>
                    <a:ext cx="3995004" cy="973408"/>
                  </a:xfrm>
                  <a:prstGeom prst="rect">
                    <a:avLst/>
                  </a:prstGeom>
                </p:spPr>
                <p:txBody>
                  <a:bodyPr wrap="none">
                    <a:spAutoFit/>
                  </a:bodyPr>
                  <a:lstStyle/>
                  <a:p>
                    <a:r>
                      <a:rPr lang="ja-JP" altLang="en-US" sz="1400" dirty="0">
                        <a:solidFill>
                          <a:prstClr val="black"/>
                        </a:solidFill>
                        <a:effectLst>
                          <a:glow rad="177800">
                            <a:prstClr val="white"/>
                          </a:glow>
                        </a:effectLst>
                      </a:rPr>
                      <a:t>キンクでは</a:t>
                    </a:r>
                    <a:r>
                      <a:rPr lang="en-US" altLang="ja-JP" sz="1400" dirty="0">
                        <a:solidFill>
                          <a:prstClr val="black"/>
                        </a:solidFill>
                        <a:effectLst>
                          <a:glow rad="177800">
                            <a:prstClr val="white"/>
                          </a:glow>
                        </a:effectLst>
                      </a:rPr>
                      <a:t>3</a:t>
                    </a:r>
                    <a:r>
                      <a:rPr lang="ja-JP" altLang="en-US" sz="1400" dirty="0">
                        <a:solidFill>
                          <a:prstClr val="black"/>
                        </a:solidFill>
                        <a:effectLst>
                          <a:glow rad="177800">
                            <a:prstClr val="white"/>
                          </a:glow>
                        </a:effectLst>
                      </a:rPr>
                      <a:t>面くっついている。</a:t>
                    </a:r>
                    <a:endParaRPr lang="en-US" altLang="ja-JP" sz="1400" dirty="0">
                      <a:solidFill>
                        <a:prstClr val="black"/>
                      </a:solidFill>
                      <a:effectLst>
                        <a:glow rad="177800">
                          <a:prstClr val="white"/>
                        </a:glow>
                      </a:effectLst>
                    </a:endParaRPr>
                  </a:p>
                  <a:p>
                    <a:r>
                      <a:rPr lang="ja-JP" altLang="en-US" sz="1400" dirty="0">
                        <a:solidFill>
                          <a:prstClr val="black"/>
                        </a:solidFill>
                        <a:effectLst>
                          <a:glow rad="177800">
                            <a:prstClr val="white"/>
                          </a:glow>
                        </a:effectLst>
                      </a:rPr>
                      <a:t>はがれた分子の裏面を含めると、結合部位は</a:t>
                    </a:r>
                    <a:r>
                      <a:rPr lang="en-US" altLang="ja-JP" sz="1400" dirty="0">
                        <a:solidFill>
                          <a:prstClr val="black"/>
                        </a:solidFill>
                        <a:effectLst>
                          <a:glow rad="177800">
                            <a:prstClr val="white"/>
                          </a:glow>
                        </a:effectLst>
                      </a:rPr>
                      <a:t>6</a:t>
                    </a:r>
                    <a:r>
                      <a:rPr lang="ja-JP" altLang="en-US" sz="1400" dirty="0">
                        <a:solidFill>
                          <a:prstClr val="black"/>
                        </a:solidFill>
                        <a:effectLst>
                          <a:glow rad="177800">
                            <a:prstClr val="white"/>
                          </a:glow>
                        </a:effectLst>
                      </a:rPr>
                      <a:t>面。</a:t>
                    </a:r>
                    <a:endParaRPr lang="en-US" altLang="ja-JP" sz="1400" dirty="0">
                      <a:solidFill>
                        <a:prstClr val="black"/>
                      </a:solidFill>
                      <a:effectLst>
                        <a:glow rad="177800">
                          <a:prstClr val="white"/>
                        </a:glow>
                      </a:effectLst>
                    </a:endParaRPr>
                  </a:p>
                  <a:p>
                    <a:r>
                      <a:rPr lang="ja-JP" altLang="en-US" sz="1400" dirty="0">
                        <a:solidFill>
                          <a:prstClr val="black"/>
                        </a:solidFill>
                        <a:effectLst>
                          <a:glow rad="177800">
                            <a:prstClr val="white"/>
                          </a:glow>
                        </a:effectLst>
                      </a:rPr>
                      <a:t>ちょうど</a:t>
                    </a:r>
                    <a:r>
                      <a:rPr lang="en-US" altLang="ja-JP" sz="1400" dirty="0">
                        <a:solidFill>
                          <a:prstClr val="black"/>
                        </a:solidFill>
                        <a:effectLst>
                          <a:glow rad="177800">
                            <a:prstClr val="white"/>
                          </a:glow>
                        </a:effectLst>
                      </a:rPr>
                      <a:t>1</a:t>
                    </a:r>
                    <a:r>
                      <a:rPr lang="ja-JP" altLang="en-US" sz="1400" dirty="0">
                        <a:solidFill>
                          <a:prstClr val="black"/>
                        </a:solidFill>
                        <a:effectLst>
                          <a:glow rad="177800">
                            <a:prstClr val="white"/>
                          </a:glow>
                        </a:effectLst>
                      </a:rPr>
                      <a:t>分子全面分の、切れた結合手ができる。</a:t>
                    </a:r>
                    <a:endParaRPr lang="en-US" altLang="ja-JP" sz="1400" dirty="0">
                      <a:solidFill>
                        <a:prstClr val="black"/>
                      </a:solidFill>
                      <a:effectLst>
                        <a:glow rad="177800">
                          <a:prstClr val="white"/>
                        </a:glow>
                      </a:effectLst>
                    </a:endParaRPr>
                  </a:p>
                  <a:p>
                    <a:r>
                      <a:rPr lang="ja-JP" altLang="en-US" sz="1400" dirty="0">
                        <a:solidFill>
                          <a:prstClr val="black"/>
                        </a:solidFill>
                        <a:effectLst>
                          <a:glow rad="177800">
                            <a:prstClr val="white"/>
                          </a:glow>
                        </a:effectLst>
                      </a:rPr>
                      <a:t>このエネルギーは</a:t>
                    </a:r>
                    <a:r>
                      <a:rPr lang="en-US" altLang="ja-JP" sz="1400" dirty="0">
                        <a:solidFill>
                          <a:prstClr val="black"/>
                        </a:solidFill>
                        <a:effectLst>
                          <a:glow rad="177800">
                            <a:prstClr val="white"/>
                          </a:glow>
                        </a:effectLst>
                      </a:rPr>
                      <a:t>1</a:t>
                    </a:r>
                    <a:r>
                      <a:rPr lang="ja-JP" altLang="en-US" sz="1400" dirty="0">
                        <a:solidFill>
                          <a:prstClr val="black"/>
                        </a:solidFill>
                        <a:effectLst>
                          <a:glow rad="177800">
                            <a:prstClr val="white"/>
                          </a:glow>
                        </a:effectLst>
                      </a:rPr>
                      <a:t>分子</a:t>
                    </a:r>
                    <a:r>
                      <a:rPr lang="ja-JP" altLang="en-US" sz="1400" dirty="0">
                        <a:solidFill>
                          <a:prstClr val="black"/>
                        </a:solidFill>
                        <a:effectLst>
                          <a:glow rad="177800">
                            <a:prstClr val="white"/>
                          </a:glow>
                        </a:effectLst>
                        <a:latin typeface="Cambria Math" panose="02040503050406030204" pitchFamily="18" charset="0"/>
                        <a:ea typeface="Cambria Math" panose="02040503050406030204" pitchFamily="18" charset="0"/>
                      </a:rPr>
                      <a:t>昇華熱</a:t>
                    </a:r>
                    <a14:m>
                      <m:oMath xmlns:m="http://schemas.openxmlformats.org/officeDocument/2006/math">
                        <m:sSub>
                          <m:sSubPr>
                            <m:ctrlPr>
                              <a:rPr lang="en-US" altLang="ja-JP" sz="1400" b="0" i="1" smtClean="0">
                                <a:solidFill>
                                  <a:prstClr val="black"/>
                                </a:solidFill>
                                <a:effectLst>
                                  <a:glow rad="177800">
                                    <a:prstClr val="white"/>
                                  </a:glow>
                                </a:effectLst>
                                <a:latin typeface="Cambria Math" panose="02040503050406030204" pitchFamily="18" charset="0"/>
                                <a:ea typeface="Cambria Math" panose="02040503050406030204" pitchFamily="18" charset="0"/>
                              </a:rPr>
                            </m:ctrlPr>
                          </m:sSubPr>
                          <m:e>
                            <m:r>
                              <a:rPr lang="ja-JP" altLang="en-US" sz="1400" i="1" smtClean="0">
                                <a:solidFill>
                                  <a:prstClr val="black"/>
                                </a:solidFill>
                                <a:effectLst>
                                  <a:glow rad="177800">
                                    <a:prstClr val="white"/>
                                  </a:glow>
                                </a:effectLst>
                                <a:latin typeface="Cambria Math" panose="02040503050406030204" pitchFamily="18" charset="0"/>
                                <a:ea typeface="Cambria Math" panose="02040503050406030204" pitchFamily="18" charset="0"/>
                              </a:rPr>
                              <m:t>𝜑</m:t>
                            </m:r>
                          </m:e>
                          <m:sub>
                            <m:r>
                              <a:rPr lang="en-US" altLang="ja-JP" sz="1400" b="0" i="1" smtClean="0">
                                <a:solidFill>
                                  <a:prstClr val="black"/>
                                </a:solidFill>
                                <a:effectLst>
                                  <a:glow rad="177800">
                                    <a:prstClr val="white"/>
                                  </a:glow>
                                </a:effectLst>
                                <a:latin typeface="Cambria Math" panose="02040503050406030204" pitchFamily="18" charset="0"/>
                                <a:ea typeface="Cambria Math" panose="02040503050406030204" pitchFamily="18" charset="0"/>
                              </a:rPr>
                              <m:t>1/2</m:t>
                            </m:r>
                          </m:sub>
                        </m:sSub>
                      </m:oMath>
                    </a14:m>
                    <a:r>
                      <a:rPr lang="ja-JP" altLang="en-US" sz="1400" dirty="0">
                        <a:solidFill>
                          <a:prstClr val="black"/>
                        </a:solidFill>
                        <a:effectLst>
                          <a:glow rad="177800">
                            <a:prstClr val="white"/>
                          </a:glow>
                        </a:effectLst>
                        <a:latin typeface="Cambria Math" panose="02040503050406030204" pitchFamily="18" charset="0"/>
                      </a:rPr>
                      <a:t>　。</a:t>
                    </a:r>
                  </a:p>
                </p:txBody>
              </p:sp>
            </mc:Choice>
            <mc:Fallback xmlns="">
              <p:sp>
                <p:nvSpPr>
                  <p:cNvPr id="13" name="正方形/長方形 12"/>
                  <p:cNvSpPr>
                    <a:spLocks noRot="1" noChangeAspect="1" noMove="1" noResize="1" noEditPoints="1" noAdjustHandles="1" noChangeArrowheads="1" noChangeShapeType="1" noTextEdit="1"/>
                  </p:cNvSpPr>
                  <p:nvPr/>
                </p:nvSpPr>
                <p:spPr>
                  <a:xfrm>
                    <a:off x="3178647" y="3556911"/>
                    <a:ext cx="3995004" cy="973408"/>
                  </a:xfrm>
                  <a:prstGeom prst="rect">
                    <a:avLst/>
                  </a:prstGeom>
                  <a:blipFill>
                    <a:blip r:embed="rId6"/>
                    <a:stretch>
                      <a:fillRect l="-1829" t="-8125" r="-305" b="-10625"/>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452A43DD-A59A-47A9-AC93-19D5D0017061}"/>
                  </a:ext>
                </a:extLst>
              </p:cNvPr>
              <p:cNvGrpSpPr/>
              <p:nvPr/>
            </p:nvGrpSpPr>
            <p:grpSpPr>
              <a:xfrm>
                <a:off x="3740931" y="4708936"/>
                <a:ext cx="3170582" cy="1483951"/>
                <a:chOff x="3740931" y="4708936"/>
                <a:chExt cx="3170582" cy="1483951"/>
              </a:xfrm>
            </p:grpSpPr>
            <p:pic>
              <p:nvPicPr>
                <p:cNvPr id="30" name="キンクafter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740931" y="4708936"/>
                  <a:ext cx="3170582" cy="14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グループ化 51"/>
                <p:cNvGrpSpPr/>
                <p:nvPr/>
              </p:nvGrpSpPr>
              <p:grpSpPr>
                <a:xfrm>
                  <a:off x="5055021" y="5102329"/>
                  <a:ext cx="656204" cy="647424"/>
                  <a:chOff x="5094002" y="4492800"/>
                  <a:chExt cx="656204" cy="647424"/>
                </a:xfrm>
              </p:grpSpPr>
              <p:sp>
                <p:nvSpPr>
                  <p:cNvPr id="34" name="フリーフォーム 33"/>
                  <p:cNvSpPr>
                    <a:spLocks noChangeAspect="1"/>
                  </p:cNvSpPr>
                  <p:nvPr/>
                </p:nvSpPr>
                <p:spPr>
                  <a:xfrm>
                    <a:off x="5132592" y="4963815"/>
                    <a:ext cx="592388" cy="17640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Lst>
                    <a:ahLst/>
                    <a:cxnLst>
                      <a:cxn ang="0">
                        <a:pos x="connsiteX0" y="connsiteY0"/>
                      </a:cxn>
                      <a:cxn ang="0">
                        <a:pos x="connsiteX1" y="connsiteY1"/>
                      </a:cxn>
                      <a:cxn ang="0">
                        <a:pos x="connsiteX2" y="connsiteY2"/>
                      </a:cxn>
                      <a:cxn ang="0">
                        <a:pos x="connsiteX3" y="connsiteY3"/>
                      </a:cxn>
                    </a:cxnLst>
                    <a:rect l="l" t="t" r="r" b="b"/>
                    <a:pathLst>
                      <a:path w="323850" h="96440">
                        <a:moveTo>
                          <a:pt x="0" y="32147"/>
                        </a:moveTo>
                        <a:lnTo>
                          <a:pt x="107156" y="96440"/>
                        </a:lnTo>
                        <a:lnTo>
                          <a:pt x="323850" y="63103"/>
                        </a:lnTo>
                        <a:lnTo>
                          <a:pt x="223838"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a:spLocks/>
                  </p:cNvSpPr>
                  <p:nvPr/>
                </p:nvSpPr>
                <p:spPr>
                  <a:xfrm>
                    <a:off x="5566999" y="4507646"/>
                    <a:ext cx="183207" cy="539073"/>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 name="connsiteX0" fmla="*/ 0 w 323850"/>
                      <a:gd name="connsiteY0" fmla="*/ 217885 h 282178"/>
                      <a:gd name="connsiteX1" fmla="*/ 107156 w 323850"/>
                      <a:gd name="connsiteY1" fmla="*/ 282178 h 282178"/>
                      <a:gd name="connsiteX2" fmla="*/ 323850 w 323850"/>
                      <a:gd name="connsiteY2" fmla="*/ 248841 h 282178"/>
                      <a:gd name="connsiteX3" fmla="*/ 4763 w 323850"/>
                      <a:gd name="connsiteY3" fmla="*/ 0 h 282178"/>
                      <a:gd name="connsiteX0" fmla="*/ 0 w 107156"/>
                      <a:gd name="connsiteY0" fmla="*/ 217885 h 282178"/>
                      <a:gd name="connsiteX1" fmla="*/ 107156 w 107156"/>
                      <a:gd name="connsiteY1" fmla="*/ 282178 h 282178"/>
                      <a:gd name="connsiteX2" fmla="*/ 102394 w 107156"/>
                      <a:gd name="connsiteY2" fmla="*/ 58341 h 282178"/>
                      <a:gd name="connsiteX3" fmla="*/ 4763 w 107156"/>
                      <a:gd name="connsiteY3" fmla="*/ 0 h 282178"/>
                      <a:gd name="connsiteX0" fmla="*/ 0 w 107156"/>
                      <a:gd name="connsiteY0" fmla="*/ 217885 h 282178"/>
                      <a:gd name="connsiteX1" fmla="*/ 107156 w 107156"/>
                      <a:gd name="connsiteY1" fmla="*/ 282178 h 282178"/>
                      <a:gd name="connsiteX2" fmla="*/ 104776 w 107156"/>
                      <a:gd name="connsiteY2" fmla="*/ 64294 h 282178"/>
                      <a:gd name="connsiteX3" fmla="*/ 4763 w 107156"/>
                      <a:gd name="connsiteY3" fmla="*/ 0 h 282178"/>
                      <a:gd name="connsiteX0" fmla="*/ 0 w 104919"/>
                      <a:gd name="connsiteY0" fmla="*/ 217885 h 283369"/>
                      <a:gd name="connsiteX1" fmla="*/ 103584 w 104919"/>
                      <a:gd name="connsiteY1" fmla="*/ 283369 h 283369"/>
                      <a:gd name="connsiteX2" fmla="*/ 104776 w 104919"/>
                      <a:gd name="connsiteY2" fmla="*/ 64294 h 283369"/>
                      <a:gd name="connsiteX3" fmla="*/ 4763 w 104919"/>
                      <a:gd name="connsiteY3" fmla="*/ 0 h 283369"/>
                      <a:gd name="connsiteX0" fmla="*/ 2381 w 100156"/>
                      <a:gd name="connsiteY0" fmla="*/ 221457 h 283369"/>
                      <a:gd name="connsiteX1" fmla="*/ 98821 w 100156"/>
                      <a:gd name="connsiteY1" fmla="*/ 283369 h 283369"/>
                      <a:gd name="connsiteX2" fmla="*/ 100013 w 100156"/>
                      <a:gd name="connsiteY2" fmla="*/ 64294 h 283369"/>
                      <a:gd name="connsiteX3" fmla="*/ 0 w 100156"/>
                      <a:gd name="connsiteY3" fmla="*/ 0 h 283369"/>
                    </a:gdLst>
                    <a:ahLst/>
                    <a:cxnLst>
                      <a:cxn ang="0">
                        <a:pos x="connsiteX0" y="connsiteY0"/>
                      </a:cxn>
                      <a:cxn ang="0">
                        <a:pos x="connsiteX1" y="connsiteY1"/>
                      </a:cxn>
                      <a:cxn ang="0">
                        <a:pos x="connsiteX2" y="connsiteY2"/>
                      </a:cxn>
                      <a:cxn ang="0">
                        <a:pos x="connsiteX3" y="connsiteY3"/>
                      </a:cxn>
                    </a:cxnLst>
                    <a:rect l="l" t="t" r="r" b="b"/>
                    <a:pathLst>
                      <a:path w="100156" h="283369">
                        <a:moveTo>
                          <a:pt x="2381" y="221457"/>
                        </a:moveTo>
                        <a:lnTo>
                          <a:pt x="98821" y="283369"/>
                        </a:lnTo>
                        <a:cubicBezTo>
                          <a:pt x="98028" y="210741"/>
                          <a:pt x="100806" y="136922"/>
                          <a:pt x="100013" y="64294"/>
                        </a:cubicBezTo>
                        <a:lnTo>
                          <a:pt x="0"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a:spLocks/>
                  </p:cNvSpPr>
                  <p:nvPr/>
                </p:nvSpPr>
                <p:spPr>
                  <a:xfrm>
                    <a:off x="5094002" y="4492800"/>
                    <a:ext cx="416605" cy="49799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 name="connsiteX0" fmla="*/ 0 w 323850"/>
                      <a:gd name="connsiteY0" fmla="*/ 32147 h 259556"/>
                      <a:gd name="connsiteX1" fmla="*/ 3572 w 323850"/>
                      <a:gd name="connsiteY1" fmla="*/ 259556 h 259556"/>
                      <a:gd name="connsiteX2" fmla="*/ 323850 w 323850"/>
                      <a:gd name="connsiteY2" fmla="*/ 63103 h 259556"/>
                      <a:gd name="connsiteX3" fmla="*/ 223838 w 323850"/>
                      <a:gd name="connsiteY3" fmla="*/ 0 h 259556"/>
                      <a:gd name="connsiteX0" fmla="*/ 0 w 227410"/>
                      <a:gd name="connsiteY0" fmla="*/ 32147 h 259556"/>
                      <a:gd name="connsiteX1" fmla="*/ 3572 w 227410"/>
                      <a:gd name="connsiteY1" fmla="*/ 259556 h 259556"/>
                      <a:gd name="connsiteX2" fmla="*/ 227410 w 227410"/>
                      <a:gd name="connsiteY2" fmla="*/ 227410 h 259556"/>
                      <a:gd name="connsiteX3" fmla="*/ 223838 w 227410"/>
                      <a:gd name="connsiteY3" fmla="*/ 0 h 259556"/>
                      <a:gd name="connsiteX0" fmla="*/ 0 w 227753"/>
                      <a:gd name="connsiteY0" fmla="*/ 33338 h 260747"/>
                      <a:gd name="connsiteX1" fmla="*/ 3572 w 227753"/>
                      <a:gd name="connsiteY1" fmla="*/ 260747 h 260747"/>
                      <a:gd name="connsiteX2" fmla="*/ 227410 w 227753"/>
                      <a:gd name="connsiteY2" fmla="*/ 228601 h 260747"/>
                      <a:gd name="connsiteX3" fmla="*/ 227410 w 227753"/>
                      <a:gd name="connsiteY3" fmla="*/ 0 h 260747"/>
                      <a:gd name="connsiteX0" fmla="*/ 0 w 227753"/>
                      <a:gd name="connsiteY0" fmla="*/ 33338 h 264319"/>
                      <a:gd name="connsiteX1" fmla="*/ 2382 w 227753"/>
                      <a:gd name="connsiteY1" fmla="*/ 264319 h 264319"/>
                      <a:gd name="connsiteX2" fmla="*/ 227410 w 227753"/>
                      <a:gd name="connsiteY2" fmla="*/ 228601 h 264319"/>
                      <a:gd name="connsiteX3" fmla="*/ 227410 w 227753"/>
                      <a:gd name="connsiteY3" fmla="*/ 0 h 264319"/>
                      <a:gd name="connsiteX0" fmla="*/ 0 w 227753"/>
                      <a:gd name="connsiteY0" fmla="*/ 33338 h 260747"/>
                      <a:gd name="connsiteX1" fmla="*/ 2382 w 227753"/>
                      <a:gd name="connsiteY1" fmla="*/ 260747 h 260747"/>
                      <a:gd name="connsiteX2" fmla="*/ 227410 w 227753"/>
                      <a:gd name="connsiteY2" fmla="*/ 228601 h 260747"/>
                      <a:gd name="connsiteX3" fmla="*/ 227410 w 227753"/>
                      <a:gd name="connsiteY3" fmla="*/ 0 h 260747"/>
                      <a:gd name="connsiteX0" fmla="*/ 0 w 227753"/>
                      <a:gd name="connsiteY0" fmla="*/ 33338 h 264319"/>
                      <a:gd name="connsiteX1" fmla="*/ 2382 w 227753"/>
                      <a:gd name="connsiteY1" fmla="*/ 264319 h 264319"/>
                      <a:gd name="connsiteX2" fmla="*/ 227410 w 227753"/>
                      <a:gd name="connsiteY2" fmla="*/ 228601 h 264319"/>
                      <a:gd name="connsiteX3" fmla="*/ 227410 w 227753"/>
                      <a:gd name="connsiteY3" fmla="*/ 0 h 264319"/>
                    </a:gdLst>
                    <a:ahLst/>
                    <a:cxnLst>
                      <a:cxn ang="0">
                        <a:pos x="connsiteX0" y="connsiteY0"/>
                      </a:cxn>
                      <a:cxn ang="0">
                        <a:pos x="connsiteX1" y="connsiteY1"/>
                      </a:cxn>
                      <a:cxn ang="0">
                        <a:pos x="connsiteX2" y="connsiteY2"/>
                      </a:cxn>
                      <a:cxn ang="0">
                        <a:pos x="connsiteX3" y="connsiteY3"/>
                      </a:cxn>
                    </a:cxnLst>
                    <a:rect l="l" t="t" r="r" b="b"/>
                    <a:pathLst>
                      <a:path w="227753" h="264319">
                        <a:moveTo>
                          <a:pt x="0" y="33338"/>
                        </a:moveTo>
                        <a:cubicBezTo>
                          <a:pt x="1191" y="109141"/>
                          <a:pt x="1191" y="188516"/>
                          <a:pt x="2382" y="264319"/>
                        </a:cubicBezTo>
                        <a:lnTo>
                          <a:pt x="227410" y="228601"/>
                        </a:lnTo>
                        <a:cubicBezTo>
                          <a:pt x="226219" y="152798"/>
                          <a:pt x="228601" y="75803"/>
                          <a:pt x="227410" y="0"/>
                        </a:cubicBez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 name="フリーフォーム 13"/>
              <p:cNvSpPr/>
              <p:nvPr/>
            </p:nvSpPr>
            <p:spPr>
              <a:xfrm>
                <a:off x="5187386" y="4589858"/>
                <a:ext cx="62809" cy="779930"/>
              </a:xfrm>
              <a:custGeom>
                <a:avLst/>
                <a:gdLst>
                  <a:gd name="connsiteX0" fmla="*/ 53845 w 62809"/>
                  <a:gd name="connsiteY0" fmla="*/ 0 h 779930"/>
                  <a:gd name="connsiteX1" fmla="*/ 57 w 62809"/>
                  <a:gd name="connsiteY1" fmla="*/ 394447 h 779930"/>
                  <a:gd name="connsiteX2" fmla="*/ 62809 w 62809"/>
                  <a:gd name="connsiteY2" fmla="*/ 779930 h 779930"/>
                </a:gdLst>
                <a:ahLst/>
                <a:cxnLst>
                  <a:cxn ang="0">
                    <a:pos x="connsiteX0" y="connsiteY0"/>
                  </a:cxn>
                  <a:cxn ang="0">
                    <a:pos x="connsiteX1" y="connsiteY1"/>
                  </a:cxn>
                  <a:cxn ang="0">
                    <a:pos x="connsiteX2" y="connsiteY2"/>
                  </a:cxn>
                </a:cxnLst>
                <a:rect l="l" t="t" r="r" b="b"/>
                <a:pathLst>
                  <a:path w="62809" h="779930">
                    <a:moveTo>
                      <a:pt x="53845" y="0"/>
                    </a:moveTo>
                    <a:cubicBezTo>
                      <a:pt x="26204" y="132229"/>
                      <a:pt x="-1437" y="264459"/>
                      <a:pt x="57" y="394447"/>
                    </a:cubicBezTo>
                    <a:cubicBezTo>
                      <a:pt x="1551" y="524435"/>
                      <a:pt x="32180" y="652182"/>
                      <a:pt x="62809" y="779930"/>
                    </a:cubicBezTo>
                  </a:path>
                </a:pathLst>
              </a:custGeom>
              <a:noFill/>
              <a:ln w="19050">
                <a:solidFill>
                  <a:schemeClr val="tx1"/>
                </a:solidFill>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6826164" y="4292992"/>
                <a:ext cx="1101759" cy="860027"/>
                <a:chOff x="5593976" y="3899647"/>
                <a:chExt cx="1101759" cy="860027"/>
              </a:xfrm>
            </p:grpSpPr>
            <p:grpSp>
              <p:nvGrpSpPr>
                <p:cNvPr id="54" name="グループ化 53"/>
                <p:cNvGrpSpPr/>
                <p:nvPr/>
              </p:nvGrpSpPr>
              <p:grpSpPr>
                <a:xfrm>
                  <a:off x="6013039" y="4064788"/>
                  <a:ext cx="682696" cy="694886"/>
                  <a:chOff x="7157527" y="4145357"/>
                  <a:chExt cx="682696" cy="694886"/>
                </a:xfrm>
              </p:grpSpPr>
              <p:pic>
                <p:nvPicPr>
                  <p:cNvPr id="5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57527" y="4145357"/>
                    <a:ext cx="682696" cy="69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グループ化 54"/>
                  <p:cNvGrpSpPr/>
                  <p:nvPr/>
                </p:nvGrpSpPr>
                <p:grpSpPr>
                  <a:xfrm>
                    <a:off x="7170773" y="4192819"/>
                    <a:ext cx="656204" cy="647424"/>
                    <a:chOff x="5094002" y="4492800"/>
                    <a:chExt cx="656204" cy="647424"/>
                  </a:xfrm>
                </p:grpSpPr>
                <p:sp>
                  <p:nvSpPr>
                    <p:cNvPr id="56" name="フリーフォーム 55"/>
                    <p:cNvSpPr>
                      <a:spLocks noChangeAspect="1"/>
                    </p:cNvSpPr>
                    <p:nvPr/>
                  </p:nvSpPr>
                  <p:spPr>
                    <a:xfrm>
                      <a:off x="5132592" y="4963815"/>
                      <a:ext cx="592388" cy="17640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Lst>
                      <a:ahLst/>
                      <a:cxnLst>
                        <a:cxn ang="0">
                          <a:pos x="connsiteX0" y="connsiteY0"/>
                        </a:cxn>
                        <a:cxn ang="0">
                          <a:pos x="connsiteX1" y="connsiteY1"/>
                        </a:cxn>
                        <a:cxn ang="0">
                          <a:pos x="connsiteX2" y="connsiteY2"/>
                        </a:cxn>
                        <a:cxn ang="0">
                          <a:pos x="connsiteX3" y="connsiteY3"/>
                        </a:cxn>
                      </a:cxnLst>
                      <a:rect l="l" t="t" r="r" b="b"/>
                      <a:pathLst>
                        <a:path w="323850" h="96440">
                          <a:moveTo>
                            <a:pt x="0" y="32147"/>
                          </a:moveTo>
                          <a:lnTo>
                            <a:pt x="107156" y="96440"/>
                          </a:lnTo>
                          <a:lnTo>
                            <a:pt x="323850" y="63103"/>
                          </a:lnTo>
                          <a:lnTo>
                            <a:pt x="223838"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a:spLocks/>
                    </p:cNvSpPr>
                    <p:nvPr/>
                  </p:nvSpPr>
                  <p:spPr>
                    <a:xfrm>
                      <a:off x="5566999" y="4507646"/>
                      <a:ext cx="183207" cy="539073"/>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 name="connsiteX0" fmla="*/ 0 w 323850"/>
                        <a:gd name="connsiteY0" fmla="*/ 217885 h 282178"/>
                        <a:gd name="connsiteX1" fmla="*/ 107156 w 323850"/>
                        <a:gd name="connsiteY1" fmla="*/ 282178 h 282178"/>
                        <a:gd name="connsiteX2" fmla="*/ 323850 w 323850"/>
                        <a:gd name="connsiteY2" fmla="*/ 248841 h 282178"/>
                        <a:gd name="connsiteX3" fmla="*/ 4763 w 323850"/>
                        <a:gd name="connsiteY3" fmla="*/ 0 h 282178"/>
                        <a:gd name="connsiteX0" fmla="*/ 0 w 107156"/>
                        <a:gd name="connsiteY0" fmla="*/ 217885 h 282178"/>
                        <a:gd name="connsiteX1" fmla="*/ 107156 w 107156"/>
                        <a:gd name="connsiteY1" fmla="*/ 282178 h 282178"/>
                        <a:gd name="connsiteX2" fmla="*/ 102394 w 107156"/>
                        <a:gd name="connsiteY2" fmla="*/ 58341 h 282178"/>
                        <a:gd name="connsiteX3" fmla="*/ 4763 w 107156"/>
                        <a:gd name="connsiteY3" fmla="*/ 0 h 282178"/>
                        <a:gd name="connsiteX0" fmla="*/ 0 w 107156"/>
                        <a:gd name="connsiteY0" fmla="*/ 217885 h 282178"/>
                        <a:gd name="connsiteX1" fmla="*/ 107156 w 107156"/>
                        <a:gd name="connsiteY1" fmla="*/ 282178 h 282178"/>
                        <a:gd name="connsiteX2" fmla="*/ 104776 w 107156"/>
                        <a:gd name="connsiteY2" fmla="*/ 64294 h 282178"/>
                        <a:gd name="connsiteX3" fmla="*/ 4763 w 107156"/>
                        <a:gd name="connsiteY3" fmla="*/ 0 h 282178"/>
                        <a:gd name="connsiteX0" fmla="*/ 0 w 104919"/>
                        <a:gd name="connsiteY0" fmla="*/ 217885 h 283369"/>
                        <a:gd name="connsiteX1" fmla="*/ 103584 w 104919"/>
                        <a:gd name="connsiteY1" fmla="*/ 283369 h 283369"/>
                        <a:gd name="connsiteX2" fmla="*/ 104776 w 104919"/>
                        <a:gd name="connsiteY2" fmla="*/ 64294 h 283369"/>
                        <a:gd name="connsiteX3" fmla="*/ 4763 w 104919"/>
                        <a:gd name="connsiteY3" fmla="*/ 0 h 283369"/>
                        <a:gd name="connsiteX0" fmla="*/ 2381 w 100156"/>
                        <a:gd name="connsiteY0" fmla="*/ 221457 h 283369"/>
                        <a:gd name="connsiteX1" fmla="*/ 98821 w 100156"/>
                        <a:gd name="connsiteY1" fmla="*/ 283369 h 283369"/>
                        <a:gd name="connsiteX2" fmla="*/ 100013 w 100156"/>
                        <a:gd name="connsiteY2" fmla="*/ 64294 h 283369"/>
                        <a:gd name="connsiteX3" fmla="*/ 0 w 100156"/>
                        <a:gd name="connsiteY3" fmla="*/ 0 h 283369"/>
                      </a:gdLst>
                      <a:ahLst/>
                      <a:cxnLst>
                        <a:cxn ang="0">
                          <a:pos x="connsiteX0" y="connsiteY0"/>
                        </a:cxn>
                        <a:cxn ang="0">
                          <a:pos x="connsiteX1" y="connsiteY1"/>
                        </a:cxn>
                        <a:cxn ang="0">
                          <a:pos x="connsiteX2" y="connsiteY2"/>
                        </a:cxn>
                        <a:cxn ang="0">
                          <a:pos x="connsiteX3" y="connsiteY3"/>
                        </a:cxn>
                      </a:cxnLst>
                      <a:rect l="l" t="t" r="r" b="b"/>
                      <a:pathLst>
                        <a:path w="100156" h="283369">
                          <a:moveTo>
                            <a:pt x="2381" y="221457"/>
                          </a:moveTo>
                          <a:lnTo>
                            <a:pt x="98821" y="283369"/>
                          </a:lnTo>
                          <a:cubicBezTo>
                            <a:pt x="98028" y="210741"/>
                            <a:pt x="100806" y="136922"/>
                            <a:pt x="100013" y="64294"/>
                          </a:cubicBezTo>
                          <a:lnTo>
                            <a:pt x="0"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a:spLocks/>
                    </p:cNvSpPr>
                    <p:nvPr/>
                  </p:nvSpPr>
                  <p:spPr>
                    <a:xfrm>
                      <a:off x="5094002" y="4492800"/>
                      <a:ext cx="416605" cy="49799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 name="connsiteX0" fmla="*/ 0 w 323850"/>
                        <a:gd name="connsiteY0" fmla="*/ 32147 h 259556"/>
                        <a:gd name="connsiteX1" fmla="*/ 3572 w 323850"/>
                        <a:gd name="connsiteY1" fmla="*/ 259556 h 259556"/>
                        <a:gd name="connsiteX2" fmla="*/ 323850 w 323850"/>
                        <a:gd name="connsiteY2" fmla="*/ 63103 h 259556"/>
                        <a:gd name="connsiteX3" fmla="*/ 223838 w 323850"/>
                        <a:gd name="connsiteY3" fmla="*/ 0 h 259556"/>
                        <a:gd name="connsiteX0" fmla="*/ 0 w 227410"/>
                        <a:gd name="connsiteY0" fmla="*/ 32147 h 259556"/>
                        <a:gd name="connsiteX1" fmla="*/ 3572 w 227410"/>
                        <a:gd name="connsiteY1" fmla="*/ 259556 h 259556"/>
                        <a:gd name="connsiteX2" fmla="*/ 227410 w 227410"/>
                        <a:gd name="connsiteY2" fmla="*/ 227410 h 259556"/>
                        <a:gd name="connsiteX3" fmla="*/ 223838 w 227410"/>
                        <a:gd name="connsiteY3" fmla="*/ 0 h 259556"/>
                        <a:gd name="connsiteX0" fmla="*/ 0 w 227753"/>
                        <a:gd name="connsiteY0" fmla="*/ 33338 h 260747"/>
                        <a:gd name="connsiteX1" fmla="*/ 3572 w 227753"/>
                        <a:gd name="connsiteY1" fmla="*/ 260747 h 260747"/>
                        <a:gd name="connsiteX2" fmla="*/ 227410 w 227753"/>
                        <a:gd name="connsiteY2" fmla="*/ 228601 h 260747"/>
                        <a:gd name="connsiteX3" fmla="*/ 227410 w 227753"/>
                        <a:gd name="connsiteY3" fmla="*/ 0 h 260747"/>
                        <a:gd name="connsiteX0" fmla="*/ 0 w 227753"/>
                        <a:gd name="connsiteY0" fmla="*/ 33338 h 264319"/>
                        <a:gd name="connsiteX1" fmla="*/ 2382 w 227753"/>
                        <a:gd name="connsiteY1" fmla="*/ 264319 h 264319"/>
                        <a:gd name="connsiteX2" fmla="*/ 227410 w 227753"/>
                        <a:gd name="connsiteY2" fmla="*/ 228601 h 264319"/>
                        <a:gd name="connsiteX3" fmla="*/ 227410 w 227753"/>
                        <a:gd name="connsiteY3" fmla="*/ 0 h 264319"/>
                        <a:gd name="connsiteX0" fmla="*/ 0 w 227753"/>
                        <a:gd name="connsiteY0" fmla="*/ 33338 h 260747"/>
                        <a:gd name="connsiteX1" fmla="*/ 2382 w 227753"/>
                        <a:gd name="connsiteY1" fmla="*/ 260747 h 260747"/>
                        <a:gd name="connsiteX2" fmla="*/ 227410 w 227753"/>
                        <a:gd name="connsiteY2" fmla="*/ 228601 h 260747"/>
                        <a:gd name="connsiteX3" fmla="*/ 227410 w 227753"/>
                        <a:gd name="connsiteY3" fmla="*/ 0 h 260747"/>
                        <a:gd name="connsiteX0" fmla="*/ 0 w 227753"/>
                        <a:gd name="connsiteY0" fmla="*/ 33338 h 264319"/>
                        <a:gd name="connsiteX1" fmla="*/ 2382 w 227753"/>
                        <a:gd name="connsiteY1" fmla="*/ 264319 h 264319"/>
                        <a:gd name="connsiteX2" fmla="*/ 227410 w 227753"/>
                        <a:gd name="connsiteY2" fmla="*/ 228601 h 264319"/>
                        <a:gd name="connsiteX3" fmla="*/ 227410 w 227753"/>
                        <a:gd name="connsiteY3" fmla="*/ 0 h 264319"/>
                      </a:gdLst>
                      <a:ahLst/>
                      <a:cxnLst>
                        <a:cxn ang="0">
                          <a:pos x="connsiteX0" y="connsiteY0"/>
                        </a:cxn>
                        <a:cxn ang="0">
                          <a:pos x="connsiteX1" y="connsiteY1"/>
                        </a:cxn>
                        <a:cxn ang="0">
                          <a:pos x="connsiteX2" y="connsiteY2"/>
                        </a:cxn>
                        <a:cxn ang="0">
                          <a:pos x="connsiteX3" y="connsiteY3"/>
                        </a:cxn>
                      </a:cxnLst>
                      <a:rect l="l" t="t" r="r" b="b"/>
                      <a:pathLst>
                        <a:path w="227753" h="264319">
                          <a:moveTo>
                            <a:pt x="0" y="33338"/>
                          </a:moveTo>
                          <a:cubicBezTo>
                            <a:pt x="1191" y="109141"/>
                            <a:pt x="1191" y="188516"/>
                            <a:pt x="2382" y="264319"/>
                          </a:cubicBezTo>
                          <a:lnTo>
                            <a:pt x="227410" y="228601"/>
                          </a:lnTo>
                          <a:cubicBezTo>
                            <a:pt x="226219" y="152798"/>
                            <a:pt x="228601" y="75803"/>
                            <a:pt x="227410" y="0"/>
                          </a:cubicBez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0" name="フリーフォーム 59"/>
                <p:cNvSpPr/>
                <p:nvPr/>
              </p:nvSpPr>
              <p:spPr>
                <a:xfrm>
                  <a:off x="5593976" y="3899647"/>
                  <a:ext cx="394448" cy="430306"/>
                </a:xfrm>
                <a:custGeom>
                  <a:avLst/>
                  <a:gdLst>
                    <a:gd name="connsiteX0" fmla="*/ 0 w 394448"/>
                    <a:gd name="connsiteY0" fmla="*/ 0 h 430306"/>
                    <a:gd name="connsiteX1" fmla="*/ 394448 w 394448"/>
                    <a:gd name="connsiteY1" fmla="*/ 430306 h 430306"/>
                  </a:gdLst>
                  <a:ahLst/>
                  <a:cxnLst>
                    <a:cxn ang="0">
                      <a:pos x="connsiteX0" y="connsiteY0"/>
                    </a:cxn>
                    <a:cxn ang="0">
                      <a:pos x="connsiteX1" y="connsiteY1"/>
                    </a:cxn>
                  </a:cxnLst>
                  <a:rect l="l" t="t" r="r" b="b"/>
                  <a:pathLst>
                    <a:path w="394448" h="430306">
                      <a:moveTo>
                        <a:pt x="0" y="0"/>
                      </a:moveTo>
                      <a:lnTo>
                        <a:pt x="394448" y="430306"/>
                      </a:lnTo>
                    </a:path>
                  </a:pathLst>
                </a:custGeom>
                <a:noFill/>
                <a:ln w="19050">
                  <a:solidFill>
                    <a:schemeClr val="tx1"/>
                  </a:solidFill>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24" name="グループ化 23">
            <a:extLst>
              <a:ext uri="{FF2B5EF4-FFF2-40B4-BE49-F238E27FC236}">
                <a16:creationId xmlns:a16="http://schemas.microsoft.com/office/drawing/2014/main" id="{29FD4684-A62F-4D62-966E-3D7020C5E025}"/>
              </a:ext>
            </a:extLst>
          </p:cNvPr>
          <p:cNvGrpSpPr/>
          <p:nvPr/>
        </p:nvGrpSpPr>
        <p:grpSpPr>
          <a:xfrm>
            <a:off x="782553" y="3356992"/>
            <a:ext cx="7139035" cy="2280984"/>
            <a:chOff x="782553" y="1101516"/>
            <a:chExt cx="7139035" cy="2280984"/>
          </a:xfrm>
        </p:grpSpPr>
        <p:grpSp>
          <p:nvGrpSpPr>
            <p:cNvPr id="12" name="グループ化 11">
              <a:extLst>
                <a:ext uri="{FF2B5EF4-FFF2-40B4-BE49-F238E27FC236}">
                  <a16:creationId xmlns:a16="http://schemas.microsoft.com/office/drawing/2014/main" id="{35FA02FE-D702-4EAF-8246-18EDA73B8017}"/>
                </a:ext>
              </a:extLst>
            </p:cNvPr>
            <p:cNvGrpSpPr/>
            <p:nvPr/>
          </p:nvGrpSpPr>
          <p:grpSpPr>
            <a:xfrm>
              <a:off x="782553" y="1453328"/>
              <a:ext cx="2449501" cy="1903664"/>
              <a:chOff x="782553" y="1453328"/>
              <a:chExt cx="2449501" cy="1903664"/>
            </a:xfrm>
          </p:grpSpPr>
          <p:grpSp>
            <p:nvGrpSpPr>
              <p:cNvPr id="33" name="グループ化 32">
                <a:extLst>
                  <a:ext uri="{FF2B5EF4-FFF2-40B4-BE49-F238E27FC236}">
                    <a16:creationId xmlns:a16="http://schemas.microsoft.com/office/drawing/2014/main" id="{F63C7074-EB66-48C1-AE4C-9637C3846B6A}"/>
                  </a:ext>
                </a:extLst>
              </p:cNvPr>
              <p:cNvGrpSpPr/>
              <p:nvPr/>
            </p:nvGrpSpPr>
            <p:grpSpPr>
              <a:xfrm>
                <a:off x="782553" y="2330303"/>
                <a:ext cx="2449501" cy="1026689"/>
                <a:chOff x="5798112" y="5107316"/>
                <a:chExt cx="2449501" cy="1026689"/>
              </a:xfrm>
            </p:grpSpPr>
            <p:grpSp>
              <p:nvGrpSpPr>
                <p:cNvPr id="39" name="グループ化 38">
                  <a:extLst>
                    <a:ext uri="{FF2B5EF4-FFF2-40B4-BE49-F238E27FC236}">
                      <a16:creationId xmlns:a16="http://schemas.microsoft.com/office/drawing/2014/main" id="{38426181-41D1-459D-8994-9602A1ABBCAA}"/>
                    </a:ext>
                  </a:extLst>
                </p:cNvPr>
                <p:cNvGrpSpPr/>
                <p:nvPr/>
              </p:nvGrpSpPr>
              <p:grpSpPr>
                <a:xfrm>
                  <a:off x="5798112" y="5107316"/>
                  <a:ext cx="2449501" cy="1026689"/>
                  <a:chOff x="275082" y="309023"/>
                  <a:chExt cx="12247503" cy="5133446"/>
                </a:xfrm>
              </p:grpSpPr>
              <p:grpSp>
                <p:nvGrpSpPr>
                  <p:cNvPr id="44" name="グループ化 43">
                    <a:extLst>
                      <a:ext uri="{FF2B5EF4-FFF2-40B4-BE49-F238E27FC236}">
                        <a16:creationId xmlns:a16="http://schemas.microsoft.com/office/drawing/2014/main" id="{F746C056-610D-4017-A872-9ACEAF7326AA}"/>
                      </a:ext>
                    </a:extLst>
                  </p:cNvPr>
                  <p:cNvGrpSpPr/>
                  <p:nvPr/>
                </p:nvGrpSpPr>
                <p:grpSpPr>
                  <a:xfrm>
                    <a:off x="275082" y="309023"/>
                    <a:ext cx="8424578" cy="2738777"/>
                    <a:chOff x="1574588" y="2077200"/>
                    <a:chExt cx="8424578" cy="2738777"/>
                  </a:xfrm>
                </p:grpSpPr>
                <p:pic>
                  <p:nvPicPr>
                    <p:cNvPr id="112" name="Picture 3">
                      <a:extLst>
                        <a:ext uri="{FF2B5EF4-FFF2-40B4-BE49-F238E27FC236}">
                          <a16:creationId xmlns:a16="http://schemas.microsoft.com/office/drawing/2014/main" id="{5369C158-9868-4CE4-882C-D6A609E5FE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3">
                      <a:extLst>
                        <a:ext uri="{FF2B5EF4-FFF2-40B4-BE49-F238E27FC236}">
                          <a16:creationId xmlns:a16="http://schemas.microsoft.com/office/drawing/2014/main" id="{3808606E-79A4-4ADF-ADCF-6A20CAB0EB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3">
                      <a:extLst>
                        <a:ext uri="{FF2B5EF4-FFF2-40B4-BE49-F238E27FC236}">
                          <a16:creationId xmlns:a16="http://schemas.microsoft.com/office/drawing/2014/main" id="{B11D78B0-49CB-41E9-8962-09381AD8B1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3">
                      <a:extLst>
                        <a:ext uri="{FF2B5EF4-FFF2-40B4-BE49-F238E27FC236}">
                          <a16:creationId xmlns:a16="http://schemas.microsoft.com/office/drawing/2014/main" id="{EB2ED88D-A56B-45A0-815E-B573CD0245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3">
                      <a:extLst>
                        <a:ext uri="{FF2B5EF4-FFF2-40B4-BE49-F238E27FC236}">
                          <a16:creationId xmlns:a16="http://schemas.microsoft.com/office/drawing/2014/main" id="{152FFDFB-DCE3-49C9-84A6-271D0281A1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C3EBC945-D5B9-40C4-AE95-CC267B6511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5C18F2D5-B2DF-40F9-AD67-20CE1734D4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グループ化 44">
                    <a:extLst>
                      <a:ext uri="{FF2B5EF4-FFF2-40B4-BE49-F238E27FC236}">
                        <a16:creationId xmlns:a16="http://schemas.microsoft.com/office/drawing/2014/main" id="{B3846DAD-FDB1-4DCC-880D-5E2F82D0E643}"/>
                      </a:ext>
                    </a:extLst>
                  </p:cNvPr>
                  <p:cNvGrpSpPr/>
                  <p:nvPr/>
                </p:nvGrpSpPr>
                <p:grpSpPr>
                  <a:xfrm>
                    <a:off x="821214" y="651119"/>
                    <a:ext cx="8424578" cy="2738777"/>
                    <a:chOff x="1574588" y="2077200"/>
                    <a:chExt cx="8424578" cy="2738777"/>
                  </a:xfrm>
                </p:grpSpPr>
                <p:pic>
                  <p:nvPicPr>
                    <p:cNvPr id="105" name="Picture 3">
                      <a:extLst>
                        <a:ext uri="{FF2B5EF4-FFF2-40B4-BE49-F238E27FC236}">
                          <a16:creationId xmlns:a16="http://schemas.microsoft.com/office/drawing/2014/main" id="{E25E2177-58A1-4675-ACFE-2F6BD60D1C6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3">
                      <a:extLst>
                        <a:ext uri="{FF2B5EF4-FFF2-40B4-BE49-F238E27FC236}">
                          <a16:creationId xmlns:a16="http://schemas.microsoft.com/office/drawing/2014/main" id="{301B35DF-FD00-4115-8D5A-53E9505ADF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
                      <a:extLst>
                        <a:ext uri="{FF2B5EF4-FFF2-40B4-BE49-F238E27FC236}">
                          <a16:creationId xmlns:a16="http://schemas.microsoft.com/office/drawing/2014/main" id="{1F1FAAED-DE97-4872-B1B5-B5860231EE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3">
                      <a:extLst>
                        <a:ext uri="{FF2B5EF4-FFF2-40B4-BE49-F238E27FC236}">
                          <a16:creationId xmlns:a16="http://schemas.microsoft.com/office/drawing/2014/main" id="{3DFFC911-D395-49B6-9065-8177659C2F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3">
                      <a:extLst>
                        <a:ext uri="{FF2B5EF4-FFF2-40B4-BE49-F238E27FC236}">
                          <a16:creationId xmlns:a16="http://schemas.microsoft.com/office/drawing/2014/main" id="{BB8FEAB6-CAEB-48B9-902E-3C42067846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3">
                      <a:extLst>
                        <a:ext uri="{FF2B5EF4-FFF2-40B4-BE49-F238E27FC236}">
                          <a16:creationId xmlns:a16="http://schemas.microsoft.com/office/drawing/2014/main" id="{B8DA30D9-7C2D-42DF-9617-77A2DCEB74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a:extLst>
                        <a:ext uri="{FF2B5EF4-FFF2-40B4-BE49-F238E27FC236}">
                          <a16:creationId xmlns:a16="http://schemas.microsoft.com/office/drawing/2014/main" id="{3963BD49-2CD0-491E-ABBC-DD6FC3A24A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グループ化 45">
                    <a:extLst>
                      <a:ext uri="{FF2B5EF4-FFF2-40B4-BE49-F238E27FC236}">
                        <a16:creationId xmlns:a16="http://schemas.microsoft.com/office/drawing/2014/main" id="{C8CBB002-0F85-4441-A5C5-A590974E7C4F}"/>
                      </a:ext>
                    </a:extLst>
                  </p:cNvPr>
                  <p:cNvGrpSpPr/>
                  <p:nvPr/>
                </p:nvGrpSpPr>
                <p:grpSpPr>
                  <a:xfrm>
                    <a:off x="1367346" y="993215"/>
                    <a:ext cx="8424578" cy="2738777"/>
                    <a:chOff x="1574588" y="2077200"/>
                    <a:chExt cx="8424578" cy="2738777"/>
                  </a:xfrm>
                </p:grpSpPr>
                <p:pic>
                  <p:nvPicPr>
                    <p:cNvPr id="98" name="Picture 3">
                      <a:extLst>
                        <a:ext uri="{FF2B5EF4-FFF2-40B4-BE49-F238E27FC236}">
                          <a16:creationId xmlns:a16="http://schemas.microsoft.com/office/drawing/2014/main" id="{A7C68391-7ADD-40D8-97A2-04402652B4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a:extLst>
                        <a:ext uri="{FF2B5EF4-FFF2-40B4-BE49-F238E27FC236}">
                          <a16:creationId xmlns:a16="http://schemas.microsoft.com/office/drawing/2014/main" id="{1FF7B10C-0C15-40AD-BCC2-165D4AE691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a:extLst>
                        <a:ext uri="{FF2B5EF4-FFF2-40B4-BE49-F238E27FC236}">
                          <a16:creationId xmlns:a16="http://schemas.microsoft.com/office/drawing/2014/main" id="{D6E52015-A0EA-43C3-9578-C7866F655B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3">
                      <a:extLst>
                        <a:ext uri="{FF2B5EF4-FFF2-40B4-BE49-F238E27FC236}">
                          <a16:creationId xmlns:a16="http://schemas.microsoft.com/office/drawing/2014/main" id="{7C7E70D5-4944-465A-8CEC-BDB7492B30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
                      <a:extLst>
                        <a:ext uri="{FF2B5EF4-FFF2-40B4-BE49-F238E27FC236}">
                          <a16:creationId xmlns:a16="http://schemas.microsoft.com/office/drawing/2014/main" id="{8AA6A6F6-C9B1-4A84-9F53-F11C5EBC9C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3">
                      <a:extLst>
                        <a:ext uri="{FF2B5EF4-FFF2-40B4-BE49-F238E27FC236}">
                          <a16:creationId xmlns:a16="http://schemas.microsoft.com/office/drawing/2014/main" id="{0E72A840-3763-4F5B-BAC9-B180341946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3">
                      <a:extLst>
                        <a:ext uri="{FF2B5EF4-FFF2-40B4-BE49-F238E27FC236}">
                          <a16:creationId xmlns:a16="http://schemas.microsoft.com/office/drawing/2014/main" id="{DF1A6CA2-3550-42EE-8838-DE60A23ED2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グループ化 46">
                    <a:extLst>
                      <a:ext uri="{FF2B5EF4-FFF2-40B4-BE49-F238E27FC236}">
                        <a16:creationId xmlns:a16="http://schemas.microsoft.com/office/drawing/2014/main" id="{BEFEE924-47AF-40D1-A0B0-D3D593EE6C51}"/>
                      </a:ext>
                    </a:extLst>
                  </p:cNvPr>
                  <p:cNvGrpSpPr/>
                  <p:nvPr/>
                </p:nvGrpSpPr>
                <p:grpSpPr>
                  <a:xfrm>
                    <a:off x="1913478" y="1335311"/>
                    <a:ext cx="8424578" cy="2738777"/>
                    <a:chOff x="1574588" y="2077200"/>
                    <a:chExt cx="8424578" cy="2738777"/>
                  </a:xfrm>
                </p:grpSpPr>
                <p:pic>
                  <p:nvPicPr>
                    <p:cNvPr id="90" name="Picture 3">
                      <a:extLst>
                        <a:ext uri="{FF2B5EF4-FFF2-40B4-BE49-F238E27FC236}">
                          <a16:creationId xmlns:a16="http://schemas.microsoft.com/office/drawing/2014/main" id="{15458ABB-D19F-480F-803C-9386B99357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a:extLst>
                        <a:ext uri="{FF2B5EF4-FFF2-40B4-BE49-F238E27FC236}">
                          <a16:creationId xmlns:a16="http://schemas.microsoft.com/office/drawing/2014/main" id="{B72E6FC2-8C21-42C9-8B24-8CEE244546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a:extLst>
                        <a:ext uri="{FF2B5EF4-FFF2-40B4-BE49-F238E27FC236}">
                          <a16:creationId xmlns:a16="http://schemas.microsoft.com/office/drawing/2014/main" id="{AA5BED82-E7FB-4DD7-9B82-160806C403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a:extLst>
                        <a:ext uri="{FF2B5EF4-FFF2-40B4-BE49-F238E27FC236}">
                          <a16:creationId xmlns:a16="http://schemas.microsoft.com/office/drawing/2014/main" id="{D9B068C1-4E32-43F1-9564-FE179ECA53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a:extLst>
                        <a:ext uri="{FF2B5EF4-FFF2-40B4-BE49-F238E27FC236}">
                          <a16:creationId xmlns:a16="http://schemas.microsoft.com/office/drawing/2014/main" id="{09914DE1-746E-4016-9297-F8BDFF4461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a:extLst>
                        <a:ext uri="{FF2B5EF4-FFF2-40B4-BE49-F238E27FC236}">
                          <a16:creationId xmlns:a16="http://schemas.microsoft.com/office/drawing/2014/main" id="{90445119-7627-4DD1-B1FF-5A9B6877FB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a:extLst>
                        <a:ext uri="{FF2B5EF4-FFF2-40B4-BE49-F238E27FC236}">
                          <a16:creationId xmlns:a16="http://schemas.microsoft.com/office/drawing/2014/main" id="{7D16FFDE-B0E5-4150-B25E-1BDCF9EC5B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グループ化 47">
                    <a:extLst>
                      <a:ext uri="{FF2B5EF4-FFF2-40B4-BE49-F238E27FC236}">
                        <a16:creationId xmlns:a16="http://schemas.microsoft.com/office/drawing/2014/main" id="{1AB9D1EF-1C98-4CE1-85E6-90C21D3E1FAB}"/>
                      </a:ext>
                    </a:extLst>
                  </p:cNvPr>
                  <p:cNvGrpSpPr/>
                  <p:nvPr/>
                </p:nvGrpSpPr>
                <p:grpSpPr>
                  <a:xfrm>
                    <a:off x="2459610" y="1677407"/>
                    <a:ext cx="8424578" cy="2738777"/>
                    <a:chOff x="1574588" y="2077200"/>
                    <a:chExt cx="8424578" cy="2738777"/>
                  </a:xfrm>
                </p:grpSpPr>
                <p:pic>
                  <p:nvPicPr>
                    <p:cNvPr id="83" name="Picture 3">
                      <a:extLst>
                        <a:ext uri="{FF2B5EF4-FFF2-40B4-BE49-F238E27FC236}">
                          <a16:creationId xmlns:a16="http://schemas.microsoft.com/office/drawing/2014/main" id="{539C555D-7557-41EE-A5F3-8CF4EFB444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a:extLst>
                        <a:ext uri="{FF2B5EF4-FFF2-40B4-BE49-F238E27FC236}">
                          <a16:creationId xmlns:a16="http://schemas.microsoft.com/office/drawing/2014/main" id="{73D26403-1CB1-49C6-B5AB-3FDE56D1D4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a:extLst>
                        <a:ext uri="{FF2B5EF4-FFF2-40B4-BE49-F238E27FC236}">
                          <a16:creationId xmlns:a16="http://schemas.microsoft.com/office/drawing/2014/main" id="{B2E31C4D-35C3-4626-BBE2-08383FCF78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
                      <a:extLst>
                        <a:ext uri="{FF2B5EF4-FFF2-40B4-BE49-F238E27FC236}">
                          <a16:creationId xmlns:a16="http://schemas.microsoft.com/office/drawing/2014/main" id="{7C094C05-8051-4B45-9D63-0131AD73C9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a:extLst>
                        <a:ext uri="{FF2B5EF4-FFF2-40B4-BE49-F238E27FC236}">
                          <a16:creationId xmlns:a16="http://schemas.microsoft.com/office/drawing/2014/main" id="{346EFC37-3093-47A7-91CD-D4AC0564C0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a:extLst>
                        <a:ext uri="{FF2B5EF4-FFF2-40B4-BE49-F238E27FC236}">
                          <a16:creationId xmlns:a16="http://schemas.microsoft.com/office/drawing/2014/main" id="{9382BB83-0A0E-41DE-A29D-B99436F83C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a:extLst>
                        <a:ext uri="{FF2B5EF4-FFF2-40B4-BE49-F238E27FC236}">
                          <a16:creationId xmlns:a16="http://schemas.microsoft.com/office/drawing/2014/main" id="{B826A59E-60EA-457F-B9F0-E29F332C63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グループ化 48">
                    <a:extLst>
                      <a:ext uri="{FF2B5EF4-FFF2-40B4-BE49-F238E27FC236}">
                        <a16:creationId xmlns:a16="http://schemas.microsoft.com/office/drawing/2014/main" id="{FD266BDD-F9D9-4B50-ADD7-1D75B20A1634}"/>
                      </a:ext>
                    </a:extLst>
                  </p:cNvPr>
                  <p:cNvGrpSpPr/>
                  <p:nvPr/>
                </p:nvGrpSpPr>
                <p:grpSpPr>
                  <a:xfrm>
                    <a:off x="3005742" y="2019503"/>
                    <a:ext cx="8424578" cy="2738777"/>
                    <a:chOff x="1574588" y="2077200"/>
                    <a:chExt cx="8424578" cy="2738777"/>
                  </a:xfrm>
                </p:grpSpPr>
                <p:pic>
                  <p:nvPicPr>
                    <p:cNvPr id="76" name="Picture 3">
                      <a:extLst>
                        <a:ext uri="{FF2B5EF4-FFF2-40B4-BE49-F238E27FC236}">
                          <a16:creationId xmlns:a16="http://schemas.microsoft.com/office/drawing/2014/main" id="{6AB3E3FA-7E96-470B-A8A9-C427F932D2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3">
                      <a:extLst>
                        <a:ext uri="{FF2B5EF4-FFF2-40B4-BE49-F238E27FC236}">
                          <a16:creationId xmlns:a16="http://schemas.microsoft.com/office/drawing/2014/main" id="{28B0DB18-89F2-4218-B66F-CDFF3ADEFD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a:extLst>
                        <a:ext uri="{FF2B5EF4-FFF2-40B4-BE49-F238E27FC236}">
                          <a16:creationId xmlns:a16="http://schemas.microsoft.com/office/drawing/2014/main" id="{C4CD6408-FE5C-4F96-A011-A447C56E23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a:extLst>
                        <a:ext uri="{FF2B5EF4-FFF2-40B4-BE49-F238E27FC236}">
                          <a16:creationId xmlns:a16="http://schemas.microsoft.com/office/drawing/2014/main" id="{E04B5A66-4DFE-479D-A936-3F541DA886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a:extLst>
                        <a:ext uri="{FF2B5EF4-FFF2-40B4-BE49-F238E27FC236}">
                          <a16:creationId xmlns:a16="http://schemas.microsoft.com/office/drawing/2014/main" id="{454D6193-78E9-43D2-93C2-ACBB9AABEB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3">
                      <a:extLst>
                        <a:ext uri="{FF2B5EF4-FFF2-40B4-BE49-F238E27FC236}">
                          <a16:creationId xmlns:a16="http://schemas.microsoft.com/office/drawing/2014/main" id="{B24F9EFF-7CD3-43E5-B1D8-B11C4CF90D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a:extLst>
                        <a:ext uri="{FF2B5EF4-FFF2-40B4-BE49-F238E27FC236}">
                          <a16:creationId xmlns:a16="http://schemas.microsoft.com/office/drawing/2014/main" id="{1C02DE7E-2ED0-4F8D-A892-ADDF3EA8A6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グループ化 49">
                    <a:extLst>
                      <a:ext uri="{FF2B5EF4-FFF2-40B4-BE49-F238E27FC236}">
                        <a16:creationId xmlns:a16="http://schemas.microsoft.com/office/drawing/2014/main" id="{363DA6D2-58DA-40DE-9BBC-26E7BC2A108D}"/>
                      </a:ext>
                    </a:extLst>
                  </p:cNvPr>
                  <p:cNvGrpSpPr/>
                  <p:nvPr/>
                </p:nvGrpSpPr>
                <p:grpSpPr>
                  <a:xfrm>
                    <a:off x="3551874" y="2361599"/>
                    <a:ext cx="8424578" cy="2738777"/>
                    <a:chOff x="1574588" y="2077200"/>
                    <a:chExt cx="8424578" cy="2738777"/>
                  </a:xfrm>
                </p:grpSpPr>
                <p:pic>
                  <p:nvPicPr>
                    <p:cNvPr id="69" name="Picture 3">
                      <a:extLst>
                        <a:ext uri="{FF2B5EF4-FFF2-40B4-BE49-F238E27FC236}">
                          <a16:creationId xmlns:a16="http://schemas.microsoft.com/office/drawing/2014/main" id="{DAD5BE62-4746-4F46-B41F-BB52611B5A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a:extLst>
                        <a:ext uri="{FF2B5EF4-FFF2-40B4-BE49-F238E27FC236}">
                          <a16:creationId xmlns:a16="http://schemas.microsoft.com/office/drawing/2014/main" id="{A6852C58-7B45-48B2-849E-A843F5562C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a:extLst>
                        <a:ext uri="{FF2B5EF4-FFF2-40B4-BE49-F238E27FC236}">
                          <a16:creationId xmlns:a16="http://schemas.microsoft.com/office/drawing/2014/main" id="{A6CA88D8-E59A-4043-9798-CE07C7E95D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a:extLst>
                        <a:ext uri="{FF2B5EF4-FFF2-40B4-BE49-F238E27FC236}">
                          <a16:creationId xmlns:a16="http://schemas.microsoft.com/office/drawing/2014/main" id="{A54FB80D-12BE-4C98-A791-18F802124C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a:extLst>
                        <a:ext uri="{FF2B5EF4-FFF2-40B4-BE49-F238E27FC236}">
                          <a16:creationId xmlns:a16="http://schemas.microsoft.com/office/drawing/2014/main" id="{EAF72E99-C1DB-4289-91DB-CC33662630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a:extLst>
                        <a:ext uri="{FF2B5EF4-FFF2-40B4-BE49-F238E27FC236}">
                          <a16:creationId xmlns:a16="http://schemas.microsoft.com/office/drawing/2014/main" id="{BCFF42FB-7D55-4284-ACD6-99AC6C2086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a:extLst>
                        <a:ext uri="{FF2B5EF4-FFF2-40B4-BE49-F238E27FC236}">
                          <a16:creationId xmlns:a16="http://schemas.microsoft.com/office/drawing/2014/main" id="{B54E47A4-400B-43F0-9293-33DF6129BD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 name="グループ化 50">
                    <a:extLst>
                      <a:ext uri="{FF2B5EF4-FFF2-40B4-BE49-F238E27FC236}">
                        <a16:creationId xmlns:a16="http://schemas.microsoft.com/office/drawing/2014/main" id="{B56F76DC-F1A3-4082-AD4A-675EFEAE8C22}"/>
                      </a:ext>
                    </a:extLst>
                  </p:cNvPr>
                  <p:cNvGrpSpPr/>
                  <p:nvPr/>
                </p:nvGrpSpPr>
                <p:grpSpPr>
                  <a:xfrm>
                    <a:off x="4098007" y="2703692"/>
                    <a:ext cx="8424578" cy="2738777"/>
                    <a:chOff x="1574588" y="2077200"/>
                    <a:chExt cx="8424578" cy="2738777"/>
                  </a:xfrm>
                </p:grpSpPr>
                <p:pic>
                  <p:nvPicPr>
                    <p:cNvPr id="62" name="Picture 3">
                      <a:extLst>
                        <a:ext uri="{FF2B5EF4-FFF2-40B4-BE49-F238E27FC236}">
                          <a16:creationId xmlns:a16="http://schemas.microsoft.com/office/drawing/2014/main" id="{0D3AE6CB-2D7A-45EE-97B2-761ED0FCB2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077200"/>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a:extLst>
                        <a:ext uri="{FF2B5EF4-FFF2-40B4-BE49-F238E27FC236}">
                          <a16:creationId xmlns:a16="http://schemas.microsoft.com/office/drawing/2014/main" id="{B67AA022-1D40-4587-A1FB-4617CACDB9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778" y="2247119"/>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a:extLst>
                        <a:ext uri="{FF2B5EF4-FFF2-40B4-BE49-F238E27FC236}">
                          <a16:creationId xmlns:a16="http://schemas.microsoft.com/office/drawing/2014/main" id="{8643B530-E478-478C-9322-610E041BAF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9140" y="2417038"/>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a:extLst>
                        <a:ext uri="{FF2B5EF4-FFF2-40B4-BE49-F238E27FC236}">
                          <a16:creationId xmlns:a16="http://schemas.microsoft.com/office/drawing/2014/main" id="{2E506568-DDB4-4267-9C48-1F85E4E9BB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5502" y="2586957"/>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a:extLst>
                        <a:ext uri="{FF2B5EF4-FFF2-40B4-BE49-F238E27FC236}">
                          <a16:creationId xmlns:a16="http://schemas.microsoft.com/office/drawing/2014/main" id="{6A9CDFB7-399C-455C-A31F-86F93E3A9E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864" y="2756876"/>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a:extLst>
                        <a:ext uri="{FF2B5EF4-FFF2-40B4-BE49-F238E27FC236}">
                          <a16:creationId xmlns:a16="http://schemas.microsoft.com/office/drawing/2014/main" id="{76797E0B-EA4A-4E91-AB27-FF2E2D1EE4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226" y="2926795"/>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a:extLst>
                        <a:ext uri="{FF2B5EF4-FFF2-40B4-BE49-F238E27FC236}">
                          <a16:creationId xmlns:a16="http://schemas.microsoft.com/office/drawing/2014/main" id="{3DBD92FB-C82B-4F2B-827E-5149930535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588" y="3096714"/>
                      <a:ext cx="16827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3" name="フリーフォーム 1573">
                  <a:extLst>
                    <a:ext uri="{FF2B5EF4-FFF2-40B4-BE49-F238E27FC236}">
                      <a16:creationId xmlns:a16="http://schemas.microsoft.com/office/drawing/2014/main" id="{1E31DE86-D9B6-4339-AB31-DB869A4EB9A5}"/>
                    </a:ext>
                  </a:extLst>
                </p:cNvPr>
                <p:cNvSpPr/>
                <p:nvPr/>
              </p:nvSpPr>
              <p:spPr>
                <a:xfrm>
                  <a:off x="6807993" y="5422107"/>
                  <a:ext cx="319087" cy="9524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Lst>
                  <a:ahLst/>
                  <a:cxnLst>
                    <a:cxn ang="0">
                      <a:pos x="connsiteX0" y="connsiteY0"/>
                    </a:cxn>
                    <a:cxn ang="0">
                      <a:pos x="connsiteX1" y="connsiteY1"/>
                    </a:cxn>
                    <a:cxn ang="0">
                      <a:pos x="connsiteX2" y="connsiteY2"/>
                    </a:cxn>
                    <a:cxn ang="0">
                      <a:pos x="connsiteX3" y="connsiteY3"/>
                    </a:cxn>
                  </a:cxnLst>
                  <a:rect l="l" t="t" r="r" b="b"/>
                  <a:pathLst>
                    <a:path w="319087" h="95249">
                      <a:moveTo>
                        <a:pt x="0" y="30956"/>
                      </a:moveTo>
                      <a:lnTo>
                        <a:pt x="107156" y="95249"/>
                      </a:lnTo>
                      <a:lnTo>
                        <a:pt x="319087" y="59530"/>
                      </a:lnTo>
                      <a:lnTo>
                        <a:pt x="219075"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A17D935F-742E-4AE9-956E-E4E7666D61B6}"/>
                  </a:ext>
                </a:extLst>
              </p:cNvPr>
              <p:cNvGrpSpPr/>
              <p:nvPr/>
            </p:nvGrpSpPr>
            <p:grpSpPr>
              <a:xfrm>
                <a:off x="1135195" y="1453328"/>
                <a:ext cx="1319044" cy="1231740"/>
                <a:chOff x="1425137" y="3925268"/>
                <a:chExt cx="1319044" cy="1231740"/>
              </a:xfrm>
            </p:grpSpPr>
            <p:pic>
              <p:nvPicPr>
                <p:cNvPr id="119" name="Picture 3">
                  <a:extLst>
                    <a:ext uri="{FF2B5EF4-FFF2-40B4-BE49-F238E27FC236}">
                      <a16:creationId xmlns:a16="http://schemas.microsoft.com/office/drawing/2014/main" id="{2899BBD5-9201-4EC2-B008-AE914F78C11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07631" y="3934089"/>
                  <a:ext cx="336550" cy="3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フリーフォーム 22">
                  <a:extLst>
                    <a:ext uri="{FF2B5EF4-FFF2-40B4-BE49-F238E27FC236}">
                      <a16:creationId xmlns:a16="http://schemas.microsoft.com/office/drawing/2014/main" id="{C5AFAF00-9A18-406D-9AE2-1A8420E9CC7A}"/>
                    </a:ext>
                  </a:extLst>
                </p:cNvPr>
                <p:cNvSpPr/>
                <p:nvPr/>
              </p:nvSpPr>
              <p:spPr>
                <a:xfrm rot="18353821">
                  <a:off x="1934359" y="4559457"/>
                  <a:ext cx="899563" cy="295539"/>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 name="connsiteX0" fmla="*/ 0 w 22168"/>
                    <a:gd name="connsiteY0" fmla="*/ 138 h 218095"/>
                    <a:gd name="connsiteX1" fmla="*/ 22168 w 22168"/>
                    <a:gd name="connsiteY1" fmla="*/ 217793 h 218095"/>
                    <a:gd name="connsiteX0" fmla="*/ 0 w 22168"/>
                    <a:gd name="connsiteY0" fmla="*/ 116 h 225090"/>
                    <a:gd name="connsiteX1" fmla="*/ 22168 w 22168"/>
                    <a:gd name="connsiteY1" fmla="*/ 217771 h 225090"/>
                    <a:gd name="connsiteX0" fmla="*/ 0 w 22168"/>
                    <a:gd name="connsiteY0" fmla="*/ 0 h 233944"/>
                    <a:gd name="connsiteX1" fmla="*/ 22168 w 22168"/>
                    <a:gd name="connsiteY1" fmla="*/ 217655 h 233944"/>
                    <a:gd name="connsiteX0" fmla="*/ 0 w 23182"/>
                    <a:gd name="connsiteY0" fmla="*/ 0 h 214601"/>
                    <a:gd name="connsiteX1" fmla="*/ 23182 w 23182"/>
                    <a:gd name="connsiteY1" fmla="*/ 195790 h 214601"/>
                    <a:gd name="connsiteX0" fmla="*/ 0 w 23625"/>
                    <a:gd name="connsiteY0" fmla="*/ 0 h 224120"/>
                    <a:gd name="connsiteX1" fmla="*/ 23625 w 23625"/>
                    <a:gd name="connsiteY1" fmla="*/ 206638 h 224120"/>
                    <a:gd name="connsiteX0" fmla="*/ 0 w 21952"/>
                    <a:gd name="connsiteY0" fmla="*/ -1 h 213896"/>
                    <a:gd name="connsiteX1" fmla="*/ 21952 w 21952"/>
                    <a:gd name="connsiteY1" fmla="*/ 194980 h 213896"/>
                    <a:gd name="connsiteX0" fmla="*/ 0 w 21952"/>
                    <a:gd name="connsiteY0" fmla="*/ 154 h 202995"/>
                    <a:gd name="connsiteX1" fmla="*/ 21952 w 21952"/>
                    <a:gd name="connsiteY1" fmla="*/ 195135 h 202995"/>
                    <a:gd name="connsiteX0" fmla="*/ 0 w 21952"/>
                    <a:gd name="connsiteY0" fmla="*/ 320 h 195302"/>
                    <a:gd name="connsiteX1" fmla="*/ 21952 w 21952"/>
                    <a:gd name="connsiteY1" fmla="*/ 195301 h 195302"/>
                    <a:gd name="connsiteX0" fmla="*/ 0 w 22236"/>
                    <a:gd name="connsiteY0" fmla="*/ 16881 h 48680"/>
                    <a:gd name="connsiteX1" fmla="*/ 22236 w 22236"/>
                    <a:gd name="connsiteY1" fmla="*/ 48681 h 48680"/>
                    <a:gd name="connsiteX0" fmla="*/ 0 w 22236"/>
                    <a:gd name="connsiteY0" fmla="*/ 1011 h 32810"/>
                    <a:gd name="connsiteX1" fmla="*/ 22236 w 22236"/>
                    <a:gd name="connsiteY1" fmla="*/ 32811 h 32810"/>
                    <a:gd name="connsiteX0" fmla="*/ 0 w 22805"/>
                    <a:gd name="connsiteY0" fmla="*/ 294610 h 294610"/>
                    <a:gd name="connsiteX1" fmla="*/ 22805 w 22805"/>
                    <a:gd name="connsiteY1" fmla="*/ 37 h 294610"/>
                    <a:gd name="connsiteX0" fmla="*/ 0 w 22805"/>
                    <a:gd name="connsiteY0" fmla="*/ 294574 h 294574"/>
                    <a:gd name="connsiteX1" fmla="*/ 22805 w 22805"/>
                    <a:gd name="connsiteY1" fmla="*/ 1 h 294574"/>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 name="connsiteX0" fmla="*/ 0 w 22246"/>
                    <a:gd name="connsiteY0" fmla="*/ 251278 h 251278"/>
                    <a:gd name="connsiteX1" fmla="*/ 22246 w 22246"/>
                    <a:gd name="connsiteY1" fmla="*/ 1 h 251278"/>
                  </a:gdLst>
                  <a:ahLst/>
                  <a:cxnLst>
                    <a:cxn ang="0">
                      <a:pos x="connsiteX0" y="connsiteY0"/>
                    </a:cxn>
                    <a:cxn ang="0">
                      <a:pos x="connsiteX1" y="connsiteY1"/>
                    </a:cxn>
                  </a:cxnLst>
                  <a:rect l="l" t="t" r="r" b="b"/>
                  <a:pathLst>
                    <a:path w="22246" h="251278">
                      <a:moveTo>
                        <a:pt x="0" y="251278"/>
                      </a:moveTo>
                      <a:cubicBezTo>
                        <a:pt x="6425" y="181834"/>
                        <a:pt x="14908" y="88928"/>
                        <a:pt x="22246" y="1"/>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形吹き出し 18">
                  <a:extLst>
                    <a:ext uri="{FF2B5EF4-FFF2-40B4-BE49-F238E27FC236}">
                      <a16:creationId xmlns:a16="http://schemas.microsoft.com/office/drawing/2014/main" id="{057A8C86-61C8-4DF8-9720-C67965955E0E}"/>
                    </a:ext>
                  </a:extLst>
                </p:cNvPr>
                <p:cNvSpPr/>
                <p:nvPr/>
              </p:nvSpPr>
              <p:spPr>
                <a:xfrm>
                  <a:off x="1425137" y="3925268"/>
                  <a:ext cx="727565" cy="566229"/>
                </a:xfrm>
                <a:prstGeom prst="wedgeEllipseCallout">
                  <a:avLst>
                    <a:gd name="adj1" fmla="val 75060"/>
                    <a:gd name="adj2" fmla="val -2152"/>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昇華</a:t>
                  </a:r>
                </a:p>
              </p:txBody>
            </p:sp>
          </p:grpSp>
        </p:grpSp>
        <p:grpSp>
          <p:nvGrpSpPr>
            <p:cNvPr id="9" name="グループ化 8">
              <a:extLst>
                <a:ext uri="{FF2B5EF4-FFF2-40B4-BE49-F238E27FC236}">
                  <a16:creationId xmlns:a16="http://schemas.microsoft.com/office/drawing/2014/main" id="{9AB9EF60-C3C0-4304-8A28-085E8C3B31D7}"/>
                </a:ext>
              </a:extLst>
            </p:cNvPr>
            <p:cNvGrpSpPr/>
            <p:nvPr/>
          </p:nvGrpSpPr>
          <p:grpSpPr>
            <a:xfrm>
              <a:off x="3178647" y="1101516"/>
              <a:ext cx="4742941" cy="2280984"/>
              <a:chOff x="3178647" y="1101516"/>
              <a:chExt cx="4742941" cy="2280984"/>
            </a:xfrm>
          </p:grpSpPr>
          <p:pic>
            <p:nvPicPr>
              <p:cNvPr id="5" name="図 4">
                <a:extLst>
                  <a:ext uri="{FF2B5EF4-FFF2-40B4-BE49-F238E27FC236}">
                    <a16:creationId xmlns:a16="http://schemas.microsoft.com/office/drawing/2014/main" id="{536A26D8-96DC-421E-BD04-9E49C3B68CC8}"/>
                  </a:ext>
                </a:extLst>
              </p:cNvPr>
              <p:cNvPicPr>
                <a:picLocks noChangeAspect="1"/>
              </p:cNvPicPr>
              <p:nvPr/>
            </p:nvPicPr>
            <p:blipFill rotWithShape="1">
              <a:blip r:embed="rId9"/>
              <a:srcRect l="17605" t="16556" r="17629" b="27561"/>
              <a:stretch/>
            </p:blipFill>
            <p:spPr>
              <a:xfrm>
                <a:off x="3804514" y="2234364"/>
                <a:ext cx="3170582" cy="1148136"/>
              </a:xfrm>
              <a:prstGeom prst="rect">
                <a:avLst/>
              </a:prstGeom>
            </p:spPr>
          </p:pic>
          <mc:AlternateContent xmlns:mc="http://schemas.openxmlformats.org/markup-compatibility/2006" xmlns:a14="http://schemas.microsoft.com/office/drawing/2010/main">
            <mc:Choice Requires="a14">
              <p:sp>
                <p:nvSpPr>
                  <p:cNvPr id="256" name="正方形/長方形 255">
                    <a:extLst>
                      <a:ext uri="{FF2B5EF4-FFF2-40B4-BE49-F238E27FC236}">
                        <a16:creationId xmlns:a16="http://schemas.microsoft.com/office/drawing/2014/main" id="{03522F1F-82F9-4923-B2C4-008AA774084A}"/>
                      </a:ext>
                    </a:extLst>
                  </p:cNvPr>
                  <p:cNvSpPr/>
                  <p:nvPr/>
                </p:nvSpPr>
                <p:spPr>
                  <a:xfrm>
                    <a:off x="3178647" y="1101516"/>
                    <a:ext cx="4129657" cy="738664"/>
                  </a:xfrm>
                  <a:prstGeom prst="rect">
                    <a:avLst/>
                  </a:prstGeom>
                </p:spPr>
                <p:txBody>
                  <a:bodyPr wrap="none">
                    <a:spAutoFit/>
                  </a:bodyPr>
                  <a:lstStyle/>
                  <a:p>
                    <a:r>
                      <a:rPr lang="ja-JP" altLang="en-US" sz="1400" dirty="0">
                        <a:solidFill>
                          <a:prstClr val="black"/>
                        </a:solidFill>
                        <a:effectLst>
                          <a:glow rad="177800">
                            <a:prstClr val="white"/>
                          </a:glow>
                        </a:effectLst>
                      </a:rPr>
                      <a:t>表面では</a:t>
                    </a:r>
                    <a:r>
                      <a:rPr lang="en-US" altLang="ja-JP" sz="1400" dirty="0">
                        <a:solidFill>
                          <a:prstClr val="black"/>
                        </a:solidFill>
                        <a:effectLst>
                          <a:glow rad="177800">
                            <a:prstClr val="white"/>
                          </a:glow>
                        </a:effectLst>
                        <a:latin typeface="Cambria Math" panose="02040503050406030204" pitchFamily="18" charset="0"/>
                        <a:ea typeface="Cambria Math" panose="02040503050406030204" pitchFamily="18" charset="0"/>
                      </a:rPr>
                      <a:t>1</a:t>
                    </a:r>
                    <a:r>
                      <a:rPr lang="ja-JP" altLang="en-US" sz="1400" dirty="0">
                        <a:solidFill>
                          <a:prstClr val="black"/>
                        </a:solidFill>
                        <a:effectLst>
                          <a:glow rad="177800">
                            <a:prstClr val="white"/>
                          </a:glow>
                        </a:effectLst>
                      </a:rPr>
                      <a:t>面くっついている。</a:t>
                    </a:r>
                    <a:endParaRPr lang="en-US" altLang="ja-JP" sz="1400" dirty="0">
                      <a:solidFill>
                        <a:prstClr val="black"/>
                      </a:solidFill>
                      <a:effectLst>
                        <a:glow rad="177800">
                          <a:prstClr val="white"/>
                        </a:glow>
                      </a:effectLst>
                    </a:endParaRPr>
                  </a:p>
                  <a:p>
                    <a:r>
                      <a:rPr lang="ja-JP" altLang="en-US" sz="1400" dirty="0">
                        <a:solidFill>
                          <a:prstClr val="black"/>
                        </a:solidFill>
                        <a:effectLst>
                          <a:glow rad="177800">
                            <a:prstClr val="white"/>
                          </a:glow>
                        </a:effectLst>
                      </a:rPr>
                      <a:t>はがれた分子の裏面を含めると、結合部位は</a:t>
                    </a:r>
                    <a:r>
                      <a:rPr lang="en-US" altLang="ja-JP" sz="1400" dirty="0">
                        <a:solidFill>
                          <a:prstClr val="black"/>
                        </a:solidFill>
                        <a:effectLst>
                          <a:glow rad="177800">
                            <a:prstClr val="white"/>
                          </a:glow>
                        </a:effectLst>
                      </a:rPr>
                      <a:t>2</a:t>
                    </a:r>
                    <a:r>
                      <a:rPr lang="ja-JP" altLang="en-US" sz="1400" dirty="0">
                        <a:solidFill>
                          <a:prstClr val="black"/>
                        </a:solidFill>
                        <a:effectLst>
                          <a:glow rad="177800">
                            <a:prstClr val="white"/>
                          </a:glow>
                        </a:effectLst>
                      </a:rPr>
                      <a:t>面。</a:t>
                    </a:r>
                    <a:endParaRPr lang="en-US" altLang="ja-JP" sz="1400" dirty="0">
                      <a:solidFill>
                        <a:prstClr val="black"/>
                      </a:solidFill>
                      <a:effectLst>
                        <a:glow rad="177800">
                          <a:prstClr val="white"/>
                        </a:glow>
                      </a:effectLst>
                    </a:endParaRPr>
                  </a:p>
                  <a:p>
                    <a:r>
                      <a:rPr lang="ja-JP" altLang="en-US" sz="1400" dirty="0">
                        <a:solidFill>
                          <a:prstClr val="black"/>
                        </a:solidFill>
                        <a:effectLst>
                          <a:glow rad="177800">
                            <a:prstClr val="white"/>
                          </a:glow>
                        </a:effectLst>
                      </a:rPr>
                      <a:t>これを吸着エネルギー</a:t>
                    </a:r>
                    <a14:m>
                      <m:oMath xmlns:m="http://schemas.openxmlformats.org/officeDocument/2006/math">
                        <m:sSub>
                          <m:sSubPr>
                            <m:ctrlPr>
                              <a:rPr lang="en-US" altLang="ja-JP" sz="1400" b="0" i="1" smtClean="0">
                                <a:solidFill>
                                  <a:prstClr val="black"/>
                                </a:solidFill>
                                <a:effectLst>
                                  <a:glow rad="177800">
                                    <a:prstClr val="white"/>
                                  </a:glow>
                                </a:effectLst>
                                <a:latin typeface="Cambria Math" panose="02040503050406030204" pitchFamily="18" charset="0"/>
                              </a:rPr>
                            </m:ctrlPr>
                          </m:sSubPr>
                          <m:e>
                            <m:r>
                              <a:rPr lang="en-US" altLang="ja-JP" sz="1400" b="0" i="1" smtClean="0">
                                <a:solidFill>
                                  <a:prstClr val="black"/>
                                </a:solidFill>
                                <a:effectLst>
                                  <a:glow rad="177800">
                                    <a:prstClr val="white"/>
                                  </a:glow>
                                </a:effectLst>
                                <a:latin typeface="Cambria Math" panose="02040503050406030204" pitchFamily="18" charset="0"/>
                              </a:rPr>
                              <m:t>𝐸</m:t>
                            </m:r>
                          </m:e>
                          <m:sub>
                            <m:r>
                              <a:rPr lang="en-US" altLang="ja-JP" sz="1400" b="0" i="1" smtClean="0">
                                <a:solidFill>
                                  <a:prstClr val="black"/>
                                </a:solidFill>
                                <a:effectLst>
                                  <a:glow rad="177800">
                                    <a:prstClr val="white"/>
                                  </a:glow>
                                </a:effectLst>
                                <a:latin typeface="Cambria Math" panose="02040503050406030204" pitchFamily="18" charset="0"/>
                              </a:rPr>
                              <m:t>𝑎</m:t>
                            </m:r>
                          </m:sub>
                        </m:sSub>
                      </m:oMath>
                    </a14:m>
                    <a:r>
                      <a:rPr lang="ja-JP" altLang="en-US" sz="1400" dirty="0">
                        <a:solidFill>
                          <a:prstClr val="black"/>
                        </a:solidFill>
                        <a:effectLst>
                          <a:glow rad="177800">
                            <a:prstClr val="white"/>
                          </a:glow>
                        </a:effectLst>
                      </a:rPr>
                      <a:t>とする。</a:t>
                    </a:r>
                  </a:p>
                </p:txBody>
              </p:sp>
            </mc:Choice>
            <mc:Fallback xmlns="">
              <p:sp>
                <p:nvSpPr>
                  <p:cNvPr id="256" name="正方形/長方形 255">
                    <a:extLst>
                      <a:ext uri="{FF2B5EF4-FFF2-40B4-BE49-F238E27FC236}">
                        <a16:creationId xmlns:a16="http://schemas.microsoft.com/office/drawing/2014/main" id="{03522F1F-82F9-4923-B2C4-008AA774084A}"/>
                      </a:ext>
                    </a:extLst>
                  </p:cNvPr>
                  <p:cNvSpPr>
                    <a:spLocks noRot="1" noChangeAspect="1" noMove="1" noResize="1" noEditPoints="1" noAdjustHandles="1" noChangeArrowheads="1" noChangeShapeType="1" noTextEdit="1"/>
                  </p:cNvSpPr>
                  <p:nvPr/>
                </p:nvSpPr>
                <p:spPr>
                  <a:xfrm>
                    <a:off x="3178647" y="1101516"/>
                    <a:ext cx="4129657" cy="738664"/>
                  </a:xfrm>
                  <a:prstGeom prst="rect">
                    <a:avLst/>
                  </a:prstGeom>
                  <a:blipFill>
                    <a:blip r:embed="rId10"/>
                    <a:stretch>
                      <a:fillRect l="-1770" t="-11570" b="-14050"/>
                    </a:stretch>
                  </a:blipFill>
                </p:spPr>
                <p:txBody>
                  <a:bodyPr/>
                  <a:lstStyle/>
                  <a:p>
                    <a:r>
                      <a:rPr lang="ja-JP" altLang="en-US">
                        <a:noFill/>
                      </a:rPr>
                      <a:t> </a:t>
                    </a:r>
                  </a:p>
                </p:txBody>
              </p:sp>
            </mc:Fallback>
          </mc:AlternateContent>
          <p:sp>
            <p:nvSpPr>
              <p:cNvPr id="260" name="フリーフォーム 13">
                <a:extLst>
                  <a:ext uri="{FF2B5EF4-FFF2-40B4-BE49-F238E27FC236}">
                    <a16:creationId xmlns:a16="http://schemas.microsoft.com/office/drawing/2014/main" id="{9C0F951F-965C-4A83-A00F-F8B909E4FC3B}"/>
                  </a:ext>
                </a:extLst>
              </p:cNvPr>
              <p:cNvSpPr/>
              <p:nvPr/>
            </p:nvSpPr>
            <p:spPr>
              <a:xfrm>
                <a:off x="5205731" y="1842827"/>
                <a:ext cx="62809" cy="779930"/>
              </a:xfrm>
              <a:custGeom>
                <a:avLst/>
                <a:gdLst>
                  <a:gd name="connsiteX0" fmla="*/ 53845 w 62809"/>
                  <a:gd name="connsiteY0" fmla="*/ 0 h 779930"/>
                  <a:gd name="connsiteX1" fmla="*/ 57 w 62809"/>
                  <a:gd name="connsiteY1" fmla="*/ 394447 h 779930"/>
                  <a:gd name="connsiteX2" fmla="*/ 62809 w 62809"/>
                  <a:gd name="connsiteY2" fmla="*/ 779930 h 779930"/>
                </a:gdLst>
                <a:ahLst/>
                <a:cxnLst>
                  <a:cxn ang="0">
                    <a:pos x="connsiteX0" y="connsiteY0"/>
                  </a:cxn>
                  <a:cxn ang="0">
                    <a:pos x="connsiteX1" y="connsiteY1"/>
                  </a:cxn>
                  <a:cxn ang="0">
                    <a:pos x="connsiteX2" y="connsiteY2"/>
                  </a:cxn>
                </a:cxnLst>
                <a:rect l="l" t="t" r="r" b="b"/>
                <a:pathLst>
                  <a:path w="62809" h="779930">
                    <a:moveTo>
                      <a:pt x="53845" y="0"/>
                    </a:moveTo>
                    <a:cubicBezTo>
                      <a:pt x="26204" y="132229"/>
                      <a:pt x="-1437" y="264459"/>
                      <a:pt x="57" y="394447"/>
                    </a:cubicBezTo>
                    <a:cubicBezTo>
                      <a:pt x="1551" y="524435"/>
                      <a:pt x="32180" y="652182"/>
                      <a:pt x="62809" y="779930"/>
                    </a:cubicBezTo>
                  </a:path>
                </a:pathLst>
              </a:custGeom>
              <a:noFill/>
              <a:ln w="19050">
                <a:solidFill>
                  <a:schemeClr val="tx1"/>
                </a:solidFill>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4" name="グループ化 263">
                <a:extLst>
                  <a:ext uri="{FF2B5EF4-FFF2-40B4-BE49-F238E27FC236}">
                    <a16:creationId xmlns:a16="http://schemas.microsoft.com/office/drawing/2014/main" id="{8D65926B-678B-400F-91B5-9517595A9134}"/>
                  </a:ext>
                </a:extLst>
              </p:cNvPr>
              <p:cNvGrpSpPr/>
              <p:nvPr/>
            </p:nvGrpSpPr>
            <p:grpSpPr>
              <a:xfrm>
                <a:off x="6826100" y="1601857"/>
                <a:ext cx="1095488" cy="796865"/>
                <a:chOff x="5600247" y="4064788"/>
                <a:chExt cx="1095488" cy="796865"/>
              </a:xfrm>
            </p:grpSpPr>
            <p:grpSp>
              <p:nvGrpSpPr>
                <p:cNvPr id="265" name="グループ化 264">
                  <a:extLst>
                    <a:ext uri="{FF2B5EF4-FFF2-40B4-BE49-F238E27FC236}">
                      <a16:creationId xmlns:a16="http://schemas.microsoft.com/office/drawing/2014/main" id="{BF121932-C0DC-4727-B48A-8E8293340194}"/>
                    </a:ext>
                  </a:extLst>
                </p:cNvPr>
                <p:cNvGrpSpPr/>
                <p:nvPr/>
              </p:nvGrpSpPr>
              <p:grpSpPr>
                <a:xfrm>
                  <a:off x="6013039" y="4064788"/>
                  <a:ext cx="682696" cy="694886"/>
                  <a:chOff x="7157527" y="4145357"/>
                  <a:chExt cx="682696" cy="694886"/>
                </a:xfrm>
              </p:grpSpPr>
              <p:pic>
                <p:nvPicPr>
                  <p:cNvPr id="267" name="Picture 3">
                    <a:extLst>
                      <a:ext uri="{FF2B5EF4-FFF2-40B4-BE49-F238E27FC236}">
                        <a16:creationId xmlns:a16="http://schemas.microsoft.com/office/drawing/2014/main" id="{99F7C460-CB57-41BF-9046-F1603051F0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57527" y="4145357"/>
                    <a:ext cx="682696" cy="69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フリーフォーム 55">
                    <a:extLst>
                      <a:ext uri="{FF2B5EF4-FFF2-40B4-BE49-F238E27FC236}">
                        <a16:creationId xmlns:a16="http://schemas.microsoft.com/office/drawing/2014/main" id="{1961CF68-A249-4332-9DA3-41AB66188C24}"/>
                      </a:ext>
                    </a:extLst>
                  </p:cNvPr>
                  <p:cNvSpPr>
                    <a:spLocks noChangeAspect="1"/>
                  </p:cNvSpPr>
                  <p:nvPr/>
                </p:nvSpPr>
                <p:spPr>
                  <a:xfrm>
                    <a:off x="7209363" y="4663834"/>
                    <a:ext cx="592388" cy="176409"/>
                  </a:xfrm>
                  <a:custGeom>
                    <a:avLst/>
                    <a:gdLst>
                      <a:gd name="connsiteX0" fmla="*/ 0 w 323850"/>
                      <a:gd name="connsiteY0" fmla="*/ 35719 h 100012"/>
                      <a:gd name="connsiteX1" fmla="*/ 107156 w 323850"/>
                      <a:gd name="connsiteY1" fmla="*/ 100012 h 100012"/>
                      <a:gd name="connsiteX2" fmla="*/ 323850 w 323850"/>
                      <a:gd name="connsiteY2" fmla="*/ 66675 h 100012"/>
                      <a:gd name="connsiteX3" fmla="*/ 216694 w 323850"/>
                      <a:gd name="connsiteY3" fmla="*/ 0 h 100012"/>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19087"/>
                      <a:gd name="connsiteY0" fmla="*/ 30956 h 95249"/>
                      <a:gd name="connsiteX1" fmla="*/ 107156 w 319087"/>
                      <a:gd name="connsiteY1" fmla="*/ 95249 h 95249"/>
                      <a:gd name="connsiteX2" fmla="*/ 319087 w 319087"/>
                      <a:gd name="connsiteY2" fmla="*/ 59530 h 95249"/>
                      <a:gd name="connsiteX3" fmla="*/ 219075 w 319087"/>
                      <a:gd name="connsiteY3" fmla="*/ 0 h 95249"/>
                      <a:gd name="connsiteX0" fmla="*/ 0 w 323850"/>
                      <a:gd name="connsiteY0" fmla="*/ 30956 h 95249"/>
                      <a:gd name="connsiteX1" fmla="*/ 107156 w 323850"/>
                      <a:gd name="connsiteY1" fmla="*/ 95249 h 95249"/>
                      <a:gd name="connsiteX2" fmla="*/ 323850 w 323850"/>
                      <a:gd name="connsiteY2" fmla="*/ 61912 h 95249"/>
                      <a:gd name="connsiteX3" fmla="*/ 219075 w 323850"/>
                      <a:gd name="connsiteY3" fmla="*/ 0 h 95249"/>
                      <a:gd name="connsiteX0" fmla="*/ 0 w 323850"/>
                      <a:gd name="connsiteY0" fmla="*/ 32147 h 96440"/>
                      <a:gd name="connsiteX1" fmla="*/ 107156 w 323850"/>
                      <a:gd name="connsiteY1" fmla="*/ 96440 h 96440"/>
                      <a:gd name="connsiteX2" fmla="*/ 323850 w 323850"/>
                      <a:gd name="connsiteY2" fmla="*/ 63103 h 96440"/>
                      <a:gd name="connsiteX3" fmla="*/ 223838 w 323850"/>
                      <a:gd name="connsiteY3" fmla="*/ 0 h 96440"/>
                    </a:gdLst>
                    <a:ahLst/>
                    <a:cxnLst>
                      <a:cxn ang="0">
                        <a:pos x="connsiteX0" y="connsiteY0"/>
                      </a:cxn>
                      <a:cxn ang="0">
                        <a:pos x="connsiteX1" y="connsiteY1"/>
                      </a:cxn>
                      <a:cxn ang="0">
                        <a:pos x="connsiteX2" y="connsiteY2"/>
                      </a:cxn>
                      <a:cxn ang="0">
                        <a:pos x="connsiteX3" y="connsiteY3"/>
                      </a:cxn>
                    </a:cxnLst>
                    <a:rect l="l" t="t" r="r" b="b"/>
                    <a:pathLst>
                      <a:path w="323850" h="96440">
                        <a:moveTo>
                          <a:pt x="0" y="32147"/>
                        </a:moveTo>
                        <a:lnTo>
                          <a:pt x="107156" y="96440"/>
                        </a:lnTo>
                        <a:lnTo>
                          <a:pt x="323850" y="63103"/>
                        </a:lnTo>
                        <a:lnTo>
                          <a:pt x="223838" y="0"/>
                        </a:lnTo>
                      </a:path>
                    </a:pathLst>
                  </a:custGeom>
                  <a:solidFill>
                    <a:srgbClr val="FF0000">
                      <a:alpha val="26000"/>
                    </a:srgbClr>
                  </a:solidFill>
                  <a:ln w="158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6" name="フリーフォーム 59">
                  <a:extLst>
                    <a:ext uri="{FF2B5EF4-FFF2-40B4-BE49-F238E27FC236}">
                      <a16:creationId xmlns:a16="http://schemas.microsoft.com/office/drawing/2014/main" id="{24186A93-B35A-440C-9958-5C4AEE0527E4}"/>
                    </a:ext>
                  </a:extLst>
                </p:cNvPr>
                <p:cNvSpPr/>
                <p:nvPr/>
              </p:nvSpPr>
              <p:spPr>
                <a:xfrm>
                  <a:off x="5600247" y="4260291"/>
                  <a:ext cx="602678" cy="601362"/>
                </a:xfrm>
                <a:custGeom>
                  <a:avLst/>
                  <a:gdLst>
                    <a:gd name="connsiteX0" fmla="*/ 0 w 394448"/>
                    <a:gd name="connsiteY0" fmla="*/ 0 h 430306"/>
                    <a:gd name="connsiteX1" fmla="*/ 394448 w 394448"/>
                    <a:gd name="connsiteY1" fmla="*/ 430306 h 430306"/>
                    <a:gd name="connsiteX0" fmla="*/ 0 w 394448"/>
                    <a:gd name="connsiteY0" fmla="*/ 0 h 430306"/>
                    <a:gd name="connsiteX1" fmla="*/ 147550 w 394448"/>
                    <a:gd name="connsiteY1" fmla="*/ 402031 h 430306"/>
                    <a:gd name="connsiteX2" fmla="*/ 394448 w 394448"/>
                    <a:gd name="connsiteY2" fmla="*/ 430306 h 430306"/>
                    <a:gd name="connsiteX0" fmla="*/ 0 w 557411"/>
                    <a:gd name="connsiteY0" fmla="*/ 0 h 520841"/>
                    <a:gd name="connsiteX1" fmla="*/ 147550 w 557411"/>
                    <a:gd name="connsiteY1" fmla="*/ 402031 h 520841"/>
                    <a:gd name="connsiteX2" fmla="*/ 557411 w 557411"/>
                    <a:gd name="connsiteY2" fmla="*/ 520841 h 520841"/>
                    <a:gd name="connsiteX0" fmla="*/ 0 w 557411"/>
                    <a:gd name="connsiteY0" fmla="*/ 0 h 565052"/>
                    <a:gd name="connsiteX1" fmla="*/ 147550 w 557411"/>
                    <a:gd name="connsiteY1" fmla="*/ 402031 h 565052"/>
                    <a:gd name="connsiteX2" fmla="*/ 557411 w 557411"/>
                    <a:gd name="connsiteY2" fmla="*/ 520841 h 565052"/>
                    <a:gd name="connsiteX0" fmla="*/ 0 w 557411"/>
                    <a:gd name="connsiteY0" fmla="*/ 0 h 565052"/>
                    <a:gd name="connsiteX1" fmla="*/ 147550 w 557411"/>
                    <a:gd name="connsiteY1" fmla="*/ 402031 h 565052"/>
                    <a:gd name="connsiteX2" fmla="*/ 557411 w 557411"/>
                    <a:gd name="connsiteY2" fmla="*/ 520841 h 565052"/>
                    <a:gd name="connsiteX0" fmla="*/ 0 w 557411"/>
                    <a:gd name="connsiteY0" fmla="*/ 0 h 571841"/>
                    <a:gd name="connsiteX1" fmla="*/ 210924 w 557411"/>
                    <a:gd name="connsiteY1" fmla="*/ 456352 h 571841"/>
                    <a:gd name="connsiteX2" fmla="*/ 557411 w 557411"/>
                    <a:gd name="connsiteY2" fmla="*/ 520841 h 571841"/>
                    <a:gd name="connsiteX0" fmla="*/ 0 w 557411"/>
                    <a:gd name="connsiteY0" fmla="*/ 0 h 600798"/>
                    <a:gd name="connsiteX1" fmla="*/ 210924 w 557411"/>
                    <a:gd name="connsiteY1" fmla="*/ 456352 h 600798"/>
                    <a:gd name="connsiteX2" fmla="*/ 557411 w 557411"/>
                    <a:gd name="connsiteY2" fmla="*/ 520841 h 600798"/>
                    <a:gd name="connsiteX0" fmla="*/ 0 w 557411"/>
                    <a:gd name="connsiteY0" fmla="*/ 0 h 600798"/>
                    <a:gd name="connsiteX1" fmla="*/ 210924 w 557411"/>
                    <a:gd name="connsiteY1" fmla="*/ 456352 h 600798"/>
                    <a:gd name="connsiteX2" fmla="*/ 557411 w 557411"/>
                    <a:gd name="connsiteY2" fmla="*/ 520841 h 600798"/>
                    <a:gd name="connsiteX0" fmla="*/ 0 w 557411"/>
                    <a:gd name="connsiteY0" fmla="*/ 0 h 600798"/>
                    <a:gd name="connsiteX1" fmla="*/ 210924 w 557411"/>
                    <a:gd name="connsiteY1" fmla="*/ 456352 h 600798"/>
                    <a:gd name="connsiteX2" fmla="*/ 557411 w 557411"/>
                    <a:gd name="connsiteY2" fmla="*/ 520841 h 600798"/>
                    <a:gd name="connsiteX0" fmla="*/ 0 w 557411"/>
                    <a:gd name="connsiteY0" fmla="*/ 0 h 590174"/>
                    <a:gd name="connsiteX1" fmla="*/ 210924 w 557411"/>
                    <a:gd name="connsiteY1" fmla="*/ 456352 h 590174"/>
                    <a:gd name="connsiteX2" fmla="*/ 557411 w 557411"/>
                    <a:gd name="connsiteY2" fmla="*/ 520841 h 590174"/>
                    <a:gd name="connsiteX0" fmla="*/ 0 w 557411"/>
                    <a:gd name="connsiteY0" fmla="*/ 0 h 590174"/>
                    <a:gd name="connsiteX1" fmla="*/ 210924 w 557411"/>
                    <a:gd name="connsiteY1" fmla="*/ 456352 h 590174"/>
                    <a:gd name="connsiteX2" fmla="*/ 557411 w 557411"/>
                    <a:gd name="connsiteY2" fmla="*/ 520841 h 590174"/>
                    <a:gd name="connsiteX0" fmla="*/ 0 w 557411"/>
                    <a:gd name="connsiteY0" fmla="*/ 0 h 622351"/>
                    <a:gd name="connsiteX1" fmla="*/ 210924 w 557411"/>
                    <a:gd name="connsiteY1" fmla="*/ 456352 h 622351"/>
                    <a:gd name="connsiteX2" fmla="*/ 557411 w 557411"/>
                    <a:gd name="connsiteY2" fmla="*/ 520841 h 622351"/>
                    <a:gd name="connsiteX0" fmla="*/ 0 w 602678"/>
                    <a:gd name="connsiteY0" fmla="*/ 0 h 597137"/>
                    <a:gd name="connsiteX1" fmla="*/ 210924 w 602678"/>
                    <a:gd name="connsiteY1" fmla="*/ 456352 h 597137"/>
                    <a:gd name="connsiteX2" fmla="*/ 602678 w 602678"/>
                    <a:gd name="connsiteY2" fmla="*/ 484627 h 597137"/>
                    <a:gd name="connsiteX0" fmla="*/ 0 w 602678"/>
                    <a:gd name="connsiteY0" fmla="*/ 0 h 594462"/>
                    <a:gd name="connsiteX1" fmla="*/ 219977 w 602678"/>
                    <a:gd name="connsiteY1" fmla="*/ 447298 h 594462"/>
                    <a:gd name="connsiteX2" fmla="*/ 602678 w 602678"/>
                    <a:gd name="connsiteY2" fmla="*/ 484627 h 594462"/>
                    <a:gd name="connsiteX0" fmla="*/ 0 w 602678"/>
                    <a:gd name="connsiteY0" fmla="*/ 0 h 594462"/>
                    <a:gd name="connsiteX1" fmla="*/ 219977 w 602678"/>
                    <a:gd name="connsiteY1" fmla="*/ 447298 h 594462"/>
                    <a:gd name="connsiteX2" fmla="*/ 602678 w 602678"/>
                    <a:gd name="connsiteY2" fmla="*/ 484627 h 594462"/>
                    <a:gd name="connsiteX0" fmla="*/ 0 w 602678"/>
                    <a:gd name="connsiteY0" fmla="*/ 0 h 601362"/>
                    <a:gd name="connsiteX1" fmla="*/ 219977 w 602678"/>
                    <a:gd name="connsiteY1" fmla="*/ 447298 h 601362"/>
                    <a:gd name="connsiteX2" fmla="*/ 602678 w 602678"/>
                    <a:gd name="connsiteY2" fmla="*/ 484627 h 601362"/>
                  </a:gdLst>
                  <a:ahLst/>
                  <a:cxnLst>
                    <a:cxn ang="0">
                      <a:pos x="connsiteX0" y="connsiteY0"/>
                    </a:cxn>
                    <a:cxn ang="0">
                      <a:pos x="connsiteX1" y="connsiteY1"/>
                    </a:cxn>
                    <a:cxn ang="0">
                      <a:pos x="connsiteX2" y="connsiteY2"/>
                    </a:cxn>
                  </a:cxnLst>
                  <a:rect l="l" t="t" r="r" b="b"/>
                  <a:pathLst>
                    <a:path w="602678" h="601362">
                      <a:moveTo>
                        <a:pt x="0" y="0"/>
                      </a:moveTo>
                      <a:cubicBezTo>
                        <a:pt x="58237" y="176260"/>
                        <a:pt x="137638" y="339367"/>
                        <a:pt x="219977" y="447298"/>
                      </a:cubicBezTo>
                      <a:cubicBezTo>
                        <a:pt x="302316" y="555229"/>
                        <a:pt x="434981" y="712384"/>
                        <a:pt x="602678" y="484627"/>
                      </a:cubicBezTo>
                    </a:path>
                  </a:pathLst>
                </a:custGeom>
                <a:noFill/>
                <a:ln w="19050">
                  <a:solidFill>
                    <a:schemeClr val="tx1"/>
                  </a:solidFill>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extLst>
      <p:ext uri="{BB962C8B-B14F-4D97-AF65-F5344CB8AC3E}">
        <p14:creationId xmlns:p14="http://schemas.microsoft.com/office/powerpoint/2010/main" val="95660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作図</a:t>
            </a: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632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空気分子</a:t>
            </a:r>
          </a:p>
        </p:txBody>
      </p:sp>
      <p:sp>
        <p:nvSpPr>
          <p:cNvPr id="3" name="テキスト プレースホルダー 2"/>
          <p:cNvSpPr>
            <a:spLocks noGrp="1"/>
          </p:cNvSpPr>
          <p:nvPr>
            <p:ph type="body" sz="quarter" idx="13"/>
          </p:nvPr>
        </p:nvSpPr>
        <p:spPr/>
        <p:txBody>
          <a:bodyPr/>
          <a:lstStyle/>
          <a:p>
            <a:r>
              <a:rPr kumimoji="1" lang="ja-JP" altLang="en-US" dirty="0"/>
              <a:t>界面律速</a:t>
            </a:r>
          </a:p>
        </p:txBody>
      </p:sp>
      <p:grpSp>
        <p:nvGrpSpPr>
          <p:cNvPr id="89" name="グループ化 88"/>
          <p:cNvGrpSpPr/>
          <p:nvPr/>
        </p:nvGrpSpPr>
        <p:grpSpPr>
          <a:xfrm>
            <a:off x="506270" y="4394564"/>
            <a:ext cx="1350092" cy="1189367"/>
            <a:chOff x="454092" y="3598616"/>
            <a:chExt cx="1350092" cy="1189367"/>
          </a:xfrm>
        </p:grpSpPr>
        <p:sp>
          <p:nvSpPr>
            <p:cNvPr id="24" name="円/楕円 23"/>
            <p:cNvSpPr>
              <a:spLocks noChangeAspect="1"/>
            </p:cNvSpPr>
            <p:nvPr/>
          </p:nvSpPr>
          <p:spPr>
            <a:xfrm>
              <a:off x="1066184" y="4049983"/>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a:spLocks noChangeAspect="1"/>
            </p:cNvSpPr>
            <p:nvPr/>
          </p:nvSpPr>
          <p:spPr>
            <a:xfrm>
              <a:off x="681558" y="3598616"/>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454092" y="3855118"/>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4" name="正方形/長方形 43"/>
              <p:cNvSpPr/>
              <p:nvPr/>
            </p:nvSpPr>
            <p:spPr>
              <a:xfrm>
                <a:off x="634683" y="764704"/>
                <a:ext cx="8064896" cy="646331"/>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30℃</a:t>
                </a:r>
                <a:endParaRPr lang="en-US" altLang="ja-JP" dirty="0">
                  <a:latin typeface="+mn-ea"/>
                </a:endParaRPr>
              </a:p>
              <a:p>
                <a14:m>
                  <m:oMath xmlns:m="http://schemas.openxmlformats.org/officeDocument/2006/math">
                    <m:r>
                      <a:rPr lang="en-US" altLang="ja-JP" b="0" i="1" smtClean="0">
                        <a:latin typeface="Cambria Math"/>
                        <a:ea typeface="Cambria Math" panose="02040503050406030204" pitchFamily="18" charset="0"/>
                      </a:rPr>
                      <m:t>𝑥</m:t>
                    </m:r>
                  </m:oMath>
                </a14:m>
                <a:r>
                  <a:rPr lang="ja-JP" altLang="en-US" b="0" i="0" dirty="0">
                    <a:latin typeface="Cambria Math"/>
                  </a:rPr>
                  <a:t>方向の</a:t>
                </a:r>
                <a:r>
                  <a:rPr lang="ja-JP" altLang="en-US" dirty="0">
                    <a:latin typeface="Cambria Math"/>
                  </a:rPr>
                  <a:t>平均の速さ </a:t>
                </a:r>
                <a14:m>
                  <m:oMath xmlns:m="http://schemas.openxmlformats.org/officeDocument/2006/math">
                    <m:acc>
                      <m:accPr>
                        <m:chr m:val="̅"/>
                        <m:ctrlPr>
                          <a:rPr lang="en-US" altLang="ja-JP" i="1">
                            <a:latin typeface="Cambria Math" panose="02040503050406030204" pitchFamily="18" charset="0"/>
                          </a:rPr>
                        </m:ctrlPr>
                      </m:accPr>
                      <m:e>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e>
                    </m:acc>
                  </m:oMath>
                </a14:m>
                <a:endParaRPr lang="en-US" altLang="ja-JP" dirty="0">
                  <a:latin typeface="Cambria Math" panose="02040503050406030204" pitchFamily="18" charset="0"/>
                  <a:ea typeface="Cambria Math" panose="02040503050406030204" pitchFamily="18" charset="0"/>
                </a:endParaRPr>
              </a:p>
            </p:txBody>
          </p:sp>
        </mc:Choice>
        <mc:Fallback xmlns="">
          <p:sp>
            <p:nvSpPr>
              <p:cNvPr id="44" name="正方形/長方形 43"/>
              <p:cNvSpPr>
                <a:spLocks noRot="1" noChangeAspect="1" noMove="1" noResize="1" noEditPoints="1" noAdjustHandles="1" noChangeArrowheads="1" noChangeShapeType="1" noTextEdit="1"/>
              </p:cNvSpPr>
              <p:nvPr/>
            </p:nvSpPr>
            <p:spPr>
              <a:xfrm>
                <a:off x="634683" y="764704"/>
                <a:ext cx="8064896" cy="646331"/>
              </a:xfrm>
              <a:prstGeom prst="rect">
                <a:avLst/>
              </a:prstGeom>
              <a:blipFill rotWithShape="1">
                <a:blip r:embed="rId6"/>
                <a:stretch>
                  <a:fillRect l="-605" t="-4717" b="-12264"/>
                </a:stretch>
              </a:blipFill>
            </p:spPr>
            <p:txBody>
              <a:bodyPr/>
              <a:lstStyle/>
              <a:p>
                <a:r>
                  <a:rPr lang="ja-JP" altLang="en-US">
                    <a:noFill/>
                  </a:rPr>
                  <a:t> </a:t>
                </a:r>
              </a:p>
            </p:txBody>
          </p:sp>
        </mc:Fallback>
      </mc:AlternateContent>
      <p:sp>
        <p:nvSpPr>
          <p:cNvPr id="21" name="Rectangle 1"/>
          <p:cNvSpPr>
            <a:spLocks noChangeArrowheads="1"/>
          </p:cNvSpPr>
          <p:nvPr/>
        </p:nvSpPr>
        <p:spPr bwMode="auto">
          <a:xfrm>
            <a:off x="179512" y="5973282"/>
            <a:ext cx="5904656" cy="78483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12</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13</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p>
          <a:p>
            <a:r>
              <a:rPr lang="ja-JP" altLang="en-US" sz="900" dirty="0"/>
              <a:t>窒素原子の大きさ</a:t>
            </a:r>
            <a:r>
              <a:rPr lang="ja-JP" altLang="en-US" sz="900" dirty="0">
                <a:hlinkClick r:id="rId7"/>
              </a:rPr>
              <a:t>窒素 </a:t>
            </a:r>
            <a:r>
              <a:rPr lang="en-US" altLang="ja-JP" sz="900" dirty="0">
                <a:hlinkClick r:id="rId7"/>
              </a:rPr>
              <a:t>- Wikipedia</a:t>
            </a:r>
          </a:p>
          <a:p>
            <a:r>
              <a:rPr lang="ja-JP" altLang="en-US" sz="900" dirty="0"/>
              <a:t>酸素原子の大きさ</a:t>
            </a:r>
            <a:r>
              <a:rPr lang="ja-JP" altLang="en-US" sz="900" dirty="0">
                <a:hlinkClick r:id="rId8"/>
              </a:rPr>
              <a:t>酸素 </a:t>
            </a:r>
            <a:r>
              <a:rPr lang="en-US" altLang="ja-JP" sz="900" dirty="0">
                <a:hlinkClick r:id="rId8"/>
              </a:rPr>
              <a:t>– Wikipedia</a:t>
            </a:r>
            <a:endParaRPr lang="en-US" altLang="ja-JP" sz="900" dirty="0"/>
          </a:p>
          <a:p>
            <a:r>
              <a:rPr lang="ja-JP" altLang="en-US" sz="900" dirty="0"/>
              <a:t>水素原子の大きさ</a:t>
            </a:r>
            <a:r>
              <a:rPr lang="ja-JP" altLang="en-US" sz="900" dirty="0">
                <a:hlinkClick r:id="rId9"/>
              </a:rPr>
              <a:t>水素 </a:t>
            </a:r>
            <a:r>
              <a:rPr lang="en-US" altLang="ja-JP" sz="900" dirty="0">
                <a:hlinkClick r:id="rId9"/>
              </a:rPr>
              <a:t>– Wikipedia</a:t>
            </a:r>
            <a:r>
              <a:rPr lang="ja-JP" altLang="en-US" sz="900" dirty="0"/>
              <a:t>　</a:t>
            </a:r>
            <a:endParaRPr lang="en-US" altLang="ja-JP" sz="900" dirty="0"/>
          </a:p>
          <a:p>
            <a:r>
              <a:rPr lang="ja-JP" altLang="en-US" sz="900" dirty="0"/>
              <a:t>水分子の形　</a:t>
            </a:r>
            <a:r>
              <a:rPr lang="en-US" altLang="ja-JP" sz="900" dirty="0"/>
              <a:t>『</a:t>
            </a:r>
            <a:r>
              <a:rPr lang="ja-JP" altLang="en-US" sz="900" dirty="0"/>
              <a:t>基礎雪氷学講座①雪氷の構造と物性</a:t>
            </a:r>
            <a:r>
              <a:rPr lang="en-US" altLang="ja-JP" sz="900" dirty="0"/>
              <a:t>』</a:t>
            </a:r>
            <a:r>
              <a:rPr lang="ja-JP" altLang="en-US" sz="900" dirty="0"/>
              <a:t>　前野紀一、福田正己　編、古今書院</a:t>
            </a:r>
            <a:r>
              <a:rPr lang="en-US" altLang="ja-JP" sz="900" dirty="0"/>
              <a:t>(1986)p.32</a:t>
            </a:r>
          </a:p>
        </p:txBody>
      </p:sp>
      <p:grpSp>
        <p:nvGrpSpPr>
          <p:cNvPr id="99" name="グループ化 98"/>
          <p:cNvGrpSpPr/>
          <p:nvPr/>
        </p:nvGrpSpPr>
        <p:grpSpPr>
          <a:xfrm>
            <a:off x="592903" y="4628836"/>
            <a:ext cx="1122626" cy="1189367"/>
            <a:chOff x="616448" y="5094450"/>
            <a:chExt cx="1122626" cy="1189367"/>
          </a:xfrm>
        </p:grpSpPr>
        <p:sp>
          <p:nvSpPr>
            <p:cNvPr id="25" name="円/楕円 24"/>
            <p:cNvSpPr>
              <a:spLocks noChangeAspect="1"/>
            </p:cNvSpPr>
            <p:nvPr/>
          </p:nvSpPr>
          <p:spPr>
            <a:xfrm>
              <a:off x="1001074" y="5545817"/>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616448" y="5094450"/>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688321" y="5094450"/>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101"/>
          <p:cNvGrpSpPr/>
          <p:nvPr/>
        </p:nvGrpSpPr>
        <p:grpSpPr>
          <a:xfrm>
            <a:off x="776961" y="4628836"/>
            <a:ext cx="1077749" cy="991039"/>
            <a:chOff x="106824" y="4123374"/>
            <a:chExt cx="1077749" cy="991039"/>
          </a:xfrm>
        </p:grpSpPr>
        <p:sp>
          <p:nvSpPr>
            <p:cNvPr id="30" name="円/楕円 29"/>
            <p:cNvSpPr>
              <a:spLocks noChangeAspect="1"/>
            </p:cNvSpPr>
            <p:nvPr/>
          </p:nvSpPr>
          <p:spPr>
            <a:xfrm>
              <a:off x="446573" y="4376413"/>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a:spLocks noChangeAspect="1"/>
            </p:cNvSpPr>
            <p:nvPr/>
          </p:nvSpPr>
          <p:spPr>
            <a:xfrm>
              <a:off x="106824" y="4123374"/>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a:spLocks noChangeAspect="1"/>
            </p:cNvSpPr>
            <p:nvPr/>
          </p:nvSpPr>
          <p:spPr>
            <a:xfrm>
              <a:off x="106824" y="4262919"/>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607272" y="4198918"/>
            <a:ext cx="1297545" cy="1562382"/>
            <a:chOff x="992109" y="4096099"/>
            <a:chExt cx="1297545" cy="1562382"/>
          </a:xfrm>
        </p:grpSpPr>
        <p:sp>
          <p:nvSpPr>
            <p:cNvPr id="38" name="円/楕円 37"/>
            <p:cNvSpPr>
              <a:spLocks noChangeAspect="1"/>
            </p:cNvSpPr>
            <p:nvPr/>
          </p:nvSpPr>
          <p:spPr>
            <a:xfrm>
              <a:off x="1232673" y="4324230"/>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a:spLocks noChangeAspect="1"/>
            </p:cNvSpPr>
            <p:nvPr/>
          </p:nvSpPr>
          <p:spPr>
            <a:xfrm>
              <a:off x="1551654" y="4920481"/>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a:spLocks noChangeAspect="1"/>
            </p:cNvSpPr>
            <p:nvPr/>
          </p:nvSpPr>
          <p:spPr>
            <a:xfrm>
              <a:off x="992109" y="4096099"/>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p:cNvGrpSpPr/>
          <p:nvPr/>
        </p:nvGrpSpPr>
        <p:grpSpPr>
          <a:xfrm>
            <a:off x="498694" y="4356191"/>
            <a:ext cx="1629517" cy="1334251"/>
            <a:chOff x="521240" y="4335802"/>
            <a:chExt cx="1629517" cy="1334251"/>
          </a:xfrm>
        </p:grpSpPr>
        <p:sp>
          <p:nvSpPr>
            <p:cNvPr id="46" name="円/楕円 45"/>
            <p:cNvSpPr>
              <a:spLocks noChangeAspect="1"/>
            </p:cNvSpPr>
            <p:nvPr/>
          </p:nvSpPr>
          <p:spPr>
            <a:xfrm>
              <a:off x="973378" y="4335802"/>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a:spLocks noChangeAspect="1"/>
            </p:cNvSpPr>
            <p:nvPr/>
          </p:nvSpPr>
          <p:spPr>
            <a:xfrm>
              <a:off x="521240" y="4758623"/>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a:spLocks noChangeAspect="1"/>
            </p:cNvSpPr>
            <p:nvPr/>
          </p:nvSpPr>
          <p:spPr>
            <a:xfrm>
              <a:off x="1412757" y="4932053"/>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p:cNvGrpSpPr/>
          <p:nvPr/>
        </p:nvGrpSpPr>
        <p:grpSpPr>
          <a:xfrm>
            <a:off x="338817" y="3988994"/>
            <a:ext cx="1297545" cy="1562382"/>
            <a:chOff x="1066184" y="4270068"/>
            <a:chExt cx="1297545" cy="1562382"/>
          </a:xfrm>
        </p:grpSpPr>
        <p:sp>
          <p:nvSpPr>
            <p:cNvPr id="50" name="円/楕円 49"/>
            <p:cNvSpPr>
              <a:spLocks noChangeAspect="1"/>
            </p:cNvSpPr>
            <p:nvPr/>
          </p:nvSpPr>
          <p:spPr>
            <a:xfrm>
              <a:off x="1625729" y="5094450"/>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a:spLocks noChangeAspect="1"/>
            </p:cNvSpPr>
            <p:nvPr/>
          </p:nvSpPr>
          <p:spPr>
            <a:xfrm>
              <a:off x="1066184" y="4270068"/>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a:spLocks noChangeAspect="1"/>
            </p:cNvSpPr>
            <p:nvPr/>
          </p:nvSpPr>
          <p:spPr>
            <a:xfrm>
              <a:off x="1306748" y="4498199"/>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p:cNvGrpSpPr/>
          <p:nvPr/>
        </p:nvGrpSpPr>
        <p:grpSpPr>
          <a:xfrm>
            <a:off x="629187" y="1733803"/>
            <a:ext cx="1629517" cy="1334251"/>
            <a:chOff x="559213" y="1978108"/>
            <a:chExt cx="1629517" cy="1334251"/>
          </a:xfrm>
        </p:grpSpPr>
        <p:sp>
          <p:nvSpPr>
            <p:cNvPr id="54" name="円/楕円 53"/>
            <p:cNvSpPr>
              <a:spLocks noChangeAspect="1"/>
            </p:cNvSpPr>
            <p:nvPr/>
          </p:nvSpPr>
          <p:spPr>
            <a:xfrm>
              <a:off x="559213" y="2400929"/>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a:spLocks noChangeAspect="1"/>
            </p:cNvSpPr>
            <p:nvPr/>
          </p:nvSpPr>
          <p:spPr>
            <a:xfrm>
              <a:off x="1450730" y="2574359"/>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a:spLocks noChangeAspect="1"/>
            </p:cNvSpPr>
            <p:nvPr/>
          </p:nvSpPr>
          <p:spPr>
            <a:xfrm>
              <a:off x="1011351" y="1978108"/>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2996038" y="3477808"/>
            <a:ext cx="1066318" cy="954000"/>
            <a:chOff x="3183477" y="3539486"/>
            <a:chExt cx="1066318" cy="954000"/>
          </a:xfrm>
        </p:grpSpPr>
        <p:sp>
          <p:nvSpPr>
            <p:cNvPr id="59" name="円/楕円 58"/>
            <p:cNvSpPr>
              <a:spLocks noChangeAspect="1"/>
            </p:cNvSpPr>
            <p:nvPr/>
          </p:nvSpPr>
          <p:spPr>
            <a:xfrm>
              <a:off x="3246741" y="3539486"/>
              <a:ext cx="954000" cy="954000"/>
            </a:xfrm>
            <a:prstGeom prst="ellipse">
              <a:avLst/>
            </a:prstGeom>
            <a:gradFill flip="none" rotWithShape="1">
              <a:gsLst>
                <a:gs pos="98000">
                  <a:srgbClr val="0000FF"/>
                </a:gs>
                <a:gs pos="65000">
                  <a:srgbClr val="8799F3">
                    <a:lumMod val="84000"/>
                  </a:srgbClr>
                </a:gs>
                <a:gs pos="25000">
                  <a:srgbClr val="FF0000">
                    <a:lumMod val="0"/>
                    <a:lumOff val="100000"/>
                  </a:srgbClr>
                </a:gs>
              </a:gsLst>
              <a:path path="circle">
                <a:fillToRect r="100000" b="100000"/>
              </a:path>
              <a:tileRect l="-100000" t="-100000"/>
            </a:gradFill>
            <a:ln w="15875">
              <a:solidFill>
                <a:schemeClr val="accent1">
                  <a:lumMod val="50000"/>
                </a:schemeClr>
              </a:solidFill>
              <a:headEnd type="arrow"/>
              <a:tailEnd type="arrow"/>
            </a:ln>
            <a:effectLst>
              <a:innerShdw blurRad="4318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a:stCxn id="59" idx="2"/>
              <a:endCxn id="59" idx="6"/>
            </p:cNvCxnSpPr>
            <p:nvPr/>
          </p:nvCxnSpPr>
          <p:spPr>
            <a:xfrm>
              <a:off x="3246741" y="4016486"/>
              <a:ext cx="954000"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p:cNvSpPr txBox="1"/>
            <p:nvPr/>
          </p:nvSpPr>
          <p:spPr>
            <a:xfrm>
              <a:off x="3183477" y="3539486"/>
              <a:ext cx="106631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0.155n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nvGrpSpPr>
          <p:cNvPr id="22" name="グループ化 21"/>
          <p:cNvGrpSpPr/>
          <p:nvPr/>
        </p:nvGrpSpPr>
        <p:grpSpPr>
          <a:xfrm>
            <a:off x="2988440" y="2454980"/>
            <a:ext cx="1066318" cy="936000"/>
            <a:chOff x="4358629" y="2205027"/>
            <a:chExt cx="1066318" cy="936000"/>
          </a:xfrm>
        </p:grpSpPr>
        <p:sp>
          <p:nvSpPr>
            <p:cNvPr id="65" name="円/楕円 64"/>
            <p:cNvSpPr>
              <a:spLocks noChangeAspect="1"/>
            </p:cNvSpPr>
            <p:nvPr/>
          </p:nvSpPr>
          <p:spPr>
            <a:xfrm>
              <a:off x="4431386" y="2205027"/>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a:stCxn id="65" idx="2"/>
              <a:endCxn id="65" idx="6"/>
            </p:cNvCxnSpPr>
            <p:nvPr/>
          </p:nvCxnSpPr>
          <p:spPr>
            <a:xfrm>
              <a:off x="4431386" y="2673027"/>
              <a:ext cx="936000"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67" name="テキスト ボックス 66"/>
            <p:cNvSpPr txBox="1"/>
            <p:nvPr/>
          </p:nvSpPr>
          <p:spPr>
            <a:xfrm>
              <a:off x="4358629" y="2229176"/>
              <a:ext cx="106631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0.152n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nvGrpSpPr>
          <p:cNvPr id="39" name="グループ化 38"/>
          <p:cNvGrpSpPr/>
          <p:nvPr/>
        </p:nvGrpSpPr>
        <p:grpSpPr>
          <a:xfrm>
            <a:off x="3003143" y="4491008"/>
            <a:ext cx="1066318" cy="851669"/>
            <a:chOff x="4722140" y="5065193"/>
            <a:chExt cx="1066318" cy="851669"/>
          </a:xfrm>
        </p:grpSpPr>
        <p:sp>
          <p:nvSpPr>
            <p:cNvPr id="70" name="円/楕円 69"/>
            <p:cNvSpPr>
              <a:spLocks noChangeAspect="1"/>
            </p:cNvSpPr>
            <p:nvPr/>
          </p:nvSpPr>
          <p:spPr>
            <a:xfrm>
              <a:off x="4809685" y="5178862"/>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4722140" y="5065193"/>
              <a:ext cx="106631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0.120n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cxnSp>
          <p:nvCxnSpPr>
            <p:cNvPr id="72" name="直線コネクタ 71"/>
            <p:cNvCxnSpPr>
              <a:stCxn id="70" idx="2"/>
              <a:endCxn id="70" idx="6"/>
            </p:cNvCxnSpPr>
            <p:nvPr/>
          </p:nvCxnSpPr>
          <p:spPr>
            <a:xfrm>
              <a:off x="4809685" y="5547862"/>
              <a:ext cx="738000"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grpSp>
      <p:pic>
        <p:nvPicPr>
          <p:cNvPr id="10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6652" y="3213781"/>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4134" y="3036817"/>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9073" y="3136871"/>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0505" y="3068054"/>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5142" y="3118243"/>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0505" y="2922980"/>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92280" y="2886297"/>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p:cNvGrpSpPr/>
          <p:nvPr/>
        </p:nvGrpSpPr>
        <p:grpSpPr>
          <a:xfrm>
            <a:off x="3207142" y="836712"/>
            <a:ext cx="2742813" cy="1433340"/>
            <a:chOff x="3207142" y="836712"/>
            <a:chExt cx="2742813" cy="1433340"/>
          </a:xfrm>
        </p:grpSpPr>
        <p:grpSp>
          <p:nvGrpSpPr>
            <p:cNvPr id="86" name="グループ化 85"/>
            <p:cNvGrpSpPr/>
            <p:nvPr/>
          </p:nvGrpSpPr>
          <p:grpSpPr>
            <a:xfrm>
              <a:off x="3575731" y="836712"/>
              <a:ext cx="2374224" cy="1433340"/>
              <a:chOff x="4091724" y="5124132"/>
              <a:chExt cx="2374224" cy="1433340"/>
            </a:xfrm>
          </p:grpSpPr>
          <p:sp>
            <p:nvSpPr>
              <p:cNvPr id="93" name="円/楕円 92"/>
              <p:cNvSpPr>
                <a:spLocks noChangeAspect="1"/>
              </p:cNvSpPr>
              <p:nvPr/>
            </p:nvSpPr>
            <p:spPr>
              <a:xfrm>
                <a:off x="4623135" y="5621472"/>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a:spLocks noChangeAspect="1"/>
              </p:cNvSpPr>
              <p:nvPr/>
            </p:nvSpPr>
            <p:spPr>
              <a:xfrm>
                <a:off x="4929321" y="5124132"/>
                <a:ext cx="738000" cy="698693"/>
              </a:xfrm>
              <a:custGeom>
                <a:avLst/>
                <a:gdLst/>
                <a:ahLst/>
                <a:cxnLst/>
                <a:rect l="l" t="t" r="r" b="b"/>
                <a:pathLst>
                  <a:path w="738000" h="698693">
                    <a:moveTo>
                      <a:pt x="369000" y="0"/>
                    </a:moveTo>
                    <a:cubicBezTo>
                      <a:pt x="572793" y="0"/>
                      <a:pt x="738000" y="165207"/>
                      <a:pt x="738000" y="369000"/>
                    </a:cubicBezTo>
                    <a:cubicBezTo>
                      <a:pt x="738000" y="514172"/>
                      <a:pt x="654168" y="639763"/>
                      <a:pt x="531625" y="698693"/>
                    </a:cubicBezTo>
                    <a:lnTo>
                      <a:pt x="31109" y="516520"/>
                    </a:lnTo>
                    <a:cubicBezTo>
                      <a:pt x="10969" y="471460"/>
                      <a:pt x="0" y="421511"/>
                      <a:pt x="0" y="369000"/>
                    </a:cubicBezTo>
                    <a:cubicBezTo>
                      <a:pt x="0" y="165207"/>
                      <a:pt x="165207" y="0"/>
                      <a:pt x="3690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4091724" y="5720472"/>
                <a:ext cx="620676" cy="738000"/>
              </a:xfrm>
              <a:custGeom>
                <a:avLst/>
                <a:gdLst/>
                <a:ahLst/>
                <a:cxnLst/>
                <a:rect l="l" t="t" r="r" b="b"/>
                <a:pathLst>
                  <a:path w="620676" h="738000">
                    <a:moveTo>
                      <a:pt x="369000" y="0"/>
                    </a:moveTo>
                    <a:cubicBezTo>
                      <a:pt x="466593" y="0"/>
                      <a:pt x="555337" y="37887"/>
                      <a:pt x="620676" y="100449"/>
                    </a:cubicBezTo>
                    <a:lnTo>
                      <a:pt x="620676" y="637552"/>
                    </a:lnTo>
                    <a:cubicBezTo>
                      <a:pt x="555337" y="700113"/>
                      <a:pt x="466593" y="738000"/>
                      <a:pt x="369000" y="738000"/>
                    </a:cubicBezTo>
                    <a:cubicBezTo>
                      <a:pt x="165207" y="738000"/>
                      <a:pt x="0" y="572793"/>
                      <a:pt x="0" y="369000"/>
                    </a:cubicBezTo>
                    <a:cubicBezTo>
                      <a:pt x="0" y="165207"/>
                      <a:pt x="165207" y="0"/>
                      <a:pt x="3690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4467508" y="5481960"/>
                <a:ext cx="730476" cy="626400"/>
                <a:chOff x="4460724" y="5481960"/>
                <a:chExt cx="730476" cy="626400"/>
              </a:xfrm>
            </p:grpSpPr>
            <p:cxnSp>
              <p:nvCxnSpPr>
                <p:cNvPr id="94" name="直線コネクタ 93"/>
                <p:cNvCxnSpPr/>
                <p:nvPr/>
              </p:nvCxnSpPr>
              <p:spPr>
                <a:xfrm>
                  <a:off x="4460724" y="6089472"/>
                  <a:ext cx="6264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97" name="直線コネクタ 96"/>
                <p:cNvCxnSpPr/>
                <p:nvPr/>
              </p:nvCxnSpPr>
              <p:spPr>
                <a:xfrm rot="6600000">
                  <a:off x="4878000" y="5795160"/>
                  <a:ext cx="6264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sp>
            <p:nvSpPr>
              <p:cNvPr id="95" name="テキスト ボックス 94"/>
              <p:cNvSpPr txBox="1"/>
              <p:nvPr/>
            </p:nvSpPr>
            <p:spPr>
              <a:xfrm>
                <a:off x="5271390" y="5677465"/>
                <a:ext cx="119455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0.1015n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sp>
            <p:nvSpPr>
              <p:cNvPr id="96" name="テキスト ボックス 95"/>
              <p:cNvSpPr txBox="1"/>
              <p:nvPr/>
            </p:nvSpPr>
            <p:spPr>
              <a:xfrm>
                <a:off x="4211516" y="5554557"/>
                <a:ext cx="960519"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109.52°</a:t>
                </a:r>
                <a:endParaRPr kumimoji="1" lang="ja-JP" altLang="en-US" dirty="0">
                  <a:solidFill>
                    <a:schemeClr val="tx1"/>
                  </a:solidFill>
                  <a:effectLst>
                    <a:glow rad="228600">
                      <a:schemeClr val="bg1"/>
                    </a:glow>
                  </a:effectLst>
                  <a:latin typeface="Cambria Math" panose="02040503050406030204" pitchFamily="18" charset="0"/>
                </a:endParaRPr>
              </a:p>
            </p:txBody>
          </p:sp>
          <p:sp>
            <p:nvSpPr>
              <p:cNvPr id="84" name="円弧 83"/>
              <p:cNvSpPr>
                <a:spLocks noChangeAspect="1"/>
              </p:cNvSpPr>
              <p:nvPr/>
            </p:nvSpPr>
            <p:spPr>
              <a:xfrm rot="16200000">
                <a:off x="4940129" y="5931831"/>
                <a:ext cx="302012" cy="302012"/>
              </a:xfrm>
              <a:prstGeom prst="arc">
                <a:avLst>
                  <a:gd name="adj1" fmla="val 16200000"/>
                  <a:gd name="adj2" fmla="val 1173627"/>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9" name="テキスト ボックス 148"/>
            <p:cNvSpPr txBox="1"/>
            <p:nvPr/>
          </p:nvSpPr>
          <p:spPr>
            <a:xfrm>
              <a:off x="5159627" y="854361"/>
              <a:ext cx="579005" cy="369332"/>
            </a:xfrm>
            <a:prstGeom prst="rect">
              <a:avLst/>
            </a:prstGeom>
            <a:noFill/>
            <a:effectLst/>
          </p:spPr>
          <p:txBody>
            <a:bodyPr wrap="none" rtlCol="0" anchor="ctr" anchorCtr="0">
              <a:spAutoFit/>
            </a:bodyPr>
            <a:lstStyle/>
            <a:p>
              <a:r>
                <a:rPr kumimoji="1" lang="en-US" altLang="ja-JP" dirty="0">
                  <a:solidFill>
                    <a:schemeClr val="tx1"/>
                  </a:solidFill>
                  <a:effectLst>
                    <a:glow rad="228600">
                      <a:schemeClr val="bg1"/>
                    </a:glow>
                  </a:effectLst>
                  <a:latin typeface="Cambria Math" panose="02040503050406030204" pitchFamily="18" charset="0"/>
                </a:rPr>
                <a:t>H</a:t>
              </a:r>
              <a:r>
                <a:rPr kumimoji="1" lang="en-US" altLang="ja-JP" baseline="-25000" dirty="0">
                  <a:solidFill>
                    <a:schemeClr val="tx1"/>
                  </a:solidFill>
                  <a:effectLst>
                    <a:glow rad="228600">
                      <a:schemeClr val="bg1"/>
                    </a:glow>
                  </a:effectLst>
                  <a:latin typeface="Cambria Math" panose="02040503050406030204" pitchFamily="18" charset="0"/>
                </a:rPr>
                <a:t>2</a:t>
              </a:r>
              <a:r>
                <a:rPr kumimoji="1" lang="en-US" altLang="ja-JP" dirty="0">
                  <a:solidFill>
                    <a:schemeClr val="tx1"/>
                  </a:solidFill>
                  <a:effectLst>
                    <a:glow rad="228600">
                      <a:schemeClr val="bg1"/>
                    </a:glow>
                  </a:effectLst>
                  <a:latin typeface="Cambria Math" panose="02040503050406030204" pitchFamily="18" charset="0"/>
                </a:rPr>
                <a:t>O</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4" name="グループ化 3"/>
            <p:cNvGrpSpPr/>
            <p:nvPr/>
          </p:nvGrpSpPr>
          <p:grpSpPr>
            <a:xfrm>
              <a:off x="3207142" y="854361"/>
              <a:ext cx="1836000" cy="369332"/>
              <a:chOff x="857653" y="1542513"/>
              <a:chExt cx="1836000" cy="369332"/>
            </a:xfrm>
          </p:grpSpPr>
          <p:cxnSp>
            <p:nvCxnSpPr>
              <p:cNvPr id="82" name="直線コネクタ 81"/>
              <p:cNvCxnSpPr/>
              <p:nvPr/>
            </p:nvCxnSpPr>
            <p:spPr>
              <a:xfrm rot="19380000">
                <a:off x="857653" y="1817262"/>
                <a:ext cx="1836000"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85" name="テキスト ボックス 84"/>
              <p:cNvSpPr txBox="1"/>
              <p:nvPr/>
            </p:nvSpPr>
            <p:spPr>
              <a:xfrm rot="19360062">
                <a:off x="1133646" y="1542513"/>
                <a:ext cx="1040670" cy="369332"/>
              </a:xfrm>
              <a:prstGeom prst="rect">
                <a:avLst/>
              </a:prstGeom>
              <a:noFill/>
              <a:effectLst/>
            </p:spPr>
            <p:txBody>
              <a:bodyPr wrap="none" rtlCol="0" anchor="ctr" anchorCtr="1">
                <a:spAutoFit/>
              </a:bodyPr>
              <a:lstStyle/>
              <a:p>
                <a:r>
                  <a:rPr lang="ja-JP" altLang="en-US" dirty="0">
                    <a:effectLst>
                      <a:glow rad="228600">
                        <a:schemeClr val="bg1"/>
                      </a:glow>
                    </a:effectLst>
                    <a:latin typeface="Cambria Math" panose="02040503050406030204" pitchFamily="18" charset="0"/>
                    <a:ea typeface="Cambria Math" panose="02040503050406030204" pitchFamily="18" charset="0"/>
                  </a:rPr>
                  <a:t>約</a:t>
                </a:r>
                <a:r>
                  <a:rPr lang="en-US" altLang="ja-JP" dirty="0">
                    <a:effectLst>
                      <a:glow rad="228600">
                        <a:schemeClr val="bg1"/>
                      </a:glow>
                    </a:effectLst>
                    <a:latin typeface="Cambria Math" panose="02040503050406030204" pitchFamily="18" charset="0"/>
                    <a:ea typeface="Cambria Math" panose="02040503050406030204" pitchFamily="18" charset="0"/>
                  </a:rPr>
                  <a:t>0.3n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grpSp>
        <p:nvGrpSpPr>
          <p:cNvPr id="18" name="グループ化 17"/>
          <p:cNvGrpSpPr/>
          <p:nvPr/>
        </p:nvGrpSpPr>
        <p:grpSpPr>
          <a:xfrm>
            <a:off x="4341736" y="2448545"/>
            <a:ext cx="1935670" cy="953781"/>
            <a:chOff x="4341736" y="2448545"/>
            <a:chExt cx="1935670" cy="953781"/>
          </a:xfrm>
        </p:grpSpPr>
        <p:grpSp>
          <p:nvGrpSpPr>
            <p:cNvPr id="20" name="グループ化 19"/>
            <p:cNvGrpSpPr/>
            <p:nvPr/>
          </p:nvGrpSpPr>
          <p:grpSpPr>
            <a:xfrm>
              <a:off x="4341736" y="2454980"/>
              <a:ext cx="1750087" cy="936000"/>
              <a:chOff x="2317753" y="2144427"/>
              <a:chExt cx="1750087" cy="936000"/>
            </a:xfrm>
          </p:grpSpPr>
          <p:sp>
            <p:nvSpPr>
              <p:cNvPr id="56" name="円/楕円 55"/>
              <p:cNvSpPr>
                <a:spLocks noChangeAspect="1"/>
              </p:cNvSpPr>
              <p:nvPr/>
            </p:nvSpPr>
            <p:spPr>
              <a:xfrm>
                <a:off x="2317753" y="2144427"/>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a:spLocks noChangeAspect="1"/>
              </p:cNvSpPr>
              <p:nvPr/>
            </p:nvSpPr>
            <p:spPr>
              <a:xfrm>
                <a:off x="3195000" y="2144427"/>
                <a:ext cx="872840" cy="936000"/>
              </a:xfrm>
              <a:custGeom>
                <a:avLst/>
                <a:gdLst/>
                <a:ahLst/>
                <a:cxnLst/>
                <a:rect l="l" t="t" r="r" b="b"/>
                <a:pathLst>
                  <a:path w="872840" h="936000">
                    <a:moveTo>
                      <a:pt x="404840" y="0"/>
                    </a:moveTo>
                    <a:cubicBezTo>
                      <a:pt x="663309" y="0"/>
                      <a:pt x="872840" y="209531"/>
                      <a:pt x="872840" y="468000"/>
                    </a:cubicBezTo>
                    <a:cubicBezTo>
                      <a:pt x="872840" y="726469"/>
                      <a:pt x="663309" y="936000"/>
                      <a:pt x="404840" y="936000"/>
                    </a:cubicBezTo>
                    <a:cubicBezTo>
                      <a:pt x="230310" y="936000"/>
                      <a:pt x="78093" y="840463"/>
                      <a:pt x="0" y="697604"/>
                    </a:cubicBezTo>
                    <a:lnTo>
                      <a:pt x="0" y="238396"/>
                    </a:lnTo>
                    <a:cubicBezTo>
                      <a:pt x="78093" y="95538"/>
                      <a:pt x="230310" y="0"/>
                      <a:pt x="404840" y="0"/>
                    </a:cubicBezTo>
                    <a:close/>
                  </a:path>
                </a:pathLst>
              </a:cu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2776490" y="2598508"/>
                <a:ext cx="8100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58" name="テキスト ボックス 57"/>
              <p:cNvSpPr txBox="1"/>
              <p:nvPr/>
            </p:nvSpPr>
            <p:spPr>
              <a:xfrm>
                <a:off x="2643101" y="2191416"/>
                <a:ext cx="106631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0.132n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sp>
          <p:nvSpPr>
            <p:cNvPr id="150" name="テキスト ボックス 149"/>
            <p:cNvSpPr txBox="1"/>
            <p:nvPr/>
          </p:nvSpPr>
          <p:spPr>
            <a:xfrm>
              <a:off x="5857098" y="2448545"/>
              <a:ext cx="420308" cy="369332"/>
            </a:xfrm>
            <a:prstGeom prst="rect">
              <a:avLst/>
            </a:prstGeom>
            <a:noFill/>
            <a:effectLst/>
          </p:spPr>
          <p:txBody>
            <a:bodyPr wrap="none" rtlCol="0" anchor="ctr" anchorCtr="0">
              <a:spAutoFit/>
            </a:bodyPr>
            <a:lstStyle/>
            <a:p>
              <a:r>
                <a:rPr kumimoji="1" lang="en-US" altLang="ja-JP" dirty="0">
                  <a:solidFill>
                    <a:schemeClr val="tx1"/>
                  </a:solidFill>
                  <a:effectLst>
                    <a:glow rad="228600">
                      <a:schemeClr val="bg1"/>
                    </a:glow>
                  </a:effectLst>
                  <a:latin typeface="Cambria Math" panose="02040503050406030204" pitchFamily="18" charset="0"/>
                </a:rPr>
                <a:t>O</a:t>
              </a:r>
              <a:r>
                <a:rPr kumimoji="1" lang="en-US" altLang="ja-JP" baseline="-25000" dirty="0">
                  <a:solidFill>
                    <a:schemeClr val="tx1"/>
                  </a:solidFill>
                  <a:effectLst>
                    <a:glow rad="228600">
                      <a:schemeClr val="bg1"/>
                    </a:glow>
                  </a:effectLst>
                  <a:latin typeface="Cambria Math" panose="02040503050406030204" pitchFamily="18" charset="0"/>
                </a:rPr>
                <a:t>2</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13" name="グループ化 12"/>
            <p:cNvGrpSpPr/>
            <p:nvPr/>
          </p:nvGrpSpPr>
          <p:grpSpPr>
            <a:xfrm>
              <a:off x="4341736" y="3032994"/>
              <a:ext cx="1756529" cy="369332"/>
              <a:chOff x="4341736" y="3032994"/>
              <a:chExt cx="1756529" cy="369332"/>
            </a:xfrm>
          </p:grpSpPr>
          <p:cxnSp>
            <p:nvCxnSpPr>
              <p:cNvPr id="91" name="直線コネクタ 90"/>
              <p:cNvCxnSpPr/>
              <p:nvPr/>
            </p:nvCxnSpPr>
            <p:spPr>
              <a:xfrm>
                <a:off x="4341736" y="3212976"/>
                <a:ext cx="1756529"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92" name="テキスト ボックス 91"/>
              <p:cNvSpPr txBox="1"/>
              <p:nvPr/>
            </p:nvSpPr>
            <p:spPr>
              <a:xfrm>
                <a:off x="4672314" y="3032994"/>
                <a:ext cx="1066318" cy="369332"/>
              </a:xfrm>
              <a:prstGeom prst="rect">
                <a:avLst/>
              </a:prstGeom>
              <a:noFill/>
              <a:effectLst/>
            </p:spPr>
            <p:txBody>
              <a:bodyPr wrap="none" rtlCol="0" anchor="ctr" anchorCtr="1">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0.284n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grpSp>
        <p:nvGrpSpPr>
          <p:cNvPr id="19" name="グループ化 18"/>
          <p:cNvGrpSpPr/>
          <p:nvPr/>
        </p:nvGrpSpPr>
        <p:grpSpPr>
          <a:xfrm>
            <a:off x="4293109" y="3442199"/>
            <a:ext cx="2083566" cy="1021739"/>
            <a:chOff x="4293109" y="3442199"/>
            <a:chExt cx="2083566" cy="1021739"/>
          </a:xfrm>
        </p:grpSpPr>
        <p:grpSp>
          <p:nvGrpSpPr>
            <p:cNvPr id="35" name="グループ化 34"/>
            <p:cNvGrpSpPr/>
            <p:nvPr/>
          </p:nvGrpSpPr>
          <p:grpSpPr>
            <a:xfrm>
              <a:off x="4294844" y="3442199"/>
              <a:ext cx="1848277" cy="964951"/>
              <a:chOff x="4255158" y="3785919"/>
              <a:chExt cx="1848277" cy="964951"/>
            </a:xfrm>
          </p:grpSpPr>
          <p:sp>
            <p:nvSpPr>
              <p:cNvPr id="68" name="円/楕円 67"/>
              <p:cNvSpPr>
                <a:spLocks noChangeAspect="1"/>
              </p:cNvSpPr>
              <p:nvPr/>
            </p:nvSpPr>
            <p:spPr>
              <a:xfrm>
                <a:off x="4255158" y="3785919"/>
                <a:ext cx="954000" cy="954000"/>
              </a:xfrm>
              <a:prstGeom prst="ellipse">
                <a:avLst/>
              </a:prstGeom>
              <a:gradFill flip="none" rotWithShape="1">
                <a:gsLst>
                  <a:gs pos="98000">
                    <a:srgbClr val="0000FF"/>
                  </a:gs>
                  <a:gs pos="65000">
                    <a:srgbClr val="8799F3">
                      <a:lumMod val="84000"/>
                    </a:srgbClr>
                  </a:gs>
                  <a:gs pos="25000">
                    <a:srgbClr val="FF0000">
                      <a:lumMod val="0"/>
                      <a:lumOff val="100000"/>
                    </a:srgbClr>
                  </a:gs>
                </a:gsLst>
                <a:path path="circle">
                  <a:fillToRect r="100000" b="100000"/>
                </a:path>
                <a:tileRect l="-100000" t="-100000"/>
              </a:gradFill>
              <a:ln w="15875">
                <a:solidFill>
                  <a:schemeClr val="accent1">
                    <a:lumMod val="50000"/>
                  </a:schemeClr>
                </a:solidFill>
                <a:headEnd type="arrow"/>
                <a:tailEnd type="arrow"/>
              </a:ln>
              <a:effectLst>
                <a:innerShdw blurRad="4318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a:spLocks noChangeAspect="1"/>
              </p:cNvSpPr>
              <p:nvPr/>
            </p:nvSpPr>
            <p:spPr>
              <a:xfrm>
                <a:off x="5178685" y="3796870"/>
                <a:ext cx="924750" cy="954000"/>
              </a:xfrm>
              <a:custGeom>
                <a:avLst/>
                <a:gdLst/>
                <a:ahLst/>
                <a:cxnLst/>
                <a:rect l="l" t="t" r="r" b="b"/>
                <a:pathLst>
                  <a:path w="924750" h="954000">
                    <a:moveTo>
                      <a:pt x="447750" y="0"/>
                    </a:moveTo>
                    <a:cubicBezTo>
                      <a:pt x="711190" y="0"/>
                      <a:pt x="924750" y="213560"/>
                      <a:pt x="924750" y="477000"/>
                    </a:cubicBezTo>
                    <a:cubicBezTo>
                      <a:pt x="924750" y="740440"/>
                      <a:pt x="711190" y="954000"/>
                      <a:pt x="447750" y="954000"/>
                    </a:cubicBezTo>
                    <a:cubicBezTo>
                      <a:pt x="240667" y="954000"/>
                      <a:pt x="64405" y="822039"/>
                      <a:pt x="0" y="637121"/>
                    </a:cubicBezTo>
                    <a:lnTo>
                      <a:pt x="0" y="316880"/>
                    </a:lnTo>
                    <a:cubicBezTo>
                      <a:pt x="64405" y="131962"/>
                      <a:pt x="240667" y="0"/>
                      <a:pt x="447750" y="0"/>
                    </a:cubicBezTo>
                    <a:close/>
                  </a:path>
                </a:pathLst>
              </a:custGeom>
              <a:gradFill flip="none" rotWithShape="1">
                <a:gsLst>
                  <a:gs pos="98000">
                    <a:srgbClr val="0000FF"/>
                  </a:gs>
                  <a:gs pos="65000">
                    <a:srgbClr val="8799F3">
                      <a:lumMod val="84000"/>
                    </a:srgbClr>
                  </a:gs>
                  <a:gs pos="25000">
                    <a:srgbClr val="FF0000">
                      <a:lumMod val="0"/>
                      <a:lumOff val="100000"/>
                    </a:srgbClr>
                  </a:gs>
                </a:gsLst>
                <a:path path="circle">
                  <a:fillToRect r="100000" b="100000"/>
                </a:path>
                <a:tileRect l="-100000" t="-100000"/>
              </a:gradFill>
              <a:ln w="15875">
                <a:solidFill>
                  <a:schemeClr val="accent1">
                    <a:lumMod val="50000"/>
                  </a:schemeClr>
                </a:solidFill>
                <a:headEnd type="arrow"/>
                <a:tailEnd type="arrow"/>
              </a:ln>
              <a:effectLst>
                <a:innerShdw blurRad="4318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a:off x="4723157" y="4262919"/>
                <a:ext cx="8748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64" name="テキスト ボックス 63"/>
              <p:cNvSpPr txBox="1"/>
              <p:nvPr/>
            </p:nvSpPr>
            <p:spPr>
              <a:xfrm>
                <a:off x="4583449" y="3821528"/>
                <a:ext cx="106631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0.142n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sp>
          <p:nvSpPr>
            <p:cNvPr id="151" name="テキスト ボックス 150"/>
            <p:cNvSpPr txBox="1"/>
            <p:nvPr/>
          </p:nvSpPr>
          <p:spPr>
            <a:xfrm>
              <a:off x="5949955" y="3477808"/>
              <a:ext cx="426720"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rPr>
                <a:t>N</a:t>
              </a:r>
              <a:r>
                <a:rPr kumimoji="1" lang="en-US" altLang="ja-JP" baseline="-25000" dirty="0">
                  <a:solidFill>
                    <a:schemeClr val="tx1"/>
                  </a:solidFill>
                  <a:effectLst>
                    <a:glow rad="228600">
                      <a:schemeClr val="bg1"/>
                    </a:glow>
                  </a:effectLst>
                  <a:latin typeface="Cambria Math" panose="02040503050406030204" pitchFamily="18" charset="0"/>
                </a:rPr>
                <a:t>2</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104" name="グループ化 103"/>
            <p:cNvGrpSpPr/>
            <p:nvPr/>
          </p:nvGrpSpPr>
          <p:grpSpPr>
            <a:xfrm>
              <a:off x="4293109" y="4094606"/>
              <a:ext cx="1848277" cy="369332"/>
              <a:chOff x="4341736" y="3034803"/>
              <a:chExt cx="1756529" cy="369332"/>
            </a:xfrm>
          </p:grpSpPr>
          <p:cxnSp>
            <p:nvCxnSpPr>
              <p:cNvPr id="106" name="直線コネクタ 105"/>
              <p:cNvCxnSpPr>
                <a:stCxn id="68" idx="2"/>
              </p:cNvCxnSpPr>
              <p:nvPr/>
            </p:nvCxnSpPr>
            <p:spPr>
              <a:xfrm flipV="1">
                <a:off x="4341736" y="3212976"/>
                <a:ext cx="1756529" cy="4684"/>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113" name="テキスト ボックス 112"/>
              <p:cNvSpPr txBox="1"/>
              <p:nvPr/>
            </p:nvSpPr>
            <p:spPr>
              <a:xfrm>
                <a:off x="4686653" y="3034803"/>
                <a:ext cx="1013386" cy="369332"/>
              </a:xfrm>
              <a:prstGeom prst="rect">
                <a:avLst/>
              </a:prstGeom>
              <a:noFill/>
              <a:effectLst/>
            </p:spPr>
            <p:txBody>
              <a:bodyPr wrap="none" rtlCol="0" anchor="ctr" anchorCtr="1">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0.297n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grpSp>
        <p:nvGrpSpPr>
          <p:cNvPr id="23" name="グループ化 22"/>
          <p:cNvGrpSpPr/>
          <p:nvPr/>
        </p:nvGrpSpPr>
        <p:grpSpPr>
          <a:xfrm>
            <a:off x="4604901" y="4542349"/>
            <a:ext cx="1512874" cy="866307"/>
            <a:chOff x="4604901" y="4542349"/>
            <a:chExt cx="1512874" cy="866307"/>
          </a:xfrm>
        </p:grpSpPr>
        <p:grpSp>
          <p:nvGrpSpPr>
            <p:cNvPr id="41" name="グループ化 40"/>
            <p:cNvGrpSpPr/>
            <p:nvPr/>
          </p:nvGrpSpPr>
          <p:grpSpPr>
            <a:xfrm>
              <a:off x="4604901" y="4542349"/>
              <a:ext cx="1190683" cy="815899"/>
              <a:chOff x="5461782" y="5545817"/>
              <a:chExt cx="1190683" cy="815899"/>
            </a:xfrm>
          </p:grpSpPr>
          <p:sp>
            <p:nvSpPr>
              <p:cNvPr id="73" name="円/楕円 72"/>
              <p:cNvSpPr>
                <a:spLocks noChangeAspect="1"/>
              </p:cNvSpPr>
              <p:nvPr/>
            </p:nvSpPr>
            <p:spPr>
              <a:xfrm>
                <a:off x="5461782" y="5623716"/>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6054865" y="5623716"/>
                <a:ext cx="597600" cy="738000"/>
              </a:xfrm>
              <a:custGeom>
                <a:avLst/>
                <a:gdLst/>
                <a:ahLst/>
                <a:cxnLst/>
                <a:rect l="l" t="t" r="r" b="b"/>
                <a:pathLst>
                  <a:path w="597600" h="738000">
                    <a:moveTo>
                      <a:pt x="228600" y="0"/>
                    </a:moveTo>
                    <a:cubicBezTo>
                      <a:pt x="432393" y="0"/>
                      <a:pt x="597600" y="165207"/>
                      <a:pt x="597600" y="369000"/>
                    </a:cubicBezTo>
                    <a:cubicBezTo>
                      <a:pt x="597600" y="572793"/>
                      <a:pt x="432393" y="738000"/>
                      <a:pt x="228600" y="738000"/>
                    </a:cubicBezTo>
                    <a:cubicBezTo>
                      <a:pt x="141799" y="738000"/>
                      <a:pt x="61998" y="708029"/>
                      <a:pt x="0" y="656591"/>
                    </a:cubicBezTo>
                    <a:lnTo>
                      <a:pt x="0" y="81409"/>
                    </a:lnTo>
                    <a:cubicBezTo>
                      <a:pt x="61998" y="29971"/>
                      <a:pt x="141799" y="0"/>
                      <a:pt x="2286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コネクタ 74"/>
              <p:cNvCxnSpPr/>
              <p:nvPr/>
            </p:nvCxnSpPr>
            <p:spPr>
              <a:xfrm>
                <a:off x="5826265" y="5992716"/>
                <a:ext cx="4572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76" name="テキスト ボックス 75"/>
              <p:cNvSpPr txBox="1"/>
              <p:nvPr/>
            </p:nvSpPr>
            <p:spPr>
              <a:xfrm>
                <a:off x="5495757" y="5545817"/>
                <a:ext cx="106631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0.074n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sp>
          <p:nvSpPr>
            <p:cNvPr id="152" name="テキスト ボックス 151"/>
            <p:cNvSpPr txBox="1"/>
            <p:nvPr/>
          </p:nvSpPr>
          <p:spPr>
            <a:xfrm>
              <a:off x="5689453" y="4610742"/>
              <a:ext cx="428322" cy="369332"/>
            </a:xfrm>
            <a:prstGeom prst="rect">
              <a:avLst/>
            </a:prstGeom>
            <a:noFill/>
            <a:effectLst/>
          </p:spPr>
          <p:txBody>
            <a:bodyPr wrap="none" rtlCol="0" anchor="ctr" anchorCtr="0">
              <a:spAutoFit/>
            </a:bodyPr>
            <a:lstStyle/>
            <a:p>
              <a:r>
                <a:rPr kumimoji="1" lang="en-US" altLang="ja-JP" dirty="0">
                  <a:solidFill>
                    <a:schemeClr val="tx1"/>
                  </a:solidFill>
                  <a:effectLst>
                    <a:glow rad="228600">
                      <a:schemeClr val="bg1"/>
                    </a:glow>
                  </a:effectLst>
                  <a:latin typeface="Cambria Math" panose="02040503050406030204" pitchFamily="18" charset="0"/>
                </a:rPr>
                <a:t>H</a:t>
              </a:r>
              <a:r>
                <a:rPr kumimoji="1" lang="en-US" altLang="ja-JP" baseline="-25000" dirty="0">
                  <a:solidFill>
                    <a:schemeClr val="tx1"/>
                  </a:solidFill>
                  <a:effectLst>
                    <a:glow rad="228600">
                      <a:schemeClr val="bg1"/>
                    </a:glow>
                  </a:effectLst>
                  <a:latin typeface="Cambria Math" panose="02040503050406030204" pitchFamily="18" charset="0"/>
                </a:rPr>
                <a:t>2</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114" name="グループ化 113"/>
            <p:cNvGrpSpPr/>
            <p:nvPr/>
          </p:nvGrpSpPr>
          <p:grpSpPr>
            <a:xfrm>
              <a:off x="4604903" y="5039324"/>
              <a:ext cx="1191235" cy="369332"/>
              <a:chOff x="4665035" y="3034803"/>
              <a:chExt cx="1132102" cy="369332"/>
            </a:xfrm>
          </p:grpSpPr>
          <p:cxnSp>
            <p:nvCxnSpPr>
              <p:cNvPr id="115" name="直線コネクタ 114"/>
              <p:cNvCxnSpPr/>
              <p:nvPr/>
            </p:nvCxnSpPr>
            <p:spPr>
              <a:xfrm>
                <a:off x="4665035" y="3224679"/>
                <a:ext cx="1132102"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116" name="テキスト ボックス 115"/>
              <p:cNvSpPr txBox="1"/>
              <p:nvPr/>
            </p:nvSpPr>
            <p:spPr>
              <a:xfrm>
                <a:off x="4721985" y="3034803"/>
                <a:ext cx="1013386" cy="369332"/>
              </a:xfrm>
              <a:prstGeom prst="rect">
                <a:avLst/>
              </a:prstGeom>
              <a:noFill/>
              <a:effectLst/>
            </p:spPr>
            <p:txBody>
              <a:bodyPr wrap="none" rtlCol="0" anchor="ctr" anchorCtr="1">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0.194n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spTree>
    <p:extLst>
      <p:ext uri="{BB962C8B-B14F-4D97-AF65-F5344CB8AC3E}">
        <p14:creationId xmlns:p14="http://schemas.microsoft.com/office/powerpoint/2010/main" val="371883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空気の密度</a:t>
            </a:r>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a:t>界面律速</a:t>
            </a:r>
          </a:p>
        </p:txBody>
      </p:sp>
      <p:sp>
        <p:nvSpPr>
          <p:cNvPr id="21" name="Rectangle 1"/>
          <p:cNvSpPr>
            <a:spLocks noChangeArrowheads="1"/>
          </p:cNvSpPr>
          <p:nvPr/>
        </p:nvSpPr>
        <p:spPr bwMode="auto">
          <a:xfrm>
            <a:off x="179512" y="5973282"/>
            <a:ext cx="5904656" cy="78483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12</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13</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p>
          <a:p>
            <a:r>
              <a:rPr lang="ja-JP" altLang="en-US" sz="900" dirty="0"/>
              <a:t>窒素原子の大きさ</a:t>
            </a:r>
            <a:r>
              <a:rPr lang="ja-JP" altLang="en-US" sz="900" dirty="0">
                <a:hlinkClick r:id="rId2"/>
              </a:rPr>
              <a:t>窒素 </a:t>
            </a:r>
            <a:r>
              <a:rPr lang="en-US" altLang="ja-JP" sz="900" dirty="0">
                <a:hlinkClick r:id="rId2"/>
              </a:rPr>
              <a:t>- Wikipedia</a:t>
            </a:r>
          </a:p>
          <a:p>
            <a:r>
              <a:rPr lang="ja-JP" altLang="en-US" sz="900" dirty="0"/>
              <a:t>酸素原子の大きさ</a:t>
            </a:r>
            <a:r>
              <a:rPr lang="ja-JP" altLang="en-US" sz="900" dirty="0">
                <a:hlinkClick r:id="rId3"/>
              </a:rPr>
              <a:t>酸素 </a:t>
            </a:r>
            <a:r>
              <a:rPr lang="en-US" altLang="ja-JP" sz="900" dirty="0">
                <a:hlinkClick r:id="rId3"/>
              </a:rPr>
              <a:t>– Wikipedia</a:t>
            </a:r>
            <a:endParaRPr lang="en-US" altLang="ja-JP" sz="900" dirty="0"/>
          </a:p>
          <a:p>
            <a:r>
              <a:rPr lang="ja-JP" altLang="en-US" sz="900" dirty="0"/>
              <a:t>水素原子の大きさ</a:t>
            </a:r>
            <a:r>
              <a:rPr lang="ja-JP" altLang="en-US" sz="900" dirty="0">
                <a:hlinkClick r:id="rId4"/>
              </a:rPr>
              <a:t>水素 </a:t>
            </a:r>
            <a:r>
              <a:rPr lang="en-US" altLang="ja-JP" sz="900" dirty="0">
                <a:hlinkClick r:id="rId4"/>
              </a:rPr>
              <a:t>– Wikipedia</a:t>
            </a:r>
            <a:r>
              <a:rPr lang="ja-JP" altLang="en-US" sz="900" dirty="0"/>
              <a:t>　</a:t>
            </a:r>
            <a:endParaRPr lang="en-US" altLang="ja-JP" sz="900" dirty="0"/>
          </a:p>
          <a:p>
            <a:r>
              <a:rPr lang="ja-JP" altLang="en-US" sz="900" dirty="0"/>
              <a:t>水分子の形　</a:t>
            </a:r>
            <a:r>
              <a:rPr lang="en-US" altLang="ja-JP" sz="900" dirty="0"/>
              <a:t>『</a:t>
            </a:r>
            <a:r>
              <a:rPr lang="ja-JP" altLang="en-US" sz="900" dirty="0"/>
              <a:t>基礎雪氷学講座①雪氷の構造と物性</a:t>
            </a:r>
            <a:r>
              <a:rPr lang="en-US" altLang="ja-JP" sz="900" dirty="0"/>
              <a:t>』</a:t>
            </a:r>
            <a:r>
              <a:rPr lang="ja-JP" altLang="en-US" sz="900" dirty="0"/>
              <a:t>　前野紀一、福田正己　編、古今書院</a:t>
            </a:r>
            <a:r>
              <a:rPr lang="en-US" altLang="ja-JP" sz="900" dirty="0"/>
              <a:t>(1986)p.32</a:t>
            </a:r>
          </a:p>
        </p:txBody>
      </p:sp>
      <mc:AlternateContent xmlns:mc="http://schemas.openxmlformats.org/markup-compatibility/2006" xmlns:a14="http://schemas.microsoft.com/office/drawing/2010/main">
        <mc:Choice Requires="a14">
          <p:sp>
            <p:nvSpPr>
              <p:cNvPr id="82" name="テキスト ボックス 81"/>
              <p:cNvSpPr txBox="1"/>
              <p:nvPr/>
            </p:nvSpPr>
            <p:spPr>
              <a:xfrm>
                <a:off x="305581" y="614955"/>
                <a:ext cx="2813014" cy="858312"/>
              </a:xfrm>
              <a:prstGeom prst="rect">
                <a:avLst/>
              </a:prstGeom>
              <a:noFill/>
            </p:spPr>
            <p:txBody>
              <a:bodyPr wrap="none" rtlCol="0">
                <a:spAutoFit/>
              </a:bodyPr>
              <a:lstStyle/>
              <a:p>
                <a:r>
                  <a:rPr lang="ja-JP" altLang="en-US" sz="1200" b="0" dirty="0">
                    <a:latin typeface="+mn-ea"/>
                  </a:rPr>
                  <a:t>空気の数密度</a:t>
                </a:r>
                <a:endParaRPr lang="en-US" altLang="ja-JP" sz="1200" b="0" dirty="0">
                  <a:latin typeface="+mn-ea"/>
                </a:endParaRPr>
              </a:p>
              <a:p>
                <a:pPr/>
                <a14:m>
                  <m:oMathPara xmlns:m="http://schemas.openxmlformats.org/officeDocument/2006/math">
                    <m:oMathParaPr>
                      <m:jc m:val="centerGroup"/>
                    </m:oMathParaPr>
                    <m:oMath xmlns:m="http://schemas.openxmlformats.org/officeDocument/2006/math">
                      <m:f>
                        <m:fPr>
                          <m:ctrlPr>
                            <a:rPr lang="en-US" altLang="ja-JP" sz="1200" b="0" i="1" smtClean="0">
                              <a:latin typeface="Cambria Math" panose="02040503050406030204" pitchFamily="18" charset="0"/>
                              <a:ea typeface="Cambria Math"/>
                            </a:rPr>
                          </m:ctrlPr>
                        </m:fPr>
                        <m:num>
                          <m:r>
                            <a:rPr lang="en-US" altLang="ja-JP" sz="1200" i="1">
                              <a:latin typeface="Cambria Math"/>
                            </a:rPr>
                            <m:t>6</m:t>
                          </m:r>
                          <m:r>
                            <a:rPr lang="en-US" altLang="ja-JP" sz="1200" b="0" i="1" smtClean="0">
                              <a:latin typeface="Cambria Math"/>
                            </a:rPr>
                            <m:t>.0</m:t>
                          </m:r>
                          <m:r>
                            <a:rPr lang="en-US" altLang="ja-JP" sz="1200" i="1">
                              <a:latin typeface="Cambria Math"/>
                              <a:ea typeface="Cambria Math"/>
                            </a:rPr>
                            <m:t>×</m:t>
                          </m:r>
                          <m:sSup>
                            <m:sSupPr>
                              <m:ctrlPr>
                                <a:rPr lang="en-US" altLang="ja-JP" sz="1200" i="1">
                                  <a:latin typeface="Cambria Math" panose="02040503050406030204" pitchFamily="18" charset="0"/>
                                  <a:ea typeface="Cambria Math"/>
                                </a:rPr>
                              </m:ctrlPr>
                            </m:sSupPr>
                            <m:e>
                              <m:r>
                                <a:rPr lang="en-US" altLang="ja-JP" sz="1200" i="1">
                                  <a:latin typeface="Cambria Math"/>
                                  <a:ea typeface="Cambria Math"/>
                                </a:rPr>
                                <m:t>10</m:t>
                              </m:r>
                            </m:e>
                            <m:sup>
                              <m:r>
                                <a:rPr lang="en-US" altLang="ja-JP" sz="1200" i="1">
                                  <a:latin typeface="Cambria Math"/>
                                  <a:ea typeface="Cambria Math"/>
                                </a:rPr>
                                <m:t>23</m:t>
                              </m:r>
                            </m:sup>
                          </m:sSup>
                        </m:num>
                        <m:den>
                          <m:sSup>
                            <m:sSupPr>
                              <m:ctrlPr>
                                <a:rPr lang="en-US" altLang="ja-JP" sz="1200" i="1">
                                  <a:latin typeface="Cambria Math" panose="02040503050406030204" pitchFamily="18" charset="0"/>
                                  <a:ea typeface="Cambria Math"/>
                                </a:rPr>
                              </m:ctrlPr>
                            </m:sSupPr>
                            <m:e>
                              <m:r>
                                <a:rPr lang="en-US" altLang="ja-JP" sz="1200" i="1">
                                  <a:latin typeface="Cambria Math"/>
                                </a:rPr>
                                <m:t>22.4</m:t>
                              </m:r>
                              <m:r>
                                <a:rPr lang="en-US" altLang="ja-JP" sz="1200" i="1">
                                  <a:latin typeface="Cambria Math"/>
                                  <a:ea typeface="Cambria Math"/>
                                </a:rPr>
                                <m:t>×</m:t>
                              </m:r>
                              <m:d>
                                <m:dPr>
                                  <m:ctrlPr>
                                    <a:rPr lang="en-US" altLang="ja-JP" sz="1200" i="1">
                                      <a:latin typeface="Cambria Math" panose="02040503050406030204" pitchFamily="18" charset="0"/>
                                      <a:ea typeface="Cambria Math"/>
                                    </a:rPr>
                                  </m:ctrlPr>
                                </m:dPr>
                                <m:e>
                                  <m:sSup>
                                    <m:sSupPr>
                                      <m:ctrlPr>
                                        <a:rPr lang="en-US" altLang="ja-JP" sz="1200" i="1">
                                          <a:latin typeface="Cambria Math" panose="02040503050406030204" pitchFamily="18" charset="0"/>
                                          <a:ea typeface="Cambria Math"/>
                                        </a:rPr>
                                      </m:ctrlPr>
                                    </m:sSupPr>
                                    <m:e>
                                      <m:r>
                                        <a:rPr lang="en-US" altLang="ja-JP" sz="1200" i="1">
                                          <a:latin typeface="Cambria Math"/>
                                          <a:ea typeface="Cambria Math"/>
                                        </a:rPr>
                                        <m:t>10</m:t>
                                      </m:r>
                                    </m:e>
                                    <m:sup>
                                      <m:r>
                                        <a:rPr lang="en-US" altLang="ja-JP" sz="1200" i="1">
                                          <a:latin typeface="Cambria Math"/>
                                          <a:ea typeface="Cambria Math"/>
                                        </a:rPr>
                                        <m:t>2+3</m:t>
                                      </m:r>
                                    </m:sup>
                                  </m:sSup>
                                </m:e>
                              </m:d>
                            </m:e>
                            <m:sup>
                              <m:r>
                                <a:rPr lang="en-US" altLang="ja-JP" sz="1200" i="1">
                                  <a:latin typeface="Cambria Math"/>
                                  <a:ea typeface="Cambria Math"/>
                                </a:rPr>
                                <m:t>3</m:t>
                              </m:r>
                            </m:sup>
                          </m:sSup>
                        </m:den>
                      </m:f>
                      <m:r>
                        <a:rPr lang="en-US" altLang="ja-JP" sz="1200" b="0" i="1" smtClean="0">
                          <a:latin typeface="Cambria Math"/>
                          <a:ea typeface="Cambria Math"/>
                        </a:rPr>
                        <m:t>=</m:t>
                      </m:r>
                      <m:r>
                        <a:rPr lang="en-US" altLang="ja-JP" sz="1200" b="0" i="0" smtClean="0">
                          <a:latin typeface="Cambria Math"/>
                          <a:ea typeface="Cambria Math"/>
                        </a:rPr>
                        <m:t>2.7</m:t>
                      </m:r>
                      <m:r>
                        <a:rPr lang="en-US" altLang="ja-JP" sz="1200" i="1">
                          <a:solidFill>
                            <a:prstClr val="black"/>
                          </a:solidFill>
                          <a:latin typeface="Cambria Math"/>
                          <a:ea typeface="Cambria Math"/>
                        </a:rPr>
                        <m:t>×</m:t>
                      </m:r>
                      <m:sSup>
                        <m:sSupPr>
                          <m:ctrlPr>
                            <a:rPr lang="en-US" altLang="ja-JP" sz="1200" i="1">
                              <a:solidFill>
                                <a:prstClr val="black"/>
                              </a:solidFill>
                              <a:latin typeface="Cambria Math" panose="02040503050406030204" pitchFamily="18" charset="0"/>
                              <a:ea typeface="Cambria Math"/>
                            </a:rPr>
                          </m:ctrlPr>
                        </m:sSupPr>
                        <m:e>
                          <m:r>
                            <a:rPr lang="en-US" altLang="ja-JP" sz="1200" i="1">
                              <a:solidFill>
                                <a:prstClr val="black"/>
                              </a:solidFill>
                              <a:latin typeface="Cambria Math"/>
                              <a:ea typeface="Cambria Math"/>
                            </a:rPr>
                            <m:t>10</m:t>
                          </m:r>
                        </m:e>
                        <m:sup>
                          <m:r>
                            <a:rPr lang="en-US" altLang="ja-JP" sz="1200" b="0" i="1" smtClean="0">
                              <a:solidFill>
                                <a:prstClr val="black"/>
                              </a:solidFill>
                              <a:latin typeface="Cambria Math"/>
                              <a:ea typeface="Cambria Math"/>
                            </a:rPr>
                            <m:t>7</m:t>
                          </m:r>
                        </m:sup>
                      </m:sSup>
                      <m:r>
                        <a:rPr lang="en-US" altLang="ja-JP" sz="1200" b="0" i="1" smtClean="0">
                          <a:solidFill>
                            <a:prstClr val="black"/>
                          </a:solidFill>
                          <a:latin typeface="Cambria Math"/>
                          <a:ea typeface="Cambria Math"/>
                        </a:rPr>
                        <m:t>[</m:t>
                      </m:r>
                      <m:r>
                        <m:rPr>
                          <m:sty m:val="p"/>
                        </m:rPr>
                        <a:rPr lang="ja-JP" altLang="en-US" sz="1200" b="0" i="0" smtClean="0">
                          <a:solidFill>
                            <a:prstClr val="black"/>
                          </a:solidFill>
                          <a:latin typeface="Cambria Math"/>
                          <a:ea typeface="Cambria Math"/>
                        </a:rPr>
                        <m:t>μ</m:t>
                      </m:r>
                      <m:sSup>
                        <m:sSupPr>
                          <m:ctrlPr>
                            <a:rPr lang="en-US" altLang="ja-JP" sz="1200" b="0" i="1" smtClean="0">
                              <a:solidFill>
                                <a:prstClr val="black"/>
                              </a:solidFill>
                              <a:latin typeface="Cambria Math" panose="02040503050406030204" pitchFamily="18" charset="0"/>
                              <a:ea typeface="Cambria Math"/>
                            </a:rPr>
                          </m:ctrlPr>
                        </m:sSupPr>
                        <m:e>
                          <m:r>
                            <m:rPr>
                              <m:sty m:val="p"/>
                            </m:rPr>
                            <a:rPr lang="en-US" altLang="ja-JP" sz="1200" b="0" i="0" smtClean="0">
                              <a:solidFill>
                                <a:prstClr val="black"/>
                              </a:solidFill>
                              <a:latin typeface="Cambria Math"/>
                              <a:ea typeface="Cambria Math"/>
                            </a:rPr>
                            <m:t>m</m:t>
                          </m:r>
                        </m:e>
                        <m:sup>
                          <m:r>
                            <a:rPr lang="en-US" altLang="ja-JP" sz="1200" b="0" i="1" smtClean="0">
                              <a:solidFill>
                                <a:prstClr val="black"/>
                              </a:solidFill>
                              <a:latin typeface="Cambria Math"/>
                              <a:ea typeface="Cambria Math"/>
                            </a:rPr>
                            <m:t>−3</m:t>
                          </m:r>
                        </m:sup>
                      </m:sSup>
                      <m:r>
                        <a:rPr lang="en-US" altLang="ja-JP" sz="1200" b="0" i="1" smtClean="0">
                          <a:solidFill>
                            <a:prstClr val="black"/>
                          </a:solidFill>
                          <a:latin typeface="Cambria Math"/>
                          <a:ea typeface="Cambria Math"/>
                        </a:rPr>
                        <m:t>]</m:t>
                      </m:r>
                    </m:oMath>
                  </m:oMathPara>
                </a14:m>
                <a:endParaRPr kumimoji="1" lang="en-US" altLang="ja-JP" sz="1200" dirty="0"/>
              </a:p>
              <a:p>
                <a14:m>
                  <m:oMath xmlns:m="http://schemas.openxmlformats.org/officeDocument/2006/math">
                    <m:sSup>
                      <m:sSupPr>
                        <m:ctrlPr>
                          <a:rPr lang="en-US" altLang="ja-JP" sz="1200" i="1" smtClean="0">
                            <a:latin typeface="Cambria Math" panose="02040503050406030204" pitchFamily="18" charset="0"/>
                          </a:rPr>
                        </m:ctrlPr>
                      </m:sSupPr>
                      <m:e>
                        <m:r>
                          <a:rPr lang="en-US" altLang="ja-JP" sz="1200" b="0" i="1" smtClean="0">
                            <a:latin typeface="Cambria Math"/>
                          </a:rPr>
                          <m:t>(10</m:t>
                        </m:r>
                        <m:r>
                          <m:rPr>
                            <m:sty m:val="p"/>
                          </m:rPr>
                          <a:rPr lang="en-US" altLang="ja-JP" sz="1200" b="0" i="0" smtClean="0">
                            <a:latin typeface="Cambria Math"/>
                          </a:rPr>
                          <m:t>nm</m:t>
                        </m:r>
                        <m:r>
                          <a:rPr lang="en-US" altLang="ja-JP" sz="1200" b="0" i="1" smtClean="0">
                            <a:latin typeface="Cambria Math"/>
                          </a:rPr>
                          <m:t>)</m:t>
                        </m:r>
                      </m:e>
                      <m:sup>
                        <m:r>
                          <a:rPr lang="en-US" altLang="ja-JP" sz="1200" i="0">
                            <a:latin typeface="Cambria Math"/>
                          </a:rPr>
                          <m:t>3</m:t>
                        </m:r>
                      </m:sup>
                    </m:sSup>
                  </m:oMath>
                </a14:m>
                <a:r>
                  <a:rPr kumimoji="1" lang="ja-JP" altLang="en-US" sz="1200" dirty="0"/>
                  <a:t>あたり</a:t>
                </a:r>
                <a:r>
                  <a:rPr kumimoji="1" lang="en-US" altLang="ja-JP" sz="1200" dirty="0">
                    <a:latin typeface="Cambria Math" panose="02040503050406030204" pitchFamily="18" charset="0"/>
                    <a:ea typeface="Cambria Math" panose="02040503050406030204" pitchFamily="18" charset="0"/>
                  </a:rPr>
                  <a:t>27</a:t>
                </a:r>
                <a:r>
                  <a:rPr kumimoji="1" lang="ja-JP" altLang="en-US" sz="1200" dirty="0"/>
                  <a:t>分子</a:t>
                </a: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305581" y="614955"/>
                <a:ext cx="2813014" cy="858312"/>
              </a:xfrm>
              <a:prstGeom prst="rect">
                <a:avLst/>
              </a:prstGeom>
              <a:blipFill rotWithShape="1">
                <a:blip r:embed="rId5"/>
                <a:stretch>
                  <a:fillRect b="-4255"/>
                </a:stretch>
              </a:blipFill>
            </p:spPr>
            <p:txBody>
              <a:bodyPr/>
              <a:lstStyle/>
              <a:p>
                <a:r>
                  <a:rPr lang="ja-JP" altLang="en-US">
                    <a:noFill/>
                  </a:rPr>
                  <a:t> </a:t>
                </a:r>
              </a:p>
            </p:txBody>
          </p:sp>
        </mc:Fallback>
      </mc:AlternateContent>
      <p:grpSp>
        <p:nvGrpSpPr>
          <p:cNvPr id="14" name="グループ化 13"/>
          <p:cNvGrpSpPr/>
          <p:nvPr/>
        </p:nvGrpSpPr>
        <p:grpSpPr>
          <a:xfrm>
            <a:off x="35496" y="2332108"/>
            <a:ext cx="2387750" cy="1456932"/>
            <a:chOff x="2838888" y="1636469"/>
            <a:chExt cx="2387750" cy="1456932"/>
          </a:xfrm>
        </p:grpSpPr>
        <p:grpSp>
          <p:nvGrpSpPr>
            <p:cNvPr id="13" name="グループ化 12"/>
            <p:cNvGrpSpPr/>
            <p:nvPr/>
          </p:nvGrpSpPr>
          <p:grpSpPr>
            <a:xfrm>
              <a:off x="2838888" y="1636469"/>
              <a:ext cx="1962245" cy="1456932"/>
              <a:chOff x="3189083" y="813120"/>
              <a:chExt cx="1962245" cy="1456932"/>
            </a:xfrm>
          </p:grpSpPr>
          <p:grpSp>
            <p:nvGrpSpPr>
              <p:cNvPr id="86" name="グループ化 85"/>
              <p:cNvGrpSpPr/>
              <p:nvPr/>
            </p:nvGrpSpPr>
            <p:grpSpPr>
              <a:xfrm>
                <a:off x="3575731" y="836712"/>
                <a:ext cx="1575597" cy="1433340"/>
                <a:chOff x="4091724" y="5124132"/>
                <a:chExt cx="1575597" cy="1433340"/>
              </a:xfrm>
            </p:grpSpPr>
            <p:sp>
              <p:nvSpPr>
                <p:cNvPr id="93" name="円/楕円 92"/>
                <p:cNvSpPr>
                  <a:spLocks noChangeAspect="1"/>
                </p:cNvSpPr>
                <p:nvPr/>
              </p:nvSpPr>
              <p:spPr>
                <a:xfrm>
                  <a:off x="4623135" y="5621472"/>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a:spLocks noChangeAspect="1"/>
                </p:cNvSpPr>
                <p:nvPr/>
              </p:nvSpPr>
              <p:spPr>
                <a:xfrm>
                  <a:off x="4929321" y="5124132"/>
                  <a:ext cx="738000" cy="698693"/>
                </a:xfrm>
                <a:custGeom>
                  <a:avLst/>
                  <a:gdLst/>
                  <a:ahLst/>
                  <a:cxnLst/>
                  <a:rect l="l" t="t" r="r" b="b"/>
                  <a:pathLst>
                    <a:path w="738000" h="698693">
                      <a:moveTo>
                        <a:pt x="369000" y="0"/>
                      </a:moveTo>
                      <a:cubicBezTo>
                        <a:pt x="572793" y="0"/>
                        <a:pt x="738000" y="165207"/>
                        <a:pt x="738000" y="369000"/>
                      </a:cubicBezTo>
                      <a:cubicBezTo>
                        <a:pt x="738000" y="514172"/>
                        <a:pt x="654168" y="639763"/>
                        <a:pt x="531625" y="698693"/>
                      </a:cubicBezTo>
                      <a:lnTo>
                        <a:pt x="31109" y="516520"/>
                      </a:lnTo>
                      <a:cubicBezTo>
                        <a:pt x="10969" y="471460"/>
                        <a:pt x="0" y="421511"/>
                        <a:pt x="0" y="369000"/>
                      </a:cubicBezTo>
                      <a:cubicBezTo>
                        <a:pt x="0" y="165207"/>
                        <a:pt x="165207" y="0"/>
                        <a:pt x="3690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4091724" y="5720472"/>
                  <a:ext cx="620676" cy="738000"/>
                </a:xfrm>
                <a:custGeom>
                  <a:avLst/>
                  <a:gdLst/>
                  <a:ahLst/>
                  <a:cxnLst/>
                  <a:rect l="l" t="t" r="r" b="b"/>
                  <a:pathLst>
                    <a:path w="620676" h="738000">
                      <a:moveTo>
                        <a:pt x="369000" y="0"/>
                      </a:moveTo>
                      <a:cubicBezTo>
                        <a:pt x="466593" y="0"/>
                        <a:pt x="555337" y="37887"/>
                        <a:pt x="620676" y="100449"/>
                      </a:cubicBezTo>
                      <a:lnTo>
                        <a:pt x="620676" y="637552"/>
                      </a:lnTo>
                      <a:cubicBezTo>
                        <a:pt x="555337" y="700113"/>
                        <a:pt x="466593" y="738000"/>
                        <a:pt x="369000" y="738000"/>
                      </a:cubicBezTo>
                      <a:cubicBezTo>
                        <a:pt x="165207" y="738000"/>
                        <a:pt x="0" y="572793"/>
                        <a:pt x="0" y="369000"/>
                      </a:cubicBezTo>
                      <a:cubicBezTo>
                        <a:pt x="0" y="165207"/>
                        <a:pt x="165207" y="0"/>
                        <a:pt x="3690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3189083" y="813120"/>
                <a:ext cx="1836000" cy="369332"/>
                <a:chOff x="3189083" y="813120"/>
                <a:chExt cx="1836000" cy="369332"/>
              </a:xfrm>
            </p:grpSpPr>
            <p:cxnSp>
              <p:nvCxnSpPr>
                <p:cNvPr id="85" name="直線コネクタ 84"/>
                <p:cNvCxnSpPr/>
                <p:nvPr/>
              </p:nvCxnSpPr>
              <p:spPr>
                <a:xfrm rot="-2220000">
                  <a:off x="3189083" y="1087869"/>
                  <a:ext cx="1836000"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90" name="テキスト ボックス 89"/>
                <p:cNvSpPr txBox="1"/>
                <p:nvPr/>
              </p:nvSpPr>
              <p:spPr>
                <a:xfrm rot="19360062">
                  <a:off x="3465076" y="813120"/>
                  <a:ext cx="1040670" cy="369332"/>
                </a:xfrm>
                <a:prstGeom prst="rect">
                  <a:avLst/>
                </a:prstGeom>
                <a:noFill/>
                <a:effectLst/>
              </p:spPr>
              <p:txBody>
                <a:bodyPr wrap="none" rtlCol="0" anchor="ctr" anchorCtr="1">
                  <a:spAutoFit/>
                </a:bodyPr>
                <a:lstStyle/>
                <a:p>
                  <a:r>
                    <a:rPr lang="ja-JP" altLang="en-US" dirty="0">
                      <a:effectLst>
                        <a:glow rad="228600">
                          <a:schemeClr val="bg1"/>
                        </a:glow>
                      </a:effectLst>
                      <a:latin typeface="Cambria Math" panose="02040503050406030204" pitchFamily="18" charset="0"/>
                      <a:ea typeface="Cambria Math" panose="02040503050406030204" pitchFamily="18" charset="0"/>
                    </a:rPr>
                    <a:t>約</a:t>
                  </a:r>
                  <a:r>
                    <a:rPr lang="en-US" altLang="ja-JP" dirty="0">
                      <a:effectLst>
                        <a:glow rad="228600">
                          <a:schemeClr val="bg1"/>
                        </a:glow>
                      </a:effectLst>
                      <a:latin typeface="Cambria Math" panose="02040503050406030204" pitchFamily="18" charset="0"/>
                      <a:ea typeface="Cambria Math" panose="02040503050406030204" pitchFamily="18" charset="0"/>
                    </a:rPr>
                    <a:t>0.3n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sp>
          <p:nvSpPr>
            <p:cNvPr id="149" name="テキスト ボックス 148"/>
            <p:cNvSpPr txBox="1"/>
            <p:nvPr/>
          </p:nvSpPr>
          <p:spPr>
            <a:xfrm>
              <a:off x="4647633" y="1911218"/>
              <a:ext cx="579005" cy="369332"/>
            </a:xfrm>
            <a:prstGeom prst="rect">
              <a:avLst/>
            </a:prstGeom>
            <a:noFill/>
            <a:effectLst/>
          </p:spPr>
          <p:txBody>
            <a:bodyPr wrap="none" rtlCol="0" anchor="ctr" anchorCtr="0">
              <a:spAutoFit/>
            </a:bodyPr>
            <a:lstStyle/>
            <a:p>
              <a:r>
                <a:rPr kumimoji="1" lang="en-US" altLang="ja-JP" dirty="0">
                  <a:solidFill>
                    <a:schemeClr val="tx1"/>
                  </a:solidFill>
                  <a:effectLst>
                    <a:glow rad="228600">
                      <a:schemeClr val="bg1"/>
                    </a:glow>
                  </a:effectLst>
                  <a:latin typeface="Cambria Math" panose="02040503050406030204" pitchFamily="18" charset="0"/>
                </a:rPr>
                <a:t>H</a:t>
              </a:r>
              <a:r>
                <a:rPr kumimoji="1" lang="en-US" altLang="ja-JP" baseline="-25000" dirty="0">
                  <a:solidFill>
                    <a:schemeClr val="tx1"/>
                  </a:solidFill>
                  <a:effectLst>
                    <a:glow rad="228600">
                      <a:schemeClr val="bg1"/>
                    </a:glow>
                  </a:effectLst>
                  <a:latin typeface="Cambria Math" panose="02040503050406030204" pitchFamily="18" charset="0"/>
                </a:rPr>
                <a:t>2</a:t>
              </a:r>
              <a:r>
                <a:rPr kumimoji="1" lang="en-US" altLang="ja-JP" dirty="0">
                  <a:solidFill>
                    <a:schemeClr val="tx1"/>
                  </a:solidFill>
                  <a:effectLst>
                    <a:glow rad="228600">
                      <a:schemeClr val="bg1"/>
                    </a:glow>
                  </a:effectLst>
                  <a:latin typeface="Cambria Math" panose="02040503050406030204" pitchFamily="18" charset="0"/>
                </a:rPr>
                <a:t>O</a:t>
              </a:r>
              <a:endParaRPr kumimoji="1" lang="ja-JP" altLang="en-US" dirty="0">
                <a:solidFill>
                  <a:schemeClr val="tx1"/>
                </a:solidFill>
                <a:effectLst>
                  <a:glow rad="228600">
                    <a:schemeClr val="bg1"/>
                  </a:glow>
                </a:effectLst>
                <a:latin typeface="Cambria Math" panose="02040503050406030204" pitchFamily="18" charset="0"/>
              </a:endParaRPr>
            </a:p>
          </p:txBody>
        </p:sp>
      </p:grpSp>
      <p:grpSp>
        <p:nvGrpSpPr>
          <p:cNvPr id="104" name="グループ化 103"/>
          <p:cNvGrpSpPr/>
          <p:nvPr/>
        </p:nvGrpSpPr>
        <p:grpSpPr>
          <a:xfrm>
            <a:off x="4511617" y="751768"/>
            <a:ext cx="3600000" cy="496534"/>
            <a:chOff x="3638927" y="1314664"/>
            <a:chExt cx="2949297" cy="496534"/>
          </a:xfrm>
        </p:grpSpPr>
        <p:sp>
          <p:nvSpPr>
            <p:cNvPr id="106" name="左大かっこ 105"/>
            <p:cNvSpPr/>
            <p:nvPr/>
          </p:nvSpPr>
          <p:spPr>
            <a:xfrm rot="5400000">
              <a:off x="4986374" y="209348"/>
              <a:ext cx="254403" cy="2949297"/>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テキスト ボックス 112"/>
            <p:cNvSpPr txBox="1"/>
            <p:nvPr/>
          </p:nvSpPr>
          <p:spPr>
            <a:xfrm>
              <a:off x="4859424" y="1314664"/>
              <a:ext cx="624061" cy="369332"/>
            </a:xfrm>
            <a:prstGeom prst="rect">
              <a:avLst/>
            </a:prstGeom>
            <a:noFill/>
            <a:effectLst/>
          </p:spPr>
          <p:txBody>
            <a:bodyPr wrap="none" rtlCol="0" anchor="ctr" anchorCtr="0">
              <a:spAutoFit/>
            </a:bodyPr>
            <a:lstStyle/>
            <a:p>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10nm</a:t>
              </a:r>
              <a:endParaRPr kumimoji="1" lang="ja-JP" altLang="en-US" dirty="0">
                <a:solidFill>
                  <a:schemeClr val="tx1"/>
                </a:solidFill>
                <a:effectLst>
                  <a:glow rad="228600">
                    <a:schemeClr val="bg1"/>
                  </a:glow>
                </a:effectLst>
                <a:latin typeface="Cambria Math" panose="02040503050406030204" pitchFamily="18" charset="0"/>
              </a:endParaRPr>
            </a:p>
          </p:txBody>
        </p:sp>
      </p:grpSp>
      <p:grpSp>
        <p:nvGrpSpPr>
          <p:cNvPr id="4" name="グループ化 3"/>
          <p:cNvGrpSpPr/>
          <p:nvPr/>
        </p:nvGrpSpPr>
        <p:grpSpPr>
          <a:xfrm>
            <a:off x="3298416" y="1261493"/>
            <a:ext cx="4813202" cy="4816502"/>
            <a:chOff x="3298416" y="1261493"/>
            <a:chExt cx="4813202" cy="4816502"/>
          </a:xfrm>
        </p:grpSpPr>
        <p:sp>
          <p:nvSpPr>
            <p:cNvPr id="131" name="直方体 130"/>
            <p:cNvSpPr>
              <a:spLocks noChangeAspect="1"/>
            </p:cNvSpPr>
            <p:nvPr/>
          </p:nvSpPr>
          <p:spPr>
            <a:xfrm rot="10800000">
              <a:off x="3298418" y="1264795"/>
              <a:ext cx="4813200" cy="4813200"/>
            </a:xfrm>
            <a:prstGeom prst="cube">
              <a:avLst/>
            </a:prstGeom>
            <a:solidFill>
              <a:schemeClr val="accent5">
                <a:lumMod val="60000"/>
                <a:lumOff val="40000"/>
                <a:alpha val="0"/>
              </a:schemeClr>
            </a:solidFill>
            <a:ln w="12700">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p:cNvSpPr>
              <a:spLocks noChangeAspect="1"/>
            </p:cNvSpPr>
            <p:nvPr/>
          </p:nvSpPr>
          <p:spPr>
            <a:xfrm>
              <a:off x="3298416" y="1261493"/>
              <a:ext cx="4813200" cy="4813200"/>
            </a:xfrm>
            <a:prstGeom prst="cube">
              <a:avLst/>
            </a:prstGeom>
            <a:noFill/>
            <a:ln w="12700">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 name="グループ化 88"/>
          <p:cNvGrpSpPr/>
          <p:nvPr/>
        </p:nvGrpSpPr>
        <p:grpSpPr>
          <a:xfrm>
            <a:off x="341712" y="3845023"/>
            <a:ext cx="1935670" cy="953781"/>
            <a:chOff x="4341736" y="2448545"/>
            <a:chExt cx="1935670" cy="953781"/>
          </a:xfrm>
        </p:grpSpPr>
        <p:grpSp>
          <p:nvGrpSpPr>
            <p:cNvPr id="91" name="グループ化 90"/>
            <p:cNvGrpSpPr/>
            <p:nvPr/>
          </p:nvGrpSpPr>
          <p:grpSpPr>
            <a:xfrm>
              <a:off x="4341736" y="2454980"/>
              <a:ext cx="1750087" cy="936000"/>
              <a:chOff x="2317753" y="2144427"/>
              <a:chExt cx="1750087" cy="936000"/>
            </a:xfrm>
          </p:grpSpPr>
          <p:sp>
            <p:nvSpPr>
              <p:cNvPr id="103" name="円/楕円 102"/>
              <p:cNvSpPr>
                <a:spLocks noChangeAspect="1"/>
              </p:cNvSpPr>
              <p:nvPr/>
            </p:nvSpPr>
            <p:spPr>
              <a:xfrm>
                <a:off x="2317753" y="2144427"/>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56"/>
              <p:cNvSpPr>
                <a:spLocks noChangeAspect="1"/>
              </p:cNvSpPr>
              <p:nvPr/>
            </p:nvSpPr>
            <p:spPr>
              <a:xfrm>
                <a:off x="3195000" y="2144427"/>
                <a:ext cx="872840" cy="936000"/>
              </a:xfrm>
              <a:custGeom>
                <a:avLst/>
                <a:gdLst/>
                <a:ahLst/>
                <a:cxnLst/>
                <a:rect l="l" t="t" r="r" b="b"/>
                <a:pathLst>
                  <a:path w="872840" h="936000">
                    <a:moveTo>
                      <a:pt x="404840" y="0"/>
                    </a:moveTo>
                    <a:cubicBezTo>
                      <a:pt x="663309" y="0"/>
                      <a:pt x="872840" y="209531"/>
                      <a:pt x="872840" y="468000"/>
                    </a:cubicBezTo>
                    <a:cubicBezTo>
                      <a:pt x="872840" y="726469"/>
                      <a:pt x="663309" y="936000"/>
                      <a:pt x="404840" y="936000"/>
                    </a:cubicBezTo>
                    <a:cubicBezTo>
                      <a:pt x="230310" y="936000"/>
                      <a:pt x="78093" y="840463"/>
                      <a:pt x="0" y="697604"/>
                    </a:cubicBezTo>
                    <a:lnTo>
                      <a:pt x="0" y="238396"/>
                    </a:lnTo>
                    <a:cubicBezTo>
                      <a:pt x="78093" y="95538"/>
                      <a:pt x="230310" y="0"/>
                      <a:pt x="404840" y="0"/>
                    </a:cubicBezTo>
                    <a:close/>
                  </a:path>
                </a:pathLst>
              </a:cu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テキスト ボックス 91"/>
            <p:cNvSpPr txBox="1"/>
            <p:nvPr/>
          </p:nvSpPr>
          <p:spPr>
            <a:xfrm>
              <a:off x="5857098" y="2448545"/>
              <a:ext cx="420308" cy="369332"/>
            </a:xfrm>
            <a:prstGeom prst="rect">
              <a:avLst/>
            </a:prstGeom>
            <a:noFill/>
            <a:effectLst/>
          </p:spPr>
          <p:txBody>
            <a:bodyPr wrap="none" rtlCol="0" anchor="ctr" anchorCtr="0">
              <a:spAutoFit/>
            </a:bodyPr>
            <a:lstStyle/>
            <a:p>
              <a:r>
                <a:rPr kumimoji="1" lang="en-US" altLang="ja-JP" dirty="0">
                  <a:solidFill>
                    <a:schemeClr val="tx1"/>
                  </a:solidFill>
                  <a:effectLst>
                    <a:glow rad="228600">
                      <a:schemeClr val="bg1"/>
                    </a:glow>
                  </a:effectLst>
                  <a:latin typeface="Cambria Math" panose="02040503050406030204" pitchFamily="18" charset="0"/>
                </a:rPr>
                <a:t>O</a:t>
              </a:r>
              <a:r>
                <a:rPr kumimoji="1" lang="en-US" altLang="ja-JP" baseline="-25000" dirty="0">
                  <a:solidFill>
                    <a:schemeClr val="tx1"/>
                  </a:solidFill>
                  <a:effectLst>
                    <a:glow rad="228600">
                      <a:schemeClr val="bg1"/>
                    </a:glow>
                  </a:effectLst>
                  <a:latin typeface="Cambria Math" panose="02040503050406030204" pitchFamily="18" charset="0"/>
                </a:rPr>
                <a:t>2</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98" name="グループ化 97"/>
            <p:cNvGrpSpPr/>
            <p:nvPr/>
          </p:nvGrpSpPr>
          <p:grpSpPr>
            <a:xfrm>
              <a:off x="4341736" y="3032994"/>
              <a:ext cx="1756529" cy="369332"/>
              <a:chOff x="4341736" y="3032994"/>
              <a:chExt cx="1756529" cy="369332"/>
            </a:xfrm>
          </p:grpSpPr>
          <p:cxnSp>
            <p:nvCxnSpPr>
              <p:cNvPr id="99" name="直線コネクタ 98"/>
              <p:cNvCxnSpPr/>
              <p:nvPr/>
            </p:nvCxnSpPr>
            <p:spPr>
              <a:xfrm>
                <a:off x="4341736" y="3212976"/>
                <a:ext cx="1756529"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102" name="テキスト ボックス 101"/>
              <p:cNvSpPr txBox="1"/>
              <p:nvPr/>
            </p:nvSpPr>
            <p:spPr>
              <a:xfrm>
                <a:off x="4672314" y="3032994"/>
                <a:ext cx="1066318" cy="369332"/>
              </a:xfrm>
              <a:prstGeom prst="rect">
                <a:avLst/>
              </a:prstGeom>
              <a:noFill/>
              <a:effectLst/>
            </p:spPr>
            <p:txBody>
              <a:bodyPr wrap="none" rtlCol="0" anchor="ctr" anchorCtr="1">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0.284n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grpSp>
        <p:nvGrpSpPr>
          <p:cNvPr id="109" name="グループ化 108"/>
          <p:cNvGrpSpPr/>
          <p:nvPr/>
        </p:nvGrpSpPr>
        <p:grpSpPr>
          <a:xfrm>
            <a:off x="248267" y="4855533"/>
            <a:ext cx="2083566" cy="1021739"/>
            <a:chOff x="4293109" y="3442199"/>
            <a:chExt cx="2083566" cy="1021739"/>
          </a:xfrm>
        </p:grpSpPr>
        <p:grpSp>
          <p:nvGrpSpPr>
            <p:cNvPr id="110" name="グループ化 109"/>
            <p:cNvGrpSpPr/>
            <p:nvPr/>
          </p:nvGrpSpPr>
          <p:grpSpPr>
            <a:xfrm>
              <a:off x="4294844" y="3442199"/>
              <a:ext cx="1848277" cy="964951"/>
              <a:chOff x="4255158" y="3785919"/>
              <a:chExt cx="1848277" cy="964951"/>
            </a:xfrm>
          </p:grpSpPr>
          <p:sp>
            <p:nvSpPr>
              <p:cNvPr id="116" name="円/楕円 115"/>
              <p:cNvSpPr>
                <a:spLocks noChangeAspect="1"/>
              </p:cNvSpPr>
              <p:nvPr/>
            </p:nvSpPr>
            <p:spPr>
              <a:xfrm>
                <a:off x="4255158" y="3785919"/>
                <a:ext cx="954000" cy="954000"/>
              </a:xfrm>
              <a:prstGeom prst="ellipse">
                <a:avLst/>
              </a:prstGeom>
              <a:gradFill flip="none" rotWithShape="1">
                <a:gsLst>
                  <a:gs pos="98000">
                    <a:srgbClr val="0000FF"/>
                  </a:gs>
                  <a:gs pos="65000">
                    <a:srgbClr val="8799F3">
                      <a:lumMod val="84000"/>
                    </a:srgbClr>
                  </a:gs>
                  <a:gs pos="25000">
                    <a:srgbClr val="FF0000">
                      <a:lumMod val="0"/>
                      <a:lumOff val="100000"/>
                    </a:srgbClr>
                  </a:gs>
                </a:gsLst>
                <a:path path="circle">
                  <a:fillToRect r="100000" b="100000"/>
                </a:path>
                <a:tileRect l="-100000" t="-100000"/>
              </a:gradFill>
              <a:ln w="15875">
                <a:solidFill>
                  <a:schemeClr val="accent1">
                    <a:lumMod val="50000"/>
                  </a:schemeClr>
                </a:solidFill>
                <a:headEnd type="arrow"/>
                <a:tailEnd type="arrow"/>
              </a:ln>
              <a:effectLst>
                <a:innerShdw blurRad="4318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68"/>
              <p:cNvSpPr>
                <a:spLocks noChangeAspect="1"/>
              </p:cNvSpPr>
              <p:nvPr/>
            </p:nvSpPr>
            <p:spPr>
              <a:xfrm>
                <a:off x="5178685" y="3796870"/>
                <a:ext cx="924750" cy="954000"/>
              </a:xfrm>
              <a:custGeom>
                <a:avLst/>
                <a:gdLst/>
                <a:ahLst/>
                <a:cxnLst/>
                <a:rect l="l" t="t" r="r" b="b"/>
                <a:pathLst>
                  <a:path w="924750" h="954000">
                    <a:moveTo>
                      <a:pt x="447750" y="0"/>
                    </a:moveTo>
                    <a:cubicBezTo>
                      <a:pt x="711190" y="0"/>
                      <a:pt x="924750" y="213560"/>
                      <a:pt x="924750" y="477000"/>
                    </a:cubicBezTo>
                    <a:cubicBezTo>
                      <a:pt x="924750" y="740440"/>
                      <a:pt x="711190" y="954000"/>
                      <a:pt x="447750" y="954000"/>
                    </a:cubicBezTo>
                    <a:cubicBezTo>
                      <a:pt x="240667" y="954000"/>
                      <a:pt x="64405" y="822039"/>
                      <a:pt x="0" y="637121"/>
                    </a:cubicBezTo>
                    <a:lnTo>
                      <a:pt x="0" y="316880"/>
                    </a:lnTo>
                    <a:cubicBezTo>
                      <a:pt x="64405" y="131962"/>
                      <a:pt x="240667" y="0"/>
                      <a:pt x="447750" y="0"/>
                    </a:cubicBezTo>
                    <a:close/>
                  </a:path>
                </a:pathLst>
              </a:custGeom>
              <a:gradFill flip="none" rotWithShape="1">
                <a:gsLst>
                  <a:gs pos="98000">
                    <a:srgbClr val="0000FF"/>
                  </a:gs>
                  <a:gs pos="65000">
                    <a:srgbClr val="8799F3">
                      <a:lumMod val="84000"/>
                    </a:srgbClr>
                  </a:gs>
                  <a:gs pos="25000">
                    <a:srgbClr val="FF0000">
                      <a:lumMod val="0"/>
                      <a:lumOff val="100000"/>
                    </a:srgbClr>
                  </a:gs>
                </a:gsLst>
                <a:path path="circle">
                  <a:fillToRect r="100000" b="100000"/>
                </a:path>
                <a:tileRect l="-100000" t="-100000"/>
              </a:gradFill>
              <a:ln w="15875">
                <a:solidFill>
                  <a:schemeClr val="accent1">
                    <a:lumMod val="50000"/>
                  </a:schemeClr>
                </a:solidFill>
                <a:headEnd type="arrow"/>
                <a:tailEnd type="arrow"/>
              </a:ln>
              <a:effectLst>
                <a:innerShdw blurRad="4318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テキスト ボックス 110"/>
            <p:cNvSpPr txBox="1"/>
            <p:nvPr/>
          </p:nvSpPr>
          <p:spPr>
            <a:xfrm>
              <a:off x="5949955" y="3477808"/>
              <a:ext cx="426720"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rPr>
                <a:t>N</a:t>
              </a:r>
              <a:r>
                <a:rPr kumimoji="1" lang="en-US" altLang="ja-JP" baseline="-25000" dirty="0">
                  <a:solidFill>
                    <a:schemeClr val="tx1"/>
                  </a:solidFill>
                  <a:effectLst>
                    <a:glow rad="228600">
                      <a:schemeClr val="bg1"/>
                    </a:glow>
                  </a:effectLst>
                  <a:latin typeface="Cambria Math" panose="02040503050406030204" pitchFamily="18" charset="0"/>
                </a:rPr>
                <a:t>2</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112" name="グループ化 111"/>
            <p:cNvGrpSpPr/>
            <p:nvPr/>
          </p:nvGrpSpPr>
          <p:grpSpPr>
            <a:xfrm>
              <a:off x="4293109" y="4094606"/>
              <a:ext cx="1848277" cy="369332"/>
              <a:chOff x="4341736" y="3034803"/>
              <a:chExt cx="1756529" cy="369332"/>
            </a:xfrm>
          </p:grpSpPr>
          <p:cxnSp>
            <p:nvCxnSpPr>
              <p:cNvPr id="114" name="直線コネクタ 113"/>
              <p:cNvCxnSpPr>
                <a:stCxn id="116" idx="2"/>
              </p:cNvCxnSpPr>
              <p:nvPr/>
            </p:nvCxnSpPr>
            <p:spPr>
              <a:xfrm flipV="1">
                <a:off x="4341736" y="3212976"/>
                <a:ext cx="1756529" cy="4684"/>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115" name="テキスト ボックス 114"/>
              <p:cNvSpPr txBox="1"/>
              <p:nvPr/>
            </p:nvSpPr>
            <p:spPr>
              <a:xfrm>
                <a:off x="4686653" y="3034803"/>
                <a:ext cx="1013386" cy="369332"/>
              </a:xfrm>
              <a:prstGeom prst="rect">
                <a:avLst/>
              </a:prstGeom>
              <a:noFill/>
              <a:effectLst/>
            </p:spPr>
            <p:txBody>
              <a:bodyPr wrap="none" rtlCol="0" anchor="ctr" anchorCtr="1">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0.297n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spTree>
    <p:extLst>
      <p:ext uri="{BB962C8B-B14F-4D97-AF65-F5344CB8AC3E}">
        <p14:creationId xmlns:p14="http://schemas.microsoft.com/office/powerpoint/2010/main" val="1903186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平均自由行程</a:t>
            </a:r>
          </a:p>
        </p:txBody>
      </p:sp>
      <p:sp>
        <p:nvSpPr>
          <p:cNvPr id="3" name="テキスト プレースホルダー 2"/>
          <p:cNvSpPr>
            <a:spLocks noGrp="1"/>
          </p:cNvSpPr>
          <p:nvPr>
            <p:ph type="body" sz="quarter" idx="13"/>
          </p:nvPr>
        </p:nvSpPr>
        <p:spPr/>
        <p:txBody>
          <a:bodyPr/>
          <a:lstStyle/>
          <a:p>
            <a:endParaRPr kumimoji="1" lang="ja-JP" altLang="en-US"/>
          </a:p>
        </p:txBody>
      </p:sp>
      <p:grpSp>
        <p:nvGrpSpPr>
          <p:cNvPr id="5217" name="グループ化 5216"/>
          <p:cNvGrpSpPr>
            <a:grpSpLocks noChangeAspect="1"/>
          </p:cNvGrpSpPr>
          <p:nvPr/>
        </p:nvGrpSpPr>
        <p:grpSpPr>
          <a:xfrm>
            <a:off x="-8718862" y="1152000"/>
            <a:ext cx="26480926" cy="4816502"/>
            <a:chOff x="-8718862" y="1152000"/>
            <a:chExt cx="26480926" cy="4816502"/>
          </a:xfrm>
        </p:grpSpPr>
        <p:grpSp>
          <p:nvGrpSpPr>
            <p:cNvPr id="5216" name="グループ化 5215"/>
            <p:cNvGrpSpPr/>
            <p:nvPr/>
          </p:nvGrpSpPr>
          <p:grpSpPr>
            <a:xfrm>
              <a:off x="-8718862" y="1152000"/>
              <a:ext cx="15647800" cy="4816502"/>
              <a:chOff x="-8718862" y="1163726"/>
              <a:chExt cx="15647800" cy="4816502"/>
            </a:xfrm>
          </p:grpSpPr>
          <p:grpSp>
            <p:nvGrpSpPr>
              <p:cNvPr id="2641" name="グループ化 2640"/>
              <p:cNvGrpSpPr/>
              <p:nvPr/>
            </p:nvGrpSpPr>
            <p:grpSpPr>
              <a:xfrm>
                <a:off x="-8718862" y="1163726"/>
                <a:ext cx="8426538" cy="4816502"/>
                <a:chOff x="-10042936" y="1038564"/>
                <a:chExt cx="8426538" cy="4816502"/>
              </a:xfrm>
            </p:grpSpPr>
            <p:grpSp>
              <p:nvGrpSpPr>
                <p:cNvPr id="2176" name="グループ化 2175"/>
                <p:cNvGrpSpPr>
                  <a:grpSpLocks noChangeAspect="1"/>
                </p:cNvGrpSpPr>
                <p:nvPr/>
              </p:nvGrpSpPr>
              <p:grpSpPr>
                <a:xfrm>
                  <a:off x="-10042936" y="1038564"/>
                  <a:ext cx="4813202" cy="4816502"/>
                  <a:chOff x="3298416" y="1261493"/>
                  <a:chExt cx="4813202" cy="4816502"/>
                </a:xfrm>
              </p:grpSpPr>
              <p:sp>
                <p:nvSpPr>
                  <p:cNvPr id="2177" name="直方体 2176"/>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8" name="直方体 2177"/>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7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10" name="グループ化 2609"/>
                <p:cNvGrpSpPr>
                  <a:grpSpLocks noChangeAspect="1"/>
                </p:cNvGrpSpPr>
                <p:nvPr/>
              </p:nvGrpSpPr>
              <p:grpSpPr>
                <a:xfrm>
                  <a:off x="-6429600" y="1038564"/>
                  <a:ext cx="4813202" cy="4816502"/>
                  <a:chOff x="3298416" y="1261493"/>
                  <a:chExt cx="4813202" cy="4816502"/>
                </a:xfrm>
              </p:grpSpPr>
              <p:sp>
                <p:nvSpPr>
                  <p:cNvPr id="2611" name="直方体 2610"/>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2" name="直方体 2611"/>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42" name="グループ化 2641"/>
              <p:cNvGrpSpPr/>
              <p:nvPr/>
            </p:nvGrpSpPr>
            <p:grpSpPr>
              <a:xfrm>
                <a:off x="-1497600" y="1163726"/>
                <a:ext cx="8426538" cy="4816502"/>
                <a:chOff x="-10042936" y="1038564"/>
                <a:chExt cx="8426538" cy="4816502"/>
              </a:xfrm>
            </p:grpSpPr>
            <p:grpSp>
              <p:nvGrpSpPr>
                <p:cNvPr id="2643" name="グループ化 2642"/>
                <p:cNvGrpSpPr>
                  <a:grpSpLocks noChangeAspect="1"/>
                </p:cNvGrpSpPr>
                <p:nvPr/>
              </p:nvGrpSpPr>
              <p:grpSpPr>
                <a:xfrm>
                  <a:off x="-10042936" y="1038564"/>
                  <a:ext cx="4813202" cy="4816502"/>
                  <a:chOff x="3298416" y="1261493"/>
                  <a:chExt cx="4813202" cy="4816502"/>
                </a:xfrm>
              </p:grpSpPr>
              <p:sp>
                <p:nvSpPr>
                  <p:cNvPr id="2675" name="直方体 2674"/>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6" name="直方体 2675"/>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44" name="グループ化 2643"/>
                <p:cNvGrpSpPr>
                  <a:grpSpLocks noChangeAspect="1"/>
                </p:cNvGrpSpPr>
                <p:nvPr/>
              </p:nvGrpSpPr>
              <p:grpSpPr>
                <a:xfrm>
                  <a:off x="-6429600" y="1038564"/>
                  <a:ext cx="4813202" cy="4816502"/>
                  <a:chOff x="3298416" y="1261493"/>
                  <a:chExt cx="4813202" cy="4816502"/>
                </a:xfrm>
              </p:grpSpPr>
              <p:sp>
                <p:nvSpPr>
                  <p:cNvPr id="2645" name="直方体 2644"/>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6" name="直方体 2645"/>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2770" name="グループ化 2769"/>
            <p:cNvGrpSpPr/>
            <p:nvPr/>
          </p:nvGrpSpPr>
          <p:grpSpPr>
            <a:xfrm>
              <a:off x="5727600" y="1152000"/>
              <a:ext cx="8426538" cy="4816502"/>
              <a:chOff x="-10042936" y="1038564"/>
              <a:chExt cx="8426538" cy="4816502"/>
            </a:xfrm>
          </p:grpSpPr>
          <p:grpSp>
            <p:nvGrpSpPr>
              <p:cNvPr id="2835" name="グループ化 2834"/>
              <p:cNvGrpSpPr>
                <a:grpSpLocks noChangeAspect="1"/>
              </p:cNvGrpSpPr>
              <p:nvPr/>
            </p:nvGrpSpPr>
            <p:grpSpPr>
              <a:xfrm>
                <a:off x="-10042936" y="1038564"/>
                <a:ext cx="4813202" cy="4816502"/>
                <a:chOff x="3298416" y="1261493"/>
                <a:chExt cx="4813202" cy="4816502"/>
              </a:xfrm>
            </p:grpSpPr>
            <p:sp>
              <p:nvSpPr>
                <p:cNvPr id="2867" name="直方体 2866"/>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8" name="直方体 2867"/>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36" name="グループ化 2835"/>
              <p:cNvGrpSpPr>
                <a:grpSpLocks noChangeAspect="1"/>
              </p:cNvGrpSpPr>
              <p:nvPr/>
            </p:nvGrpSpPr>
            <p:grpSpPr>
              <a:xfrm>
                <a:off x="-6429600" y="1038564"/>
                <a:ext cx="4813202" cy="4816502"/>
                <a:chOff x="3298416" y="1261493"/>
                <a:chExt cx="4813202" cy="4816502"/>
              </a:xfrm>
            </p:grpSpPr>
            <p:sp>
              <p:nvSpPr>
                <p:cNvPr id="2837" name="直方体 2836"/>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8" name="直方体 2837"/>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772" name="グループ化 2771"/>
            <p:cNvGrpSpPr>
              <a:grpSpLocks noChangeAspect="1"/>
            </p:cNvGrpSpPr>
            <p:nvPr/>
          </p:nvGrpSpPr>
          <p:grpSpPr>
            <a:xfrm>
              <a:off x="12948862" y="1152000"/>
              <a:ext cx="4813202" cy="4816502"/>
              <a:chOff x="3298416" y="1261493"/>
              <a:chExt cx="4813202" cy="4816502"/>
            </a:xfrm>
          </p:grpSpPr>
          <p:sp>
            <p:nvSpPr>
              <p:cNvPr id="2804" name="直方体 2803"/>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5" name="直方体 2804"/>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0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247" name="グループ化 3246"/>
          <p:cNvGrpSpPr>
            <a:grpSpLocks noChangeAspect="1"/>
          </p:cNvGrpSpPr>
          <p:nvPr/>
        </p:nvGrpSpPr>
        <p:grpSpPr>
          <a:xfrm>
            <a:off x="6987663" y="4185340"/>
            <a:ext cx="950400" cy="230832"/>
            <a:chOff x="3638919" y="1052174"/>
            <a:chExt cx="3342247" cy="990855"/>
          </a:xfrm>
        </p:grpSpPr>
        <p:sp>
          <p:nvSpPr>
            <p:cNvPr id="3248" name="左大かっこ 3247"/>
            <p:cNvSpPr/>
            <p:nvPr/>
          </p:nvSpPr>
          <p:spPr>
            <a:xfrm rot="16200000">
              <a:off x="5116879" y="-351108"/>
              <a:ext cx="386328" cy="3342247"/>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49" name="テキスト ボックス 3248"/>
            <p:cNvSpPr txBox="1"/>
            <p:nvPr/>
          </p:nvSpPr>
          <p:spPr>
            <a:xfrm>
              <a:off x="4477988" y="1052174"/>
              <a:ext cx="1664111" cy="990855"/>
            </a:xfrm>
            <a:prstGeom prst="rect">
              <a:avLst/>
            </a:prstGeom>
            <a:noFill/>
            <a:effectLst/>
          </p:spPr>
          <p:txBody>
            <a:bodyPr wrap="none" rtlCol="0" anchor="ctr" anchorCtr="0">
              <a:spAutoFit/>
            </a:bodyPr>
            <a:lstStyle/>
            <a:p>
              <a:r>
                <a:rPr lang="en-US" altLang="ja-JP" sz="900" dirty="0">
                  <a:solidFill>
                    <a:schemeClr val="tx1"/>
                  </a:solidFill>
                  <a:effectLst>
                    <a:glow rad="228600">
                      <a:schemeClr val="bg1"/>
                    </a:glow>
                  </a:effectLst>
                  <a:latin typeface="Cambria Math" panose="02040503050406030204" pitchFamily="18" charset="0"/>
                  <a:ea typeface="Cambria Math" panose="02040503050406030204" pitchFamily="18" charset="0"/>
                </a:rPr>
                <a:t>10nm</a:t>
              </a:r>
              <a:endParaRPr kumimoji="1" lang="ja-JP" altLang="en-US" sz="900" dirty="0">
                <a:solidFill>
                  <a:schemeClr val="tx1"/>
                </a:solidFill>
                <a:effectLst>
                  <a:glow rad="228600">
                    <a:schemeClr val="bg1"/>
                  </a:glow>
                </a:effectLst>
                <a:latin typeface="Cambria Math" panose="02040503050406030204" pitchFamily="18" charset="0"/>
              </a:endParaRPr>
            </a:p>
          </p:txBody>
        </p:sp>
      </p:grpSp>
      <p:grpSp>
        <p:nvGrpSpPr>
          <p:cNvPr id="3250" name="グループ化 3249"/>
          <p:cNvGrpSpPr>
            <a:grpSpLocks noChangeAspect="1"/>
          </p:cNvGrpSpPr>
          <p:nvPr/>
        </p:nvGrpSpPr>
        <p:grpSpPr>
          <a:xfrm>
            <a:off x="1287813" y="2931504"/>
            <a:ext cx="6966000" cy="1267016"/>
            <a:chOff x="-8718862" y="1152000"/>
            <a:chExt cx="26480926" cy="4816502"/>
          </a:xfrm>
        </p:grpSpPr>
        <p:grpSp>
          <p:nvGrpSpPr>
            <p:cNvPr id="3251" name="グループ化 3250"/>
            <p:cNvGrpSpPr/>
            <p:nvPr/>
          </p:nvGrpSpPr>
          <p:grpSpPr>
            <a:xfrm>
              <a:off x="-8718862" y="1152000"/>
              <a:ext cx="15647800" cy="4816502"/>
              <a:chOff x="-8718862" y="1163726"/>
              <a:chExt cx="15647800" cy="4816502"/>
            </a:xfrm>
          </p:grpSpPr>
          <p:grpSp>
            <p:nvGrpSpPr>
              <p:cNvPr id="3346" name="グループ化 3345"/>
              <p:cNvGrpSpPr/>
              <p:nvPr/>
            </p:nvGrpSpPr>
            <p:grpSpPr>
              <a:xfrm>
                <a:off x="-8718862" y="1163726"/>
                <a:ext cx="8426538" cy="4816502"/>
                <a:chOff x="-10042936" y="1038564"/>
                <a:chExt cx="8426538" cy="4816502"/>
              </a:xfrm>
            </p:grpSpPr>
            <p:grpSp>
              <p:nvGrpSpPr>
                <p:cNvPr id="3410" name="グループ化 3409"/>
                <p:cNvGrpSpPr>
                  <a:grpSpLocks noChangeAspect="1"/>
                </p:cNvGrpSpPr>
                <p:nvPr/>
              </p:nvGrpSpPr>
              <p:grpSpPr>
                <a:xfrm>
                  <a:off x="-10042936" y="1038564"/>
                  <a:ext cx="4813202" cy="4816502"/>
                  <a:chOff x="3298416" y="1261493"/>
                  <a:chExt cx="4813202" cy="4816502"/>
                </a:xfrm>
              </p:grpSpPr>
              <p:sp>
                <p:nvSpPr>
                  <p:cNvPr id="3442" name="直方体 3441"/>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3" name="直方体 3442"/>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4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11" name="グループ化 3410"/>
                <p:cNvGrpSpPr>
                  <a:grpSpLocks noChangeAspect="1"/>
                </p:cNvGrpSpPr>
                <p:nvPr/>
              </p:nvGrpSpPr>
              <p:grpSpPr>
                <a:xfrm>
                  <a:off x="-6429600" y="1038564"/>
                  <a:ext cx="4813202" cy="4816502"/>
                  <a:chOff x="3298416" y="1261493"/>
                  <a:chExt cx="4813202" cy="4816502"/>
                </a:xfrm>
              </p:grpSpPr>
              <p:sp>
                <p:nvSpPr>
                  <p:cNvPr id="3412" name="直方体 3411"/>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3" name="直方体 3412"/>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347" name="グループ化 3346"/>
              <p:cNvGrpSpPr/>
              <p:nvPr/>
            </p:nvGrpSpPr>
            <p:grpSpPr>
              <a:xfrm>
                <a:off x="-1497600" y="1163726"/>
                <a:ext cx="8426538" cy="4816502"/>
                <a:chOff x="-10042936" y="1038564"/>
                <a:chExt cx="8426538" cy="4816502"/>
              </a:xfrm>
            </p:grpSpPr>
            <p:grpSp>
              <p:nvGrpSpPr>
                <p:cNvPr id="3348" name="グループ化 3347"/>
                <p:cNvGrpSpPr>
                  <a:grpSpLocks noChangeAspect="1"/>
                </p:cNvGrpSpPr>
                <p:nvPr/>
              </p:nvGrpSpPr>
              <p:grpSpPr>
                <a:xfrm>
                  <a:off x="-10042936" y="1038564"/>
                  <a:ext cx="4813202" cy="4816502"/>
                  <a:chOff x="3298416" y="1261493"/>
                  <a:chExt cx="4813202" cy="4816502"/>
                </a:xfrm>
              </p:grpSpPr>
              <p:sp>
                <p:nvSpPr>
                  <p:cNvPr id="3380" name="直方体 3379"/>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1" name="直方体 3380"/>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8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49" name="グループ化 3348"/>
                <p:cNvGrpSpPr>
                  <a:grpSpLocks noChangeAspect="1"/>
                </p:cNvGrpSpPr>
                <p:nvPr/>
              </p:nvGrpSpPr>
              <p:grpSpPr>
                <a:xfrm>
                  <a:off x="-6429600" y="1038564"/>
                  <a:ext cx="4813202" cy="4816502"/>
                  <a:chOff x="3298416" y="1261493"/>
                  <a:chExt cx="4813202" cy="4816502"/>
                </a:xfrm>
              </p:grpSpPr>
              <p:sp>
                <p:nvSpPr>
                  <p:cNvPr id="3350" name="直方体 3349"/>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1" name="直方体 3350"/>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5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252" name="グループ化 3251"/>
            <p:cNvGrpSpPr/>
            <p:nvPr/>
          </p:nvGrpSpPr>
          <p:grpSpPr>
            <a:xfrm>
              <a:off x="5727600" y="1152000"/>
              <a:ext cx="8426538" cy="4816502"/>
              <a:chOff x="-10042936" y="1038564"/>
              <a:chExt cx="8426538" cy="4816502"/>
            </a:xfrm>
          </p:grpSpPr>
          <p:grpSp>
            <p:nvGrpSpPr>
              <p:cNvPr id="3284" name="グループ化 3283"/>
              <p:cNvGrpSpPr>
                <a:grpSpLocks noChangeAspect="1"/>
              </p:cNvGrpSpPr>
              <p:nvPr/>
            </p:nvGrpSpPr>
            <p:grpSpPr>
              <a:xfrm>
                <a:off x="-10042936" y="1038564"/>
                <a:ext cx="4813202" cy="4816502"/>
                <a:chOff x="3298416" y="1261493"/>
                <a:chExt cx="4813202" cy="4816502"/>
              </a:xfrm>
            </p:grpSpPr>
            <p:sp>
              <p:nvSpPr>
                <p:cNvPr id="3316" name="直方体 3315"/>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7" name="直方体 3316"/>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85" name="グループ化 3284"/>
              <p:cNvGrpSpPr>
                <a:grpSpLocks noChangeAspect="1"/>
              </p:cNvGrpSpPr>
              <p:nvPr/>
            </p:nvGrpSpPr>
            <p:grpSpPr>
              <a:xfrm>
                <a:off x="-6429600" y="1038564"/>
                <a:ext cx="4813202" cy="4816502"/>
                <a:chOff x="3298416" y="1261493"/>
                <a:chExt cx="4813202" cy="4816502"/>
              </a:xfrm>
            </p:grpSpPr>
            <p:sp>
              <p:nvSpPr>
                <p:cNvPr id="3286" name="直方体 3285"/>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7" name="直方体 3286"/>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8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253" name="グループ化 3252"/>
            <p:cNvGrpSpPr>
              <a:grpSpLocks noChangeAspect="1"/>
            </p:cNvGrpSpPr>
            <p:nvPr/>
          </p:nvGrpSpPr>
          <p:grpSpPr>
            <a:xfrm>
              <a:off x="12948862" y="1152000"/>
              <a:ext cx="4813202" cy="4816502"/>
              <a:chOff x="3298416" y="1261493"/>
              <a:chExt cx="4813202" cy="4816502"/>
            </a:xfrm>
          </p:grpSpPr>
          <p:sp>
            <p:nvSpPr>
              <p:cNvPr id="3254" name="直方体 3253"/>
              <p:cNvSpPr>
                <a:spLocks noChangeAspect="1"/>
              </p:cNvSpPr>
              <p:nvPr/>
            </p:nvSpPr>
            <p:spPr>
              <a:xfrm rot="10800000">
                <a:off x="3298418" y="1264795"/>
                <a:ext cx="4813200" cy="4813200"/>
              </a:xfrm>
              <a:prstGeom prst="cube">
                <a:avLst/>
              </a:prstGeom>
              <a:solidFill>
                <a:schemeClr val="accent5">
                  <a:lumMod val="60000"/>
                  <a:lumOff val="40000"/>
                  <a:alpha val="0"/>
                </a:schemeClr>
              </a:solidFill>
              <a:ln w="3175">
                <a:solidFill>
                  <a:schemeClr val="tx1">
                    <a:alpha val="50000"/>
                  </a:schemeClr>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5" name="直方体 3254"/>
              <p:cNvSpPr>
                <a:spLocks noChangeAspect="1"/>
              </p:cNvSpPr>
              <p:nvPr/>
            </p:nvSpPr>
            <p:spPr>
              <a:xfrm>
                <a:off x="3298416" y="1261493"/>
                <a:ext cx="4813200" cy="4813200"/>
              </a:xfrm>
              <a:prstGeom prst="cube">
                <a:avLst/>
              </a:prstGeom>
              <a:noFill/>
              <a:ln w="3175">
                <a:solidFill>
                  <a:schemeClr val="tx1"/>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184" y="3647173"/>
                <a:ext cx="108000" cy="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133" y="305858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60" y="25319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6608013" y="424803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710729" y="26927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489523" y="23947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00" y="226479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127" y="3468868"/>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757073" y="1681456"/>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4096158" y="5216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328264" y="15620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490" y="199022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908" y="1840715"/>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4568184" y="4051294"/>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5705582" y="2208792"/>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6739569" y="203136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398" y="2578951"/>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525" y="48047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90462" y="493924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3911026" y="356531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5517021" y="417489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986" y="1400745"/>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449" y="4267226"/>
                <a:ext cx="100800" cy="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7325778" y="1655879"/>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495356" y="3233183"/>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52116">
                <a:off x="7079033" y="344585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3425">
                <a:off x="5412773" y="3254310"/>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3495">
                <a:off x="6682933" y="5105808"/>
                <a:ext cx="108000" cy="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7864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サトイモの葉</a:t>
            </a:r>
          </a:p>
        </p:txBody>
      </p:sp>
      <p:sp>
        <p:nvSpPr>
          <p:cNvPr id="3" name="テキスト プレースホルダー 2"/>
          <p:cNvSpPr>
            <a:spLocks noGrp="1"/>
          </p:cNvSpPr>
          <p:nvPr>
            <p:ph type="body" sz="quarter" idx="13"/>
          </p:nvPr>
        </p:nvSpPr>
        <p:spPr/>
        <p:txBody>
          <a:bodyPr/>
          <a:lstStyle/>
          <a:p>
            <a:endParaRPr kumimoji="1" lang="ja-JP" alt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6084" y="752827"/>
            <a:ext cx="6139544" cy="407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2897" b="90421" l="9767" r="93488">
                        <a14:foregroundMark x1="27442" y1="83178" x2="52403" y2="83178"/>
                        <a14:foregroundMark x1="52403" y1="83178" x2="53798" y2="90421"/>
                        <a14:foregroundMark x1="54419" y1="82009" x2="82481" y2="56075"/>
                        <a14:foregroundMark x1="83411" y1="62383" x2="89302" y2="58645"/>
                        <a14:foregroundMark x1="90853" y1="57477" x2="88372" y2="50234"/>
                        <a14:foregroundMark x1="92713" y1="49533" x2="91163" y2="55374"/>
                        <a14:foregroundMark x1="21705" y1="82243" x2="27287" y2="83879"/>
                        <a14:foregroundMark x1="14574" y1="59112" x2="20775" y2="58178"/>
                        <a14:foregroundMark x1="83256" y1="43925" x2="87287" y2="43692"/>
                        <a14:foregroundMark x1="15039" y1="59112" x2="17984" y2="66121"/>
                        <a14:foregroundMark x1="16124" y1="68692" x2="17364" y2="53271"/>
                        <a14:foregroundMark x1="16744" y1="73364" x2="20930" y2="80607"/>
                        <a14:foregroundMark x1="14419" y1="58879" x2="16589" y2="53505"/>
                        <a14:foregroundMark x1="15969" y1="69159" x2="16744" y2="73131"/>
                        <a14:foregroundMark x1="37054" y1="85748" x2="47287" y2="85280"/>
                        <a14:backgroundMark x1="59380" y1="29206" x2="64496" y2="27103"/>
                        <a14:backgroundMark x1="36279" y1="29439" x2="44806" y2="26168"/>
                        <a14:backgroundMark x1="83256" y1="63318" x2="90698" y2="60047"/>
                        <a14:backgroundMark x1="83566" y1="43458" x2="85426" y2="42523"/>
                        <a14:backgroundMark x1="60155" y1="27103" x2="66047" y2="30841"/>
                        <a14:backgroundMark x1="15504" y1="54907" x2="11318" y2="65654"/>
                        <a14:backgroundMark x1="15504" y1="69159" x2="17519" y2="78738"/>
                        <a14:backgroundMark x1="16744" y1="74766" x2="18915" y2="78505"/>
                        <a14:backgroundMark x1="52093" y1="85047" x2="52558" y2="89019"/>
                        <a14:backgroundMark x1="39845" y1="85981" x2="33178" y2="87150"/>
                      </a14:backgroundRemoval>
                    </a14:imgEffect>
                  </a14:imgLayer>
                </a14:imgProps>
              </a:ext>
              <a:ext uri="{28A0092B-C50C-407E-A947-70E740481C1C}">
                <a14:useLocalDpi xmlns:a14="http://schemas.microsoft.com/office/drawing/2010/main" val="0"/>
              </a:ext>
            </a:extLst>
          </a:blip>
          <a:srcRect/>
          <a:stretch/>
        </p:blipFill>
        <p:spPr bwMode="auto">
          <a:xfrm>
            <a:off x="3275856" y="2787885"/>
            <a:ext cx="6139544" cy="407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251520" y="6318612"/>
            <a:ext cx="4320480" cy="461665"/>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04</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30</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ja-JP" altLang="en-US" sz="900" dirty="0">
                <a:latin typeface="+mn-ea"/>
                <a:cs typeface="メイリオ" pitchFamily="50" charset="-128"/>
              </a:rPr>
              <a:t>サトイモの葉</a:t>
            </a:r>
            <a:r>
              <a:rPr lang="ja-JP" altLang="ja-JP" sz="900" dirty="0">
                <a:solidFill>
                  <a:srgbClr val="333333"/>
                </a:solidFill>
                <a:latin typeface="+mn-ea"/>
                <a:cs typeface="メイリオ" pitchFamily="50" charset="-128"/>
              </a:rPr>
              <a:t>　</a:t>
            </a:r>
            <a:r>
              <a:rPr lang="en-US" altLang="ja-JP" sz="900" dirty="0">
                <a:hlinkClick r:id="rId5"/>
              </a:rPr>
              <a:t>chappy</a:t>
            </a:r>
            <a:r>
              <a:rPr lang="ja-JP" altLang="en-US" sz="900" dirty="0"/>
              <a:t>氏</a:t>
            </a:r>
            <a:endParaRPr lang="en-US" altLang="ja-JP" sz="900" dirty="0">
              <a:solidFill>
                <a:schemeClr val="bg1">
                  <a:lumMod val="50000"/>
                </a:schemeClr>
              </a:solidFill>
              <a:latin typeface="+mn-ea"/>
            </a:endParaRPr>
          </a:p>
        </p:txBody>
      </p:sp>
      <p:sp>
        <p:nvSpPr>
          <p:cNvPr id="6" name="フリーフォーム 5"/>
          <p:cNvSpPr/>
          <p:nvPr/>
        </p:nvSpPr>
        <p:spPr>
          <a:xfrm>
            <a:off x="4154796" y="3797523"/>
            <a:ext cx="4871457" cy="2413271"/>
          </a:xfrm>
          <a:custGeom>
            <a:avLst/>
            <a:gdLst>
              <a:gd name="connsiteX0" fmla="*/ 356259 w 4868883"/>
              <a:gd name="connsiteY0" fmla="*/ 2333501 h 2410691"/>
              <a:gd name="connsiteX1" fmla="*/ 320633 w 4868883"/>
              <a:gd name="connsiteY1" fmla="*/ 2161309 h 2410691"/>
              <a:gd name="connsiteX2" fmla="*/ 118753 w 4868883"/>
              <a:gd name="connsiteY2" fmla="*/ 1917865 h 2410691"/>
              <a:gd name="connsiteX3" fmla="*/ 112815 w 4868883"/>
              <a:gd name="connsiteY3" fmla="*/ 1561605 h 2410691"/>
              <a:gd name="connsiteX4" fmla="*/ 0 w 4868883"/>
              <a:gd name="connsiteY4" fmla="*/ 1377538 h 2410691"/>
              <a:gd name="connsiteX5" fmla="*/ 100940 w 4868883"/>
              <a:gd name="connsiteY5" fmla="*/ 1181595 h 2410691"/>
              <a:gd name="connsiteX6" fmla="*/ 89065 w 4868883"/>
              <a:gd name="connsiteY6" fmla="*/ 944088 h 2410691"/>
              <a:gd name="connsiteX7" fmla="*/ 237506 w 4868883"/>
              <a:gd name="connsiteY7" fmla="*/ 754083 h 2410691"/>
              <a:gd name="connsiteX8" fmla="*/ 267194 w 4868883"/>
              <a:gd name="connsiteY8" fmla="*/ 635330 h 2410691"/>
              <a:gd name="connsiteX9" fmla="*/ 433449 w 4868883"/>
              <a:gd name="connsiteY9" fmla="*/ 540327 h 2410691"/>
              <a:gd name="connsiteX10" fmla="*/ 570015 w 4868883"/>
              <a:gd name="connsiteY10" fmla="*/ 427512 h 2410691"/>
              <a:gd name="connsiteX11" fmla="*/ 694706 w 4868883"/>
              <a:gd name="connsiteY11" fmla="*/ 463138 h 2410691"/>
              <a:gd name="connsiteX12" fmla="*/ 1104405 w 4868883"/>
              <a:gd name="connsiteY12" fmla="*/ 195943 h 2410691"/>
              <a:gd name="connsiteX13" fmla="*/ 1235033 w 4868883"/>
              <a:gd name="connsiteY13" fmla="*/ 296883 h 2410691"/>
              <a:gd name="connsiteX14" fmla="*/ 1442852 w 4868883"/>
              <a:gd name="connsiteY14" fmla="*/ 190005 h 2410691"/>
              <a:gd name="connsiteX15" fmla="*/ 1609106 w 4868883"/>
              <a:gd name="connsiteY15" fmla="*/ 136566 h 2410691"/>
              <a:gd name="connsiteX16" fmla="*/ 1769423 w 4868883"/>
              <a:gd name="connsiteY16" fmla="*/ 154379 h 2410691"/>
              <a:gd name="connsiteX17" fmla="*/ 1929740 w 4868883"/>
              <a:gd name="connsiteY17" fmla="*/ 71252 h 2410691"/>
              <a:gd name="connsiteX18" fmla="*/ 2018805 w 4868883"/>
              <a:gd name="connsiteY18" fmla="*/ 71252 h 2410691"/>
              <a:gd name="connsiteX19" fmla="*/ 2220685 w 4868883"/>
              <a:gd name="connsiteY19" fmla="*/ 0 h 2410691"/>
              <a:gd name="connsiteX20" fmla="*/ 2689761 w 4868883"/>
              <a:gd name="connsiteY20" fmla="*/ 237506 h 2410691"/>
              <a:gd name="connsiteX21" fmla="*/ 2891641 w 4868883"/>
              <a:gd name="connsiteY21" fmla="*/ 178130 h 2410691"/>
              <a:gd name="connsiteX22" fmla="*/ 3182587 w 4868883"/>
              <a:gd name="connsiteY22" fmla="*/ 409699 h 2410691"/>
              <a:gd name="connsiteX23" fmla="*/ 3402280 w 4868883"/>
              <a:gd name="connsiteY23" fmla="*/ 391886 h 2410691"/>
              <a:gd name="connsiteX24" fmla="*/ 3598223 w 4868883"/>
              <a:gd name="connsiteY24" fmla="*/ 581891 h 2410691"/>
              <a:gd name="connsiteX25" fmla="*/ 3669475 w 4868883"/>
              <a:gd name="connsiteY25" fmla="*/ 771896 h 2410691"/>
              <a:gd name="connsiteX26" fmla="*/ 3788228 w 4868883"/>
              <a:gd name="connsiteY26" fmla="*/ 860961 h 2410691"/>
              <a:gd name="connsiteX27" fmla="*/ 3734789 w 4868883"/>
              <a:gd name="connsiteY27" fmla="*/ 1104405 h 2410691"/>
              <a:gd name="connsiteX28" fmla="*/ 3544784 w 4868883"/>
              <a:gd name="connsiteY28" fmla="*/ 1157844 h 2410691"/>
              <a:gd name="connsiteX29" fmla="*/ 3509158 w 4868883"/>
              <a:gd name="connsiteY29" fmla="*/ 1211283 h 2410691"/>
              <a:gd name="connsiteX30" fmla="*/ 3610098 w 4868883"/>
              <a:gd name="connsiteY30" fmla="*/ 1217221 h 2410691"/>
              <a:gd name="connsiteX31" fmla="*/ 4197927 w 4868883"/>
              <a:gd name="connsiteY31" fmla="*/ 789709 h 2410691"/>
              <a:gd name="connsiteX32" fmla="*/ 4387932 w 4868883"/>
              <a:gd name="connsiteY32" fmla="*/ 742208 h 2410691"/>
              <a:gd name="connsiteX33" fmla="*/ 4583875 w 4868883"/>
              <a:gd name="connsiteY33" fmla="*/ 700644 h 2410691"/>
              <a:gd name="connsiteX34" fmla="*/ 4756067 w 4868883"/>
              <a:gd name="connsiteY34" fmla="*/ 688769 h 2410691"/>
              <a:gd name="connsiteX35" fmla="*/ 4744192 w 4868883"/>
              <a:gd name="connsiteY35" fmla="*/ 736270 h 2410691"/>
              <a:gd name="connsiteX36" fmla="*/ 4773880 w 4868883"/>
              <a:gd name="connsiteY36" fmla="*/ 789709 h 2410691"/>
              <a:gd name="connsiteX37" fmla="*/ 4744192 w 4868883"/>
              <a:gd name="connsiteY37" fmla="*/ 944088 h 2410691"/>
              <a:gd name="connsiteX38" fmla="*/ 4868883 w 4868883"/>
              <a:gd name="connsiteY38" fmla="*/ 1015340 h 2410691"/>
              <a:gd name="connsiteX39" fmla="*/ 4738254 w 4868883"/>
              <a:gd name="connsiteY39" fmla="*/ 1033153 h 2410691"/>
              <a:gd name="connsiteX40" fmla="*/ 4678878 w 4868883"/>
              <a:gd name="connsiteY40" fmla="*/ 1163782 h 2410691"/>
              <a:gd name="connsiteX41" fmla="*/ 4714504 w 4868883"/>
              <a:gd name="connsiteY41" fmla="*/ 1318161 h 2410691"/>
              <a:gd name="connsiteX42" fmla="*/ 4631376 w 4868883"/>
              <a:gd name="connsiteY42" fmla="*/ 1395351 h 2410691"/>
              <a:gd name="connsiteX43" fmla="*/ 4423558 w 4868883"/>
              <a:gd name="connsiteY43" fmla="*/ 1324099 h 2410691"/>
              <a:gd name="connsiteX44" fmla="*/ 4370119 w 4868883"/>
              <a:gd name="connsiteY44" fmla="*/ 1347849 h 2410691"/>
              <a:gd name="connsiteX45" fmla="*/ 4352306 w 4868883"/>
              <a:gd name="connsiteY45" fmla="*/ 1359725 h 2410691"/>
              <a:gd name="connsiteX46" fmla="*/ 4340431 w 4868883"/>
              <a:gd name="connsiteY46" fmla="*/ 1365662 h 2410691"/>
              <a:gd name="connsiteX47" fmla="*/ 4358244 w 4868883"/>
              <a:gd name="connsiteY47" fmla="*/ 1413164 h 2410691"/>
              <a:gd name="connsiteX48" fmla="*/ 4138550 w 4868883"/>
              <a:gd name="connsiteY48" fmla="*/ 1270660 h 2410691"/>
              <a:gd name="connsiteX49" fmla="*/ 3918857 w 4868883"/>
              <a:gd name="connsiteY49" fmla="*/ 1312223 h 2410691"/>
              <a:gd name="connsiteX50" fmla="*/ 3734789 w 4868883"/>
              <a:gd name="connsiteY50" fmla="*/ 1264722 h 2410691"/>
              <a:gd name="connsiteX51" fmla="*/ 3455719 w 4868883"/>
              <a:gd name="connsiteY51" fmla="*/ 1401288 h 2410691"/>
              <a:gd name="connsiteX52" fmla="*/ 3111335 w 4868883"/>
              <a:gd name="connsiteY52" fmla="*/ 1430977 h 2410691"/>
              <a:gd name="connsiteX53" fmla="*/ 3016332 w 4868883"/>
              <a:gd name="connsiteY53" fmla="*/ 1502228 h 2410691"/>
              <a:gd name="connsiteX54" fmla="*/ 2939142 w 4868883"/>
              <a:gd name="connsiteY54" fmla="*/ 1490353 h 2410691"/>
              <a:gd name="connsiteX55" fmla="*/ 2856015 w 4868883"/>
              <a:gd name="connsiteY55" fmla="*/ 1597231 h 2410691"/>
              <a:gd name="connsiteX56" fmla="*/ 2606633 w 4868883"/>
              <a:gd name="connsiteY56" fmla="*/ 1686296 h 2410691"/>
              <a:gd name="connsiteX57" fmla="*/ 2464130 w 4868883"/>
              <a:gd name="connsiteY57" fmla="*/ 1715984 h 2410691"/>
              <a:gd name="connsiteX58" fmla="*/ 2291937 w 4868883"/>
              <a:gd name="connsiteY58" fmla="*/ 1876301 h 2410691"/>
              <a:gd name="connsiteX59" fmla="*/ 1977241 w 4868883"/>
              <a:gd name="connsiteY59" fmla="*/ 1929740 h 2410691"/>
              <a:gd name="connsiteX60" fmla="*/ 1900052 w 4868883"/>
              <a:gd name="connsiteY60" fmla="*/ 1905990 h 2410691"/>
              <a:gd name="connsiteX61" fmla="*/ 1656607 w 4868883"/>
              <a:gd name="connsiteY61" fmla="*/ 2303813 h 2410691"/>
              <a:gd name="connsiteX62" fmla="*/ 1134093 w 4868883"/>
              <a:gd name="connsiteY62" fmla="*/ 2339439 h 2410691"/>
              <a:gd name="connsiteX63" fmla="*/ 742207 w 4868883"/>
              <a:gd name="connsiteY63" fmla="*/ 2410691 h 2410691"/>
              <a:gd name="connsiteX64" fmla="*/ 356259 w 4868883"/>
              <a:gd name="connsiteY64" fmla="*/ 2333501 h 2410691"/>
              <a:gd name="connsiteX0" fmla="*/ 356259 w 4868883"/>
              <a:gd name="connsiteY0" fmla="*/ 2333501 h 2410691"/>
              <a:gd name="connsiteX1" fmla="*/ 320633 w 4868883"/>
              <a:gd name="connsiteY1" fmla="*/ 2161309 h 2410691"/>
              <a:gd name="connsiteX2" fmla="*/ 118753 w 4868883"/>
              <a:gd name="connsiteY2" fmla="*/ 1917865 h 2410691"/>
              <a:gd name="connsiteX3" fmla="*/ 112815 w 4868883"/>
              <a:gd name="connsiteY3" fmla="*/ 1561605 h 2410691"/>
              <a:gd name="connsiteX4" fmla="*/ 0 w 4868883"/>
              <a:gd name="connsiteY4" fmla="*/ 1377538 h 2410691"/>
              <a:gd name="connsiteX5" fmla="*/ 100940 w 4868883"/>
              <a:gd name="connsiteY5" fmla="*/ 1181595 h 2410691"/>
              <a:gd name="connsiteX6" fmla="*/ 89065 w 4868883"/>
              <a:gd name="connsiteY6" fmla="*/ 944088 h 2410691"/>
              <a:gd name="connsiteX7" fmla="*/ 237506 w 4868883"/>
              <a:gd name="connsiteY7" fmla="*/ 754083 h 2410691"/>
              <a:gd name="connsiteX8" fmla="*/ 267194 w 4868883"/>
              <a:gd name="connsiteY8" fmla="*/ 635330 h 2410691"/>
              <a:gd name="connsiteX9" fmla="*/ 433449 w 4868883"/>
              <a:gd name="connsiteY9" fmla="*/ 540327 h 2410691"/>
              <a:gd name="connsiteX10" fmla="*/ 570015 w 4868883"/>
              <a:gd name="connsiteY10" fmla="*/ 427512 h 2410691"/>
              <a:gd name="connsiteX11" fmla="*/ 694706 w 4868883"/>
              <a:gd name="connsiteY11" fmla="*/ 463138 h 2410691"/>
              <a:gd name="connsiteX12" fmla="*/ 1104405 w 4868883"/>
              <a:gd name="connsiteY12" fmla="*/ 195943 h 2410691"/>
              <a:gd name="connsiteX13" fmla="*/ 1235033 w 4868883"/>
              <a:gd name="connsiteY13" fmla="*/ 296883 h 2410691"/>
              <a:gd name="connsiteX14" fmla="*/ 1442852 w 4868883"/>
              <a:gd name="connsiteY14" fmla="*/ 190005 h 2410691"/>
              <a:gd name="connsiteX15" fmla="*/ 1609106 w 4868883"/>
              <a:gd name="connsiteY15" fmla="*/ 136566 h 2410691"/>
              <a:gd name="connsiteX16" fmla="*/ 1769423 w 4868883"/>
              <a:gd name="connsiteY16" fmla="*/ 154379 h 2410691"/>
              <a:gd name="connsiteX17" fmla="*/ 1929740 w 4868883"/>
              <a:gd name="connsiteY17" fmla="*/ 71252 h 2410691"/>
              <a:gd name="connsiteX18" fmla="*/ 2018805 w 4868883"/>
              <a:gd name="connsiteY18" fmla="*/ 71252 h 2410691"/>
              <a:gd name="connsiteX19" fmla="*/ 2220685 w 4868883"/>
              <a:gd name="connsiteY19" fmla="*/ 0 h 2410691"/>
              <a:gd name="connsiteX20" fmla="*/ 2689761 w 4868883"/>
              <a:gd name="connsiteY20" fmla="*/ 237506 h 2410691"/>
              <a:gd name="connsiteX21" fmla="*/ 2891641 w 4868883"/>
              <a:gd name="connsiteY21" fmla="*/ 178130 h 2410691"/>
              <a:gd name="connsiteX22" fmla="*/ 3182587 w 4868883"/>
              <a:gd name="connsiteY22" fmla="*/ 409699 h 2410691"/>
              <a:gd name="connsiteX23" fmla="*/ 3402280 w 4868883"/>
              <a:gd name="connsiteY23" fmla="*/ 391886 h 2410691"/>
              <a:gd name="connsiteX24" fmla="*/ 3598223 w 4868883"/>
              <a:gd name="connsiteY24" fmla="*/ 581891 h 2410691"/>
              <a:gd name="connsiteX25" fmla="*/ 3669475 w 4868883"/>
              <a:gd name="connsiteY25" fmla="*/ 771896 h 2410691"/>
              <a:gd name="connsiteX26" fmla="*/ 3788228 w 4868883"/>
              <a:gd name="connsiteY26" fmla="*/ 860961 h 2410691"/>
              <a:gd name="connsiteX27" fmla="*/ 3734789 w 4868883"/>
              <a:gd name="connsiteY27" fmla="*/ 1104405 h 2410691"/>
              <a:gd name="connsiteX28" fmla="*/ 3544784 w 4868883"/>
              <a:gd name="connsiteY28" fmla="*/ 1157844 h 2410691"/>
              <a:gd name="connsiteX29" fmla="*/ 3509158 w 4868883"/>
              <a:gd name="connsiteY29" fmla="*/ 1211283 h 2410691"/>
              <a:gd name="connsiteX30" fmla="*/ 3610098 w 4868883"/>
              <a:gd name="connsiteY30" fmla="*/ 1217221 h 2410691"/>
              <a:gd name="connsiteX31" fmla="*/ 4197927 w 4868883"/>
              <a:gd name="connsiteY31" fmla="*/ 789709 h 2410691"/>
              <a:gd name="connsiteX32" fmla="*/ 4387932 w 4868883"/>
              <a:gd name="connsiteY32" fmla="*/ 742208 h 2410691"/>
              <a:gd name="connsiteX33" fmla="*/ 4583875 w 4868883"/>
              <a:gd name="connsiteY33" fmla="*/ 700644 h 2410691"/>
              <a:gd name="connsiteX34" fmla="*/ 4756067 w 4868883"/>
              <a:gd name="connsiteY34" fmla="*/ 688769 h 2410691"/>
              <a:gd name="connsiteX35" fmla="*/ 4744192 w 4868883"/>
              <a:gd name="connsiteY35" fmla="*/ 736270 h 2410691"/>
              <a:gd name="connsiteX36" fmla="*/ 4773880 w 4868883"/>
              <a:gd name="connsiteY36" fmla="*/ 789709 h 2410691"/>
              <a:gd name="connsiteX37" fmla="*/ 4744192 w 4868883"/>
              <a:gd name="connsiteY37" fmla="*/ 944088 h 2410691"/>
              <a:gd name="connsiteX38" fmla="*/ 4868883 w 4868883"/>
              <a:gd name="connsiteY38" fmla="*/ 1015340 h 2410691"/>
              <a:gd name="connsiteX39" fmla="*/ 4738254 w 4868883"/>
              <a:gd name="connsiteY39" fmla="*/ 1033153 h 2410691"/>
              <a:gd name="connsiteX40" fmla="*/ 4678878 w 4868883"/>
              <a:gd name="connsiteY40" fmla="*/ 1163782 h 2410691"/>
              <a:gd name="connsiteX41" fmla="*/ 4714504 w 4868883"/>
              <a:gd name="connsiteY41" fmla="*/ 1318161 h 2410691"/>
              <a:gd name="connsiteX42" fmla="*/ 4631376 w 4868883"/>
              <a:gd name="connsiteY42" fmla="*/ 1395351 h 2410691"/>
              <a:gd name="connsiteX43" fmla="*/ 4423558 w 4868883"/>
              <a:gd name="connsiteY43" fmla="*/ 1324099 h 2410691"/>
              <a:gd name="connsiteX44" fmla="*/ 4370119 w 4868883"/>
              <a:gd name="connsiteY44" fmla="*/ 1347849 h 2410691"/>
              <a:gd name="connsiteX45" fmla="*/ 4352306 w 4868883"/>
              <a:gd name="connsiteY45" fmla="*/ 1359725 h 2410691"/>
              <a:gd name="connsiteX46" fmla="*/ 4340431 w 4868883"/>
              <a:gd name="connsiteY46" fmla="*/ 1365662 h 2410691"/>
              <a:gd name="connsiteX47" fmla="*/ 4358244 w 4868883"/>
              <a:gd name="connsiteY47" fmla="*/ 1413164 h 2410691"/>
              <a:gd name="connsiteX48" fmla="*/ 4138550 w 4868883"/>
              <a:gd name="connsiteY48" fmla="*/ 1270660 h 2410691"/>
              <a:gd name="connsiteX49" fmla="*/ 3918857 w 4868883"/>
              <a:gd name="connsiteY49" fmla="*/ 1312223 h 2410691"/>
              <a:gd name="connsiteX50" fmla="*/ 3734789 w 4868883"/>
              <a:gd name="connsiteY50" fmla="*/ 1264722 h 2410691"/>
              <a:gd name="connsiteX51" fmla="*/ 3455719 w 4868883"/>
              <a:gd name="connsiteY51" fmla="*/ 1401288 h 2410691"/>
              <a:gd name="connsiteX52" fmla="*/ 3111335 w 4868883"/>
              <a:gd name="connsiteY52" fmla="*/ 1430977 h 2410691"/>
              <a:gd name="connsiteX53" fmla="*/ 3016332 w 4868883"/>
              <a:gd name="connsiteY53" fmla="*/ 1502228 h 2410691"/>
              <a:gd name="connsiteX54" fmla="*/ 2939142 w 4868883"/>
              <a:gd name="connsiteY54" fmla="*/ 1490353 h 2410691"/>
              <a:gd name="connsiteX55" fmla="*/ 2856015 w 4868883"/>
              <a:gd name="connsiteY55" fmla="*/ 1597231 h 2410691"/>
              <a:gd name="connsiteX56" fmla="*/ 2606633 w 4868883"/>
              <a:gd name="connsiteY56" fmla="*/ 1686296 h 2410691"/>
              <a:gd name="connsiteX57" fmla="*/ 2464130 w 4868883"/>
              <a:gd name="connsiteY57" fmla="*/ 1715984 h 2410691"/>
              <a:gd name="connsiteX58" fmla="*/ 2291937 w 4868883"/>
              <a:gd name="connsiteY58" fmla="*/ 1876301 h 2410691"/>
              <a:gd name="connsiteX59" fmla="*/ 1977241 w 4868883"/>
              <a:gd name="connsiteY59" fmla="*/ 1929740 h 2410691"/>
              <a:gd name="connsiteX60" fmla="*/ 1900052 w 4868883"/>
              <a:gd name="connsiteY60" fmla="*/ 1905990 h 2410691"/>
              <a:gd name="connsiteX61" fmla="*/ 1656607 w 4868883"/>
              <a:gd name="connsiteY61" fmla="*/ 2303813 h 2410691"/>
              <a:gd name="connsiteX62" fmla="*/ 1134093 w 4868883"/>
              <a:gd name="connsiteY62" fmla="*/ 2339439 h 2410691"/>
              <a:gd name="connsiteX63" fmla="*/ 742207 w 4868883"/>
              <a:gd name="connsiteY63" fmla="*/ 2410691 h 2410691"/>
              <a:gd name="connsiteX64" fmla="*/ 356259 w 4868883"/>
              <a:gd name="connsiteY64" fmla="*/ 2333501 h 2410691"/>
              <a:gd name="connsiteX0" fmla="*/ 356259 w 4868883"/>
              <a:gd name="connsiteY0" fmla="*/ 2333501 h 2410691"/>
              <a:gd name="connsiteX1" fmla="*/ 320633 w 4868883"/>
              <a:gd name="connsiteY1" fmla="*/ 2161309 h 2410691"/>
              <a:gd name="connsiteX2" fmla="*/ 118753 w 4868883"/>
              <a:gd name="connsiteY2" fmla="*/ 1917865 h 2410691"/>
              <a:gd name="connsiteX3" fmla="*/ 112815 w 4868883"/>
              <a:gd name="connsiteY3" fmla="*/ 1561605 h 2410691"/>
              <a:gd name="connsiteX4" fmla="*/ 0 w 4868883"/>
              <a:gd name="connsiteY4" fmla="*/ 1377538 h 2410691"/>
              <a:gd name="connsiteX5" fmla="*/ 100940 w 4868883"/>
              <a:gd name="connsiteY5" fmla="*/ 1181595 h 2410691"/>
              <a:gd name="connsiteX6" fmla="*/ 89065 w 4868883"/>
              <a:gd name="connsiteY6" fmla="*/ 944088 h 2410691"/>
              <a:gd name="connsiteX7" fmla="*/ 237506 w 4868883"/>
              <a:gd name="connsiteY7" fmla="*/ 754083 h 2410691"/>
              <a:gd name="connsiteX8" fmla="*/ 267194 w 4868883"/>
              <a:gd name="connsiteY8" fmla="*/ 635330 h 2410691"/>
              <a:gd name="connsiteX9" fmla="*/ 433449 w 4868883"/>
              <a:gd name="connsiteY9" fmla="*/ 540327 h 2410691"/>
              <a:gd name="connsiteX10" fmla="*/ 570015 w 4868883"/>
              <a:gd name="connsiteY10" fmla="*/ 427512 h 2410691"/>
              <a:gd name="connsiteX11" fmla="*/ 694706 w 4868883"/>
              <a:gd name="connsiteY11" fmla="*/ 463138 h 2410691"/>
              <a:gd name="connsiteX12" fmla="*/ 1104405 w 4868883"/>
              <a:gd name="connsiteY12" fmla="*/ 195943 h 2410691"/>
              <a:gd name="connsiteX13" fmla="*/ 1235033 w 4868883"/>
              <a:gd name="connsiteY13" fmla="*/ 296883 h 2410691"/>
              <a:gd name="connsiteX14" fmla="*/ 1442852 w 4868883"/>
              <a:gd name="connsiteY14" fmla="*/ 190005 h 2410691"/>
              <a:gd name="connsiteX15" fmla="*/ 1609106 w 4868883"/>
              <a:gd name="connsiteY15" fmla="*/ 136566 h 2410691"/>
              <a:gd name="connsiteX16" fmla="*/ 1769423 w 4868883"/>
              <a:gd name="connsiteY16" fmla="*/ 154379 h 2410691"/>
              <a:gd name="connsiteX17" fmla="*/ 1929740 w 4868883"/>
              <a:gd name="connsiteY17" fmla="*/ 71252 h 2410691"/>
              <a:gd name="connsiteX18" fmla="*/ 2018805 w 4868883"/>
              <a:gd name="connsiteY18" fmla="*/ 71252 h 2410691"/>
              <a:gd name="connsiteX19" fmla="*/ 2220685 w 4868883"/>
              <a:gd name="connsiteY19" fmla="*/ 0 h 2410691"/>
              <a:gd name="connsiteX20" fmla="*/ 2689761 w 4868883"/>
              <a:gd name="connsiteY20" fmla="*/ 237506 h 2410691"/>
              <a:gd name="connsiteX21" fmla="*/ 2891641 w 4868883"/>
              <a:gd name="connsiteY21" fmla="*/ 178130 h 2410691"/>
              <a:gd name="connsiteX22" fmla="*/ 3182587 w 4868883"/>
              <a:gd name="connsiteY22" fmla="*/ 409699 h 2410691"/>
              <a:gd name="connsiteX23" fmla="*/ 3402280 w 4868883"/>
              <a:gd name="connsiteY23" fmla="*/ 391886 h 2410691"/>
              <a:gd name="connsiteX24" fmla="*/ 3598223 w 4868883"/>
              <a:gd name="connsiteY24" fmla="*/ 581891 h 2410691"/>
              <a:gd name="connsiteX25" fmla="*/ 3669475 w 4868883"/>
              <a:gd name="connsiteY25" fmla="*/ 771896 h 2410691"/>
              <a:gd name="connsiteX26" fmla="*/ 3788228 w 4868883"/>
              <a:gd name="connsiteY26" fmla="*/ 860961 h 2410691"/>
              <a:gd name="connsiteX27" fmla="*/ 3734789 w 4868883"/>
              <a:gd name="connsiteY27" fmla="*/ 1104405 h 2410691"/>
              <a:gd name="connsiteX28" fmla="*/ 3544784 w 4868883"/>
              <a:gd name="connsiteY28" fmla="*/ 1157844 h 2410691"/>
              <a:gd name="connsiteX29" fmla="*/ 3509158 w 4868883"/>
              <a:gd name="connsiteY29" fmla="*/ 1211283 h 2410691"/>
              <a:gd name="connsiteX30" fmla="*/ 3610098 w 4868883"/>
              <a:gd name="connsiteY30" fmla="*/ 1217221 h 2410691"/>
              <a:gd name="connsiteX31" fmla="*/ 4197927 w 4868883"/>
              <a:gd name="connsiteY31" fmla="*/ 789709 h 2410691"/>
              <a:gd name="connsiteX32" fmla="*/ 4387932 w 4868883"/>
              <a:gd name="connsiteY32" fmla="*/ 742208 h 2410691"/>
              <a:gd name="connsiteX33" fmla="*/ 4583875 w 4868883"/>
              <a:gd name="connsiteY33" fmla="*/ 700644 h 2410691"/>
              <a:gd name="connsiteX34" fmla="*/ 4756067 w 4868883"/>
              <a:gd name="connsiteY34" fmla="*/ 688769 h 2410691"/>
              <a:gd name="connsiteX35" fmla="*/ 4744192 w 4868883"/>
              <a:gd name="connsiteY35" fmla="*/ 736270 h 2410691"/>
              <a:gd name="connsiteX36" fmla="*/ 4773880 w 4868883"/>
              <a:gd name="connsiteY36" fmla="*/ 789709 h 2410691"/>
              <a:gd name="connsiteX37" fmla="*/ 4744192 w 4868883"/>
              <a:gd name="connsiteY37" fmla="*/ 944088 h 2410691"/>
              <a:gd name="connsiteX38" fmla="*/ 4868883 w 4868883"/>
              <a:gd name="connsiteY38" fmla="*/ 1015340 h 2410691"/>
              <a:gd name="connsiteX39" fmla="*/ 4738254 w 4868883"/>
              <a:gd name="connsiteY39" fmla="*/ 1033153 h 2410691"/>
              <a:gd name="connsiteX40" fmla="*/ 4678878 w 4868883"/>
              <a:gd name="connsiteY40" fmla="*/ 1163782 h 2410691"/>
              <a:gd name="connsiteX41" fmla="*/ 4714504 w 4868883"/>
              <a:gd name="connsiteY41" fmla="*/ 1318161 h 2410691"/>
              <a:gd name="connsiteX42" fmla="*/ 4631376 w 4868883"/>
              <a:gd name="connsiteY42" fmla="*/ 1395351 h 2410691"/>
              <a:gd name="connsiteX43" fmla="*/ 4423558 w 4868883"/>
              <a:gd name="connsiteY43" fmla="*/ 1324099 h 2410691"/>
              <a:gd name="connsiteX44" fmla="*/ 4370119 w 4868883"/>
              <a:gd name="connsiteY44" fmla="*/ 1347849 h 2410691"/>
              <a:gd name="connsiteX45" fmla="*/ 4352306 w 4868883"/>
              <a:gd name="connsiteY45" fmla="*/ 1359725 h 2410691"/>
              <a:gd name="connsiteX46" fmla="*/ 4340431 w 4868883"/>
              <a:gd name="connsiteY46" fmla="*/ 1365662 h 2410691"/>
              <a:gd name="connsiteX47" fmla="*/ 4358244 w 4868883"/>
              <a:gd name="connsiteY47" fmla="*/ 1413164 h 2410691"/>
              <a:gd name="connsiteX48" fmla="*/ 4138550 w 4868883"/>
              <a:gd name="connsiteY48" fmla="*/ 1270660 h 2410691"/>
              <a:gd name="connsiteX49" fmla="*/ 3918857 w 4868883"/>
              <a:gd name="connsiteY49" fmla="*/ 1312223 h 2410691"/>
              <a:gd name="connsiteX50" fmla="*/ 3734789 w 4868883"/>
              <a:gd name="connsiteY50" fmla="*/ 1264722 h 2410691"/>
              <a:gd name="connsiteX51" fmla="*/ 3455719 w 4868883"/>
              <a:gd name="connsiteY51" fmla="*/ 1401288 h 2410691"/>
              <a:gd name="connsiteX52" fmla="*/ 3111335 w 4868883"/>
              <a:gd name="connsiteY52" fmla="*/ 1430977 h 2410691"/>
              <a:gd name="connsiteX53" fmla="*/ 3016332 w 4868883"/>
              <a:gd name="connsiteY53" fmla="*/ 1502228 h 2410691"/>
              <a:gd name="connsiteX54" fmla="*/ 2939142 w 4868883"/>
              <a:gd name="connsiteY54" fmla="*/ 1490353 h 2410691"/>
              <a:gd name="connsiteX55" fmla="*/ 2856015 w 4868883"/>
              <a:gd name="connsiteY55" fmla="*/ 1597231 h 2410691"/>
              <a:gd name="connsiteX56" fmla="*/ 2606633 w 4868883"/>
              <a:gd name="connsiteY56" fmla="*/ 1686296 h 2410691"/>
              <a:gd name="connsiteX57" fmla="*/ 2464130 w 4868883"/>
              <a:gd name="connsiteY57" fmla="*/ 1715984 h 2410691"/>
              <a:gd name="connsiteX58" fmla="*/ 2291937 w 4868883"/>
              <a:gd name="connsiteY58" fmla="*/ 1876301 h 2410691"/>
              <a:gd name="connsiteX59" fmla="*/ 1977241 w 4868883"/>
              <a:gd name="connsiteY59" fmla="*/ 1929740 h 2410691"/>
              <a:gd name="connsiteX60" fmla="*/ 1900052 w 4868883"/>
              <a:gd name="connsiteY60" fmla="*/ 1905990 h 2410691"/>
              <a:gd name="connsiteX61" fmla="*/ 1656607 w 4868883"/>
              <a:gd name="connsiteY61" fmla="*/ 2303813 h 2410691"/>
              <a:gd name="connsiteX62" fmla="*/ 1134093 w 4868883"/>
              <a:gd name="connsiteY62" fmla="*/ 2339439 h 2410691"/>
              <a:gd name="connsiteX63" fmla="*/ 742207 w 4868883"/>
              <a:gd name="connsiteY63" fmla="*/ 2410691 h 2410691"/>
              <a:gd name="connsiteX64" fmla="*/ 356259 w 4868883"/>
              <a:gd name="connsiteY64" fmla="*/ 2333501 h 2410691"/>
              <a:gd name="connsiteX0" fmla="*/ 356259 w 4868883"/>
              <a:gd name="connsiteY0" fmla="*/ 2333501 h 2410691"/>
              <a:gd name="connsiteX1" fmla="*/ 320633 w 4868883"/>
              <a:gd name="connsiteY1" fmla="*/ 2161309 h 2410691"/>
              <a:gd name="connsiteX2" fmla="*/ 118753 w 4868883"/>
              <a:gd name="connsiteY2" fmla="*/ 1917865 h 2410691"/>
              <a:gd name="connsiteX3" fmla="*/ 112815 w 4868883"/>
              <a:gd name="connsiteY3" fmla="*/ 1561605 h 2410691"/>
              <a:gd name="connsiteX4" fmla="*/ 0 w 4868883"/>
              <a:gd name="connsiteY4" fmla="*/ 1377538 h 2410691"/>
              <a:gd name="connsiteX5" fmla="*/ 100940 w 4868883"/>
              <a:gd name="connsiteY5" fmla="*/ 1181595 h 2410691"/>
              <a:gd name="connsiteX6" fmla="*/ 89065 w 4868883"/>
              <a:gd name="connsiteY6" fmla="*/ 944088 h 2410691"/>
              <a:gd name="connsiteX7" fmla="*/ 237506 w 4868883"/>
              <a:gd name="connsiteY7" fmla="*/ 754083 h 2410691"/>
              <a:gd name="connsiteX8" fmla="*/ 267194 w 4868883"/>
              <a:gd name="connsiteY8" fmla="*/ 635330 h 2410691"/>
              <a:gd name="connsiteX9" fmla="*/ 433449 w 4868883"/>
              <a:gd name="connsiteY9" fmla="*/ 540327 h 2410691"/>
              <a:gd name="connsiteX10" fmla="*/ 570015 w 4868883"/>
              <a:gd name="connsiteY10" fmla="*/ 427512 h 2410691"/>
              <a:gd name="connsiteX11" fmla="*/ 694706 w 4868883"/>
              <a:gd name="connsiteY11" fmla="*/ 463138 h 2410691"/>
              <a:gd name="connsiteX12" fmla="*/ 1104405 w 4868883"/>
              <a:gd name="connsiteY12" fmla="*/ 195943 h 2410691"/>
              <a:gd name="connsiteX13" fmla="*/ 1235033 w 4868883"/>
              <a:gd name="connsiteY13" fmla="*/ 296883 h 2410691"/>
              <a:gd name="connsiteX14" fmla="*/ 1442852 w 4868883"/>
              <a:gd name="connsiteY14" fmla="*/ 190005 h 2410691"/>
              <a:gd name="connsiteX15" fmla="*/ 1609106 w 4868883"/>
              <a:gd name="connsiteY15" fmla="*/ 136566 h 2410691"/>
              <a:gd name="connsiteX16" fmla="*/ 1769423 w 4868883"/>
              <a:gd name="connsiteY16" fmla="*/ 154379 h 2410691"/>
              <a:gd name="connsiteX17" fmla="*/ 1929740 w 4868883"/>
              <a:gd name="connsiteY17" fmla="*/ 71252 h 2410691"/>
              <a:gd name="connsiteX18" fmla="*/ 2018805 w 4868883"/>
              <a:gd name="connsiteY18" fmla="*/ 71252 h 2410691"/>
              <a:gd name="connsiteX19" fmla="*/ 2220685 w 4868883"/>
              <a:gd name="connsiteY19" fmla="*/ 0 h 2410691"/>
              <a:gd name="connsiteX20" fmla="*/ 2689761 w 4868883"/>
              <a:gd name="connsiteY20" fmla="*/ 237506 h 2410691"/>
              <a:gd name="connsiteX21" fmla="*/ 2891641 w 4868883"/>
              <a:gd name="connsiteY21" fmla="*/ 178130 h 2410691"/>
              <a:gd name="connsiteX22" fmla="*/ 3182587 w 4868883"/>
              <a:gd name="connsiteY22" fmla="*/ 409699 h 2410691"/>
              <a:gd name="connsiteX23" fmla="*/ 3402280 w 4868883"/>
              <a:gd name="connsiteY23" fmla="*/ 391886 h 2410691"/>
              <a:gd name="connsiteX24" fmla="*/ 3598223 w 4868883"/>
              <a:gd name="connsiteY24" fmla="*/ 581891 h 2410691"/>
              <a:gd name="connsiteX25" fmla="*/ 3669475 w 4868883"/>
              <a:gd name="connsiteY25" fmla="*/ 771896 h 2410691"/>
              <a:gd name="connsiteX26" fmla="*/ 3788228 w 4868883"/>
              <a:gd name="connsiteY26" fmla="*/ 860961 h 2410691"/>
              <a:gd name="connsiteX27" fmla="*/ 3734789 w 4868883"/>
              <a:gd name="connsiteY27" fmla="*/ 1104405 h 2410691"/>
              <a:gd name="connsiteX28" fmla="*/ 3544784 w 4868883"/>
              <a:gd name="connsiteY28" fmla="*/ 1157844 h 2410691"/>
              <a:gd name="connsiteX29" fmla="*/ 3509158 w 4868883"/>
              <a:gd name="connsiteY29" fmla="*/ 1211283 h 2410691"/>
              <a:gd name="connsiteX30" fmla="*/ 3610098 w 4868883"/>
              <a:gd name="connsiteY30" fmla="*/ 1217221 h 2410691"/>
              <a:gd name="connsiteX31" fmla="*/ 4197927 w 4868883"/>
              <a:gd name="connsiteY31" fmla="*/ 789709 h 2410691"/>
              <a:gd name="connsiteX32" fmla="*/ 4387932 w 4868883"/>
              <a:gd name="connsiteY32" fmla="*/ 742208 h 2410691"/>
              <a:gd name="connsiteX33" fmla="*/ 4583875 w 4868883"/>
              <a:gd name="connsiteY33" fmla="*/ 700644 h 2410691"/>
              <a:gd name="connsiteX34" fmla="*/ 4756067 w 4868883"/>
              <a:gd name="connsiteY34" fmla="*/ 688769 h 2410691"/>
              <a:gd name="connsiteX35" fmla="*/ 4744192 w 4868883"/>
              <a:gd name="connsiteY35" fmla="*/ 736270 h 2410691"/>
              <a:gd name="connsiteX36" fmla="*/ 4773880 w 4868883"/>
              <a:gd name="connsiteY36" fmla="*/ 789709 h 2410691"/>
              <a:gd name="connsiteX37" fmla="*/ 4744192 w 4868883"/>
              <a:gd name="connsiteY37" fmla="*/ 944088 h 2410691"/>
              <a:gd name="connsiteX38" fmla="*/ 4868883 w 4868883"/>
              <a:gd name="connsiteY38" fmla="*/ 1015340 h 2410691"/>
              <a:gd name="connsiteX39" fmla="*/ 4738254 w 4868883"/>
              <a:gd name="connsiteY39" fmla="*/ 1033153 h 2410691"/>
              <a:gd name="connsiteX40" fmla="*/ 4678878 w 4868883"/>
              <a:gd name="connsiteY40" fmla="*/ 1163782 h 2410691"/>
              <a:gd name="connsiteX41" fmla="*/ 4714504 w 4868883"/>
              <a:gd name="connsiteY41" fmla="*/ 1318161 h 2410691"/>
              <a:gd name="connsiteX42" fmla="*/ 4631376 w 4868883"/>
              <a:gd name="connsiteY42" fmla="*/ 1395351 h 2410691"/>
              <a:gd name="connsiteX43" fmla="*/ 4423558 w 4868883"/>
              <a:gd name="connsiteY43" fmla="*/ 1324099 h 2410691"/>
              <a:gd name="connsiteX44" fmla="*/ 4370119 w 4868883"/>
              <a:gd name="connsiteY44" fmla="*/ 1347849 h 2410691"/>
              <a:gd name="connsiteX45" fmla="*/ 4352306 w 4868883"/>
              <a:gd name="connsiteY45" fmla="*/ 1359725 h 2410691"/>
              <a:gd name="connsiteX46" fmla="*/ 4340431 w 4868883"/>
              <a:gd name="connsiteY46" fmla="*/ 1365662 h 2410691"/>
              <a:gd name="connsiteX47" fmla="*/ 4358244 w 4868883"/>
              <a:gd name="connsiteY47" fmla="*/ 1413164 h 2410691"/>
              <a:gd name="connsiteX48" fmla="*/ 4138550 w 4868883"/>
              <a:gd name="connsiteY48" fmla="*/ 1270660 h 2410691"/>
              <a:gd name="connsiteX49" fmla="*/ 3918857 w 4868883"/>
              <a:gd name="connsiteY49" fmla="*/ 1312223 h 2410691"/>
              <a:gd name="connsiteX50" fmla="*/ 3734789 w 4868883"/>
              <a:gd name="connsiteY50" fmla="*/ 1264722 h 2410691"/>
              <a:gd name="connsiteX51" fmla="*/ 3455719 w 4868883"/>
              <a:gd name="connsiteY51" fmla="*/ 1401288 h 2410691"/>
              <a:gd name="connsiteX52" fmla="*/ 3111335 w 4868883"/>
              <a:gd name="connsiteY52" fmla="*/ 1430977 h 2410691"/>
              <a:gd name="connsiteX53" fmla="*/ 3016332 w 4868883"/>
              <a:gd name="connsiteY53" fmla="*/ 1502228 h 2410691"/>
              <a:gd name="connsiteX54" fmla="*/ 2939142 w 4868883"/>
              <a:gd name="connsiteY54" fmla="*/ 1490353 h 2410691"/>
              <a:gd name="connsiteX55" fmla="*/ 2856015 w 4868883"/>
              <a:gd name="connsiteY55" fmla="*/ 1597231 h 2410691"/>
              <a:gd name="connsiteX56" fmla="*/ 2606633 w 4868883"/>
              <a:gd name="connsiteY56" fmla="*/ 1686296 h 2410691"/>
              <a:gd name="connsiteX57" fmla="*/ 2464130 w 4868883"/>
              <a:gd name="connsiteY57" fmla="*/ 1715984 h 2410691"/>
              <a:gd name="connsiteX58" fmla="*/ 2291937 w 4868883"/>
              <a:gd name="connsiteY58" fmla="*/ 1876301 h 2410691"/>
              <a:gd name="connsiteX59" fmla="*/ 1977241 w 4868883"/>
              <a:gd name="connsiteY59" fmla="*/ 1929740 h 2410691"/>
              <a:gd name="connsiteX60" fmla="*/ 1900052 w 4868883"/>
              <a:gd name="connsiteY60" fmla="*/ 1905990 h 2410691"/>
              <a:gd name="connsiteX61" fmla="*/ 1656607 w 4868883"/>
              <a:gd name="connsiteY61" fmla="*/ 2303813 h 2410691"/>
              <a:gd name="connsiteX62" fmla="*/ 1134093 w 4868883"/>
              <a:gd name="connsiteY62" fmla="*/ 2339439 h 2410691"/>
              <a:gd name="connsiteX63" fmla="*/ 742207 w 4868883"/>
              <a:gd name="connsiteY63" fmla="*/ 2410691 h 2410691"/>
              <a:gd name="connsiteX64" fmla="*/ 356259 w 4868883"/>
              <a:gd name="connsiteY64" fmla="*/ 2333501 h 2410691"/>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8883"/>
              <a:gd name="connsiteY0" fmla="*/ 2338914 h 2416104"/>
              <a:gd name="connsiteX1" fmla="*/ 320633 w 4868883"/>
              <a:gd name="connsiteY1" fmla="*/ 2166722 h 2416104"/>
              <a:gd name="connsiteX2" fmla="*/ 118753 w 4868883"/>
              <a:gd name="connsiteY2" fmla="*/ 1923278 h 2416104"/>
              <a:gd name="connsiteX3" fmla="*/ 112815 w 4868883"/>
              <a:gd name="connsiteY3" fmla="*/ 1567018 h 2416104"/>
              <a:gd name="connsiteX4" fmla="*/ 0 w 4868883"/>
              <a:gd name="connsiteY4" fmla="*/ 1382951 h 2416104"/>
              <a:gd name="connsiteX5" fmla="*/ 100940 w 4868883"/>
              <a:gd name="connsiteY5" fmla="*/ 1187008 h 2416104"/>
              <a:gd name="connsiteX6" fmla="*/ 89065 w 4868883"/>
              <a:gd name="connsiteY6" fmla="*/ 949501 h 2416104"/>
              <a:gd name="connsiteX7" fmla="*/ 237506 w 4868883"/>
              <a:gd name="connsiteY7" fmla="*/ 759496 h 2416104"/>
              <a:gd name="connsiteX8" fmla="*/ 267194 w 4868883"/>
              <a:gd name="connsiteY8" fmla="*/ 640743 h 2416104"/>
              <a:gd name="connsiteX9" fmla="*/ 433449 w 4868883"/>
              <a:gd name="connsiteY9" fmla="*/ 545740 h 2416104"/>
              <a:gd name="connsiteX10" fmla="*/ 570015 w 4868883"/>
              <a:gd name="connsiteY10" fmla="*/ 432925 h 2416104"/>
              <a:gd name="connsiteX11" fmla="*/ 694706 w 4868883"/>
              <a:gd name="connsiteY11" fmla="*/ 468551 h 2416104"/>
              <a:gd name="connsiteX12" fmla="*/ 1104405 w 4868883"/>
              <a:gd name="connsiteY12" fmla="*/ 201356 h 2416104"/>
              <a:gd name="connsiteX13" fmla="*/ 1235033 w 4868883"/>
              <a:gd name="connsiteY13" fmla="*/ 302296 h 2416104"/>
              <a:gd name="connsiteX14" fmla="*/ 1442852 w 4868883"/>
              <a:gd name="connsiteY14" fmla="*/ 195418 h 2416104"/>
              <a:gd name="connsiteX15" fmla="*/ 1609106 w 4868883"/>
              <a:gd name="connsiteY15" fmla="*/ 141979 h 2416104"/>
              <a:gd name="connsiteX16" fmla="*/ 1769423 w 4868883"/>
              <a:gd name="connsiteY16" fmla="*/ 159792 h 2416104"/>
              <a:gd name="connsiteX17" fmla="*/ 1929740 w 4868883"/>
              <a:gd name="connsiteY17" fmla="*/ 76665 h 2416104"/>
              <a:gd name="connsiteX18" fmla="*/ 2018805 w 4868883"/>
              <a:gd name="connsiteY18" fmla="*/ 76665 h 2416104"/>
              <a:gd name="connsiteX19" fmla="*/ 2220685 w 4868883"/>
              <a:gd name="connsiteY19" fmla="*/ 5413 h 2416104"/>
              <a:gd name="connsiteX20" fmla="*/ 2689761 w 4868883"/>
              <a:gd name="connsiteY20" fmla="*/ 242919 h 2416104"/>
              <a:gd name="connsiteX21" fmla="*/ 2891641 w 4868883"/>
              <a:gd name="connsiteY21" fmla="*/ 183543 h 2416104"/>
              <a:gd name="connsiteX22" fmla="*/ 3182587 w 4868883"/>
              <a:gd name="connsiteY22" fmla="*/ 415112 h 2416104"/>
              <a:gd name="connsiteX23" fmla="*/ 3402280 w 4868883"/>
              <a:gd name="connsiteY23" fmla="*/ 397299 h 2416104"/>
              <a:gd name="connsiteX24" fmla="*/ 3598223 w 4868883"/>
              <a:gd name="connsiteY24" fmla="*/ 587304 h 2416104"/>
              <a:gd name="connsiteX25" fmla="*/ 3669475 w 4868883"/>
              <a:gd name="connsiteY25" fmla="*/ 777309 h 2416104"/>
              <a:gd name="connsiteX26" fmla="*/ 3788228 w 4868883"/>
              <a:gd name="connsiteY26" fmla="*/ 866374 h 2416104"/>
              <a:gd name="connsiteX27" fmla="*/ 3734789 w 4868883"/>
              <a:gd name="connsiteY27" fmla="*/ 1109818 h 2416104"/>
              <a:gd name="connsiteX28" fmla="*/ 3544784 w 4868883"/>
              <a:gd name="connsiteY28" fmla="*/ 1163257 h 2416104"/>
              <a:gd name="connsiteX29" fmla="*/ 3509158 w 4868883"/>
              <a:gd name="connsiteY29" fmla="*/ 1216696 h 2416104"/>
              <a:gd name="connsiteX30" fmla="*/ 3610098 w 4868883"/>
              <a:gd name="connsiteY30" fmla="*/ 1222634 h 2416104"/>
              <a:gd name="connsiteX31" fmla="*/ 4197927 w 4868883"/>
              <a:gd name="connsiteY31" fmla="*/ 795122 h 2416104"/>
              <a:gd name="connsiteX32" fmla="*/ 4387932 w 4868883"/>
              <a:gd name="connsiteY32" fmla="*/ 747621 h 2416104"/>
              <a:gd name="connsiteX33" fmla="*/ 4583875 w 4868883"/>
              <a:gd name="connsiteY33" fmla="*/ 706057 h 2416104"/>
              <a:gd name="connsiteX34" fmla="*/ 4756067 w 4868883"/>
              <a:gd name="connsiteY34" fmla="*/ 694182 h 2416104"/>
              <a:gd name="connsiteX35" fmla="*/ 4744192 w 4868883"/>
              <a:gd name="connsiteY35" fmla="*/ 741683 h 2416104"/>
              <a:gd name="connsiteX36" fmla="*/ 4773880 w 4868883"/>
              <a:gd name="connsiteY36" fmla="*/ 795122 h 2416104"/>
              <a:gd name="connsiteX37" fmla="*/ 4744192 w 4868883"/>
              <a:gd name="connsiteY37" fmla="*/ 949501 h 2416104"/>
              <a:gd name="connsiteX38" fmla="*/ 4868883 w 4868883"/>
              <a:gd name="connsiteY38" fmla="*/ 1020753 h 2416104"/>
              <a:gd name="connsiteX39" fmla="*/ 4738254 w 4868883"/>
              <a:gd name="connsiteY39" fmla="*/ 1038566 h 2416104"/>
              <a:gd name="connsiteX40" fmla="*/ 4678878 w 4868883"/>
              <a:gd name="connsiteY40" fmla="*/ 1169195 h 2416104"/>
              <a:gd name="connsiteX41" fmla="*/ 4714504 w 4868883"/>
              <a:gd name="connsiteY41" fmla="*/ 1323574 h 2416104"/>
              <a:gd name="connsiteX42" fmla="*/ 4631376 w 4868883"/>
              <a:gd name="connsiteY42" fmla="*/ 1400764 h 2416104"/>
              <a:gd name="connsiteX43" fmla="*/ 4423558 w 4868883"/>
              <a:gd name="connsiteY43" fmla="*/ 1329512 h 2416104"/>
              <a:gd name="connsiteX44" fmla="*/ 4370119 w 4868883"/>
              <a:gd name="connsiteY44" fmla="*/ 1353262 h 2416104"/>
              <a:gd name="connsiteX45" fmla="*/ 4352306 w 4868883"/>
              <a:gd name="connsiteY45" fmla="*/ 1365138 h 2416104"/>
              <a:gd name="connsiteX46" fmla="*/ 4340431 w 4868883"/>
              <a:gd name="connsiteY46" fmla="*/ 1371075 h 2416104"/>
              <a:gd name="connsiteX47" fmla="*/ 4358244 w 4868883"/>
              <a:gd name="connsiteY47" fmla="*/ 1418577 h 2416104"/>
              <a:gd name="connsiteX48" fmla="*/ 4138550 w 4868883"/>
              <a:gd name="connsiteY48" fmla="*/ 1276073 h 2416104"/>
              <a:gd name="connsiteX49" fmla="*/ 3918857 w 4868883"/>
              <a:gd name="connsiteY49" fmla="*/ 1317636 h 2416104"/>
              <a:gd name="connsiteX50" fmla="*/ 3734789 w 4868883"/>
              <a:gd name="connsiteY50" fmla="*/ 1270135 h 2416104"/>
              <a:gd name="connsiteX51" fmla="*/ 3455719 w 4868883"/>
              <a:gd name="connsiteY51" fmla="*/ 1406701 h 2416104"/>
              <a:gd name="connsiteX52" fmla="*/ 3111335 w 4868883"/>
              <a:gd name="connsiteY52" fmla="*/ 1436390 h 2416104"/>
              <a:gd name="connsiteX53" fmla="*/ 3016332 w 4868883"/>
              <a:gd name="connsiteY53" fmla="*/ 1507641 h 2416104"/>
              <a:gd name="connsiteX54" fmla="*/ 2939142 w 4868883"/>
              <a:gd name="connsiteY54" fmla="*/ 1495766 h 2416104"/>
              <a:gd name="connsiteX55" fmla="*/ 2856015 w 4868883"/>
              <a:gd name="connsiteY55" fmla="*/ 1602644 h 2416104"/>
              <a:gd name="connsiteX56" fmla="*/ 2606633 w 4868883"/>
              <a:gd name="connsiteY56" fmla="*/ 1691709 h 2416104"/>
              <a:gd name="connsiteX57" fmla="*/ 2464130 w 4868883"/>
              <a:gd name="connsiteY57" fmla="*/ 1721397 h 2416104"/>
              <a:gd name="connsiteX58" fmla="*/ 2291937 w 4868883"/>
              <a:gd name="connsiteY58" fmla="*/ 1881714 h 2416104"/>
              <a:gd name="connsiteX59" fmla="*/ 1977241 w 4868883"/>
              <a:gd name="connsiteY59" fmla="*/ 1935153 h 2416104"/>
              <a:gd name="connsiteX60" fmla="*/ 1900052 w 4868883"/>
              <a:gd name="connsiteY60" fmla="*/ 1911403 h 2416104"/>
              <a:gd name="connsiteX61" fmla="*/ 1656607 w 4868883"/>
              <a:gd name="connsiteY61" fmla="*/ 2309226 h 2416104"/>
              <a:gd name="connsiteX62" fmla="*/ 1134093 w 4868883"/>
              <a:gd name="connsiteY62" fmla="*/ 2344852 h 2416104"/>
              <a:gd name="connsiteX63" fmla="*/ 742207 w 4868883"/>
              <a:gd name="connsiteY63" fmla="*/ 2416104 h 2416104"/>
              <a:gd name="connsiteX64" fmla="*/ 356259 w 4868883"/>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56259 w 4869916"/>
              <a:gd name="connsiteY0" fmla="*/ 2338914 h 2416104"/>
              <a:gd name="connsiteX1" fmla="*/ 320633 w 4869916"/>
              <a:gd name="connsiteY1" fmla="*/ 2166722 h 2416104"/>
              <a:gd name="connsiteX2" fmla="*/ 118753 w 4869916"/>
              <a:gd name="connsiteY2" fmla="*/ 1923278 h 2416104"/>
              <a:gd name="connsiteX3" fmla="*/ 112815 w 4869916"/>
              <a:gd name="connsiteY3" fmla="*/ 1567018 h 2416104"/>
              <a:gd name="connsiteX4" fmla="*/ 0 w 4869916"/>
              <a:gd name="connsiteY4" fmla="*/ 1382951 h 2416104"/>
              <a:gd name="connsiteX5" fmla="*/ 100940 w 4869916"/>
              <a:gd name="connsiteY5" fmla="*/ 1187008 h 2416104"/>
              <a:gd name="connsiteX6" fmla="*/ 89065 w 4869916"/>
              <a:gd name="connsiteY6" fmla="*/ 949501 h 2416104"/>
              <a:gd name="connsiteX7" fmla="*/ 237506 w 4869916"/>
              <a:gd name="connsiteY7" fmla="*/ 759496 h 2416104"/>
              <a:gd name="connsiteX8" fmla="*/ 267194 w 4869916"/>
              <a:gd name="connsiteY8" fmla="*/ 640743 h 2416104"/>
              <a:gd name="connsiteX9" fmla="*/ 433449 w 4869916"/>
              <a:gd name="connsiteY9" fmla="*/ 545740 h 2416104"/>
              <a:gd name="connsiteX10" fmla="*/ 570015 w 4869916"/>
              <a:gd name="connsiteY10" fmla="*/ 432925 h 2416104"/>
              <a:gd name="connsiteX11" fmla="*/ 694706 w 4869916"/>
              <a:gd name="connsiteY11" fmla="*/ 468551 h 2416104"/>
              <a:gd name="connsiteX12" fmla="*/ 1104405 w 4869916"/>
              <a:gd name="connsiteY12" fmla="*/ 201356 h 2416104"/>
              <a:gd name="connsiteX13" fmla="*/ 1235033 w 4869916"/>
              <a:gd name="connsiteY13" fmla="*/ 302296 h 2416104"/>
              <a:gd name="connsiteX14" fmla="*/ 1442852 w 4869916"/>
              <a:gd name="connsiteY14" fmla="*/ 195418 h 2416104"/>
              <a:gd name="connsiteX15" fmla="*/ 1609106 w 4869916"/>
              <a:gd name="connsiteY15" fmla="*/ 141979 h 2416104"/>
              <a:gd name="connsiteX16" fmla="*/ 1769423 w 4869916"/>
              <a:gd name="connsiteY16" fmla="*/ 159792 h 2416104"/>
              <a:gd name="connsiteX17" fmla="*/ 1929740 w 4869916"/>
              <a:gd name="connsiteY17" fmla="*/ 76665 h 2416104"/>
              <a:gd name="connsiteX18" fmla="*/ 2018805 w 4869916"/>
              <a:gd name="connsiteY18" fmla="*/ 76665 h 2416104"/>
              <a:gd name="connsiteX19" fmla="*/ 2220685 w 4869916"/>
              <a:gd name="connsiteY19" fmla="*/ 5413 h 2416104"/>
              <a:gd name="connsiteX20" fmla="*/ 2689761 w 4869916"/>
              <a:gd name="connsiteY20" fmla="*/ 242919 h 2416104"/>
              <a:gd name="connsiteX21" fmla="*/ 2891641 w 4869916"/>
              <a:gd name="connsiteY21" fmla="*/ 183543 h 2416104"/>
              <a:gd name="connsiteX22" fmla="*/ 3182587 w 4869916"/>
              <a:gd name="connsiteY22" fmla="*/ 415112 h 2416104"/>
              <a:gd name="connsiteX23" fmla="*/ 3402280 w 4869916"/>
              <a:gd name="connsiteY23" fmla="*/ 397299 h 2416104"/>
              <a:gd name="connsiteX24" fmla="*/ 3598223 w 4869916"/>
              <a:gd name="connsiteY24" fmla="*/ 587304 h 2416104"/>
              <a:gd name="connsiteX25" fmla="*/ 3669475 w 4869916"/>
              <a:gd name="connsiteY25" fmla="*/ 777309 h 2416104"/>
              <a:gd name="connsiteX26" fmla="*/ 3788228 w 4869916"/>
              <a:gd name="connsiteY26" fmla="*/ 866374 h 2416104"/>
              <a:gd name="connsiteX27" fmla="*/ 3734789 w 4869916"/>
              <a:gd name="connsiteY27" fmla="*/ 1109818 h 2416104"/>
              <a:gd name="connsiteX28" fmla="*/ 3544784 w 4869916"/>
              <a:gd name="connsiteY28" fmla="*/ 1163257 h 2416104"/>
              <a:gd name="connsiteX29" fmla="*/ 3509158 w 4869916"/>
              <a:gd name="connsiteY29" fmla="*/ 1216696 h 2416104"/>
              <a:gd name="connsiteX30" fmla="*/ 3610098 w 4869916"/>
              <a:gd name="connsiteY30" fmla="*/ 1222634 h 2416104"/>
              <a:gd name="connsiteX31" fmla="*/ 4197927 w 4869916"/>
              <a:gd name="connsiteY31" fmla="*/ 795122 h 2416104"/>
              <a:gd name="connsiteX32" fmla="*/ 4387932 w 4869916"/>
              <a:gd name="connsiteY32" fmla="*/ 747621 h 2416104"/>
              <a:gd name="connsiteX33" fmla="*/ 4583875 w 4869916"/>
              <a:gd name="connsiteY33" fmla="*/ 706057 h 2416104"/>
              <a:gd name="connsiteX34" fmla="*/ 4756067 w 4869916"/>
              <a:gd name="connsiteY34" fmla="*/ 694182 h 2416104"/>
              <a:gd name="connsiteX35" fmla="*/ 4744192 w 4869916"/>
              <a:gd name="connsiteY35" fmla="*/ 741683 h 2416104"/>
              <a:gd name="connsiteX36" fmla="*/ 4773880 w 4869916"/>
              <a:gd name="connsiteY36" fmla="*/ 795122 h 2416104"/>
              <a:gd name="connsiteX37" fmla="*/ 4744192 w 4869916"/>
              <a:gd name="connsiteY37" fmla="*/ 949501 h 2416104"/>
              <a:gd name="connsiteX38" fmla="*/ 4868883 w 4869916"/>
              <a:gd name="connsiteY38" fmla="*/ 1020753 h 2416104"/>
              <a:gd name="connsiteX39" fmla="*/ 4738254 w 4869916"/>
              <a:gd name="connsiteY39" fmla="*/ 1038566 h 2416104"/>
              <a:gd name="connsiteX40" fmla="*/ 4678878 w 4869916"/>
              <a:gd name="connsiteY40" fmla="*/ 1169195 h 2416104"/>
              <a:gd name="connsiteX41" fmla="*/ 4714504 w 4869916"/>
              <a:gd name="connsiteY41" fmla="*/ 1323574 h 2416104"/>
              <a:gd name="connsiteX42" fmla="*/ 4631376 w 4869916"/>
              <a:gd name="connsiteY42" fmla="*/ 1400764 h 2416104"/>
              <a:gd name="connsiteX43" fmla="*/ 4423558 w 4869916"/>
              <a:gd name="connsiteY43" fmla="*/ 1329512 h 2416104"/>
              <a:gd name="connsiteX44" fmla="*/ 4370119 w 4869916"/>
              <a:gd name="connsiteY44" fmla="*/ 1353262 h 2416104"/>
              <a:gd name="connsiteX45" fmla="*/ 4352306 w 4869916"/>
              <a:gd name="connsiteY45" fmla="*/ 1365138 h 2416104"/>
              <a:gd name="connsiteX46" fmla="*/ 4340431 w 4869916"/>
              <a:gd name="connsiteY46" fmla="*/ 1371075 h 2416104"/>
              <a:gd name="connsiteX47" fmla="*/ 4358244 w 4869916"/>
              <a:gd name="connsiteY47" fmla="*/ 1418577 h 2416104"/>
              <a:gd name="connsiteX48" fmla="*/ 4138550 w 4869916"/>
              <a:gd name="connsiteY48" fmla="*/ 1276073 h 2416104"/>
              <a:gd name="connsiteX49" fmla="*/ 3918857 w 4869916"/>
              <a:gd name="connsiteY49" fmla="*/ 1317636 h 2416104"/>
              <a:gd name="connsiteX50" fmla="*/ 3734789 w 4869916"/>
              <a:gd name="connsiteY50" fmla="*/ 1270135 h 2416104"/>
              <a:gd name="connsiteX51" fmla="*/ 3455719 w 4869916"/>
              <a:gd name="connsiteY51" fmla="*/ 1406701 h 2416104"/>
              <a:gd name="connsiteX52" fmla="*/ 3111335 w 4869916"/>
              <a:gd name="connsiteY52" fmla="*/ 1436390 h 2416104"/>
              <a:gd name="connsiteX53" fmla="*/ 3016332 w 4869916"/>
              <a:gd name="connsiteY53" fmla="*/ 1507641 h 2416104"/>
              <a:gd name="connsiteX54" fmla="*/ 2939142 w 4869916"/>
              <a:gd name="connsiteY54" fmla="*/ 1495766 h 2416104"/>
              <a:gd name="connsiteX55" fmla="*/ 2856015 w 4869916"/>
              <a:gd name="connsiteY55" fmla="*/ 1602644 h 2416104"/>
              <a:gd name="connsiteX56" fmla="*/ 2606633 w 4869916"/>
              <a:gd name="connsiteY56" fmla="*/ 1691709 h 2416104"/>
              <a:gd name="connsiteX57" fmla="*/ 2464130 w 4869916"/>
              <a:gd name="connsiteY57" fmla="*/ 1721397 h 2416104"/>
              <a:gd name="connsiteX58" fmla="*/ 2291937 w 4869916"/>
              <a:gd name="connsiteY58" fmla="*/ 1881714 h 2416104"/>
              <a:gd name="connsiteX59" fmla="*/ 1977241 w 4869916"/>
              <a:gd name="connsiteY59" fmla="*/ 1935153 h 2416104"/>
              <a:gd name="connsiteX60" fmla="*/ 1900052 w 4869916"/>
              <a:gd name="connsiteY60" fmla="*/ 1911403 h 2416104"/>
              <a:gd name="connsiteX61" fmla="*/ 1656607 w 4869916"/>
              <a:gd name="connsiteY61" fmla="*/ 2309226 h 2416104"/>
              <a:gd name="connsiteX62" fmla="*/ 1134093 w 4869916"/>
              <a:gd name="connsiteY62" fmla="*/ 2344852 h 2416104"/>
              <a:gd name="connsiteX63" fmla="*/ 742207 w 4869916"/>
              <a:gd name="connsiteY63" fmla="*/ 2416104 h 2416104"/>
              <a:gd name="connsiteX64" fmla="*/ 356259 w 4869916"/>
              <a:gd name="connsiteY64" fmla="*/ 2338914 h 2416104"/>
              <a:gd name="connsiteX0" fmla="*/ 362043 w 4875700"/>
              <a:gd name="connsiteY0" fmla="*/ 2338914 h 2416104"/>
              <a:gd name="connsiteX1" fmla="*/ 326417 w 4875700"/>
              <a:gd name="connsiteY1" fmla="*/ 2166722 h 2416104"/>
              <a:gd name="connsiteX2" fmla="*/ 124537 w 4875700"/>
              <a:gd name="connsiteY2" fmla="*/ 1923278 h 2416104"/>
              <a:gd name="connsiteX3" fmla="*/ 118599 w 4875700"/>
              <a:gd name="connsiteY3" fmla="*/ 1567018 h 2416104"/>
              <a:gd name="connsiteX4" fmla="*/ 5784 w 4875700"/>
              <a:gd name="connsiteY4" fmla="*/ 1382951 h 2416104"/>
              <a:gd name="connsiteX5" fmla="*/ 106724 w 4875700"/>
              <a:gd name="connsiteY5" fmla="*/ 1187008 h 2416104"/>
              <a:gd name="connsiteX6" fmla="*/ 94849 w 4875700"/>
              <a:gd name="connsiteY6" fmla="*/ 949501 h 2416104"/>
              <a:gd name="connsiteX7" fmla="*/ 243290 w 4875700"/>
              <a:gd name="connsiteY7" fmla="*/ 759496 h 2416104"/>
              <a:gd name="connsiteX8" fmla="*/ 272978 w 4875700"/>
              <a:gd name="connsiteY8" fmla="*/ 640743 h 2416104"/>
              <a:gd name="connsiteX9" fmla="*/ 439233 w 4875700"/>
              <a:gd name="connsiteY9" fmla="*/ 545740 h 2416104"/>
              <a:gd name="connsiteX10" fmla="*/ 575799 w 4875700"/>
              <a:gd name="connsiteY10" fmla="*/ 432925 h 2416104"/>
              <a:gd name="connsiteX11" fmla="*/ 700490 w 4875700"/>
              <a:gd name="connsiteY11" fmla="*/ 468551 h 2416104"/>
              <a:gd name="connsiteX12" fmla="*/ 1110189 w 4875700"/>
              <a:gd name="connsiteY12" fmla="*/ 201356 h 2416104"/>
              <a:gd name="connsiteX13" fmla="*/ 1240817 w 4875700"/>
              <a:gd name="connsiteY13" fmla="*/ 302296 h 2416104"/>
              <a:gd name="connsiteX14" fmla="*/ 1448636 w 4875700"/>
              <a:gd name="connsiteY14" fmla="*/ 195418 h 2416104"/>
              <a:gd name="connsiteX15" fmla="*/ 1614890 w 4875700"/>
              <a:gd name="connsiteY15" fmla="*/ 141979 h 2416104"/>
              <a:gd name="connsiteX16" fmla="*/ 1775207 w 4875700"/>
              <a:gd name="connsiteY16" fmla="*/ 159792 h 2416104"/>
              <a:gd name="connsiteX17" fmla="*/ 1935524 w 4875700"/>
              <a:gd name="connsiteY17" fmla="*/ 76665 h 2416104"/>
              <a:gd name="connsiteX18" fmla="*/ 2024589 w 4875700"/>
              <a:gd name="connsiteY18" fmla="*/ 76665 h 2416104"/>
              <a:gd name="connsiteX19" fmla="*/ 2226469 w 4875700"/>
              <a:gd name="connsiteY19" fmla="*/ 5413 h 2416104"/>
              <a:gd name="connsiteX20" fmla="*/ 2695545 w 4875700"/>
              <a:gd name="connsiteY20" fmla="*/ 242919 h 2416104"/>
              <a:gd name="connsiteX21" fmla="*/ 2897425 w 4875700"/>
              <a:gd name="connsiteY21" fmla="*/ 183543 h 2416104"/>
              <a:gd name="connsiteX22" fmla="*/ 3188371 w 4875700"/>
              <a:gd name="connsiteY22" fmla="*/ 415112 h 2416104"/>
              <a:gd name="connsiteX23" fmla="*/ 3408064 w 4875700"/>
              <a:gd name="connsiteY23" fmla="*/ 397299 h 2416104"/>
              <a:gd name="connsiteX24" fmla="*/ 3604007 w 4875700"/>
              <a:gd name="connsiteY24" fmla="*/ 587304 h 2416104"/>
              <a:gd name="connsiteX25" fmla="*/ 3675259 w 4875700"/>
              <a:gd name="connsiteY25" fmla="*/ 777309 h 2416104"/>
              <a:gd name="connsiteX26" fmla="*/ 3794012 w 4875700"/>
              <a:gd name="connsiteY26" fmla="*/ 866374 h 2416104"/>
              <a:gd name="connsiteX27" fmla="*/ 3740573 w 4875700"/>
              <a:gd name="connsiteY27" fmla="*/ 1109818 h 2416104"/>
              <a:gd name="connsiteX28" fmla="*/ 3550568 w 4875700"/>
              <a:gd name="connsiteY28" fmla="*/ 1163257 h 2416104"/>
              <a:gd name="connsiteX29" fmla="*/ 3514942 w 4875700"/>
              <a:gd name="connsiteY29" fmla="*/ 1216696 h 2416104"/>
              <a:gd name="connsiteX30" fmla="*/ 3615882 w 4875700"/>
              <a:gd name="connsiteY30" fmla="*/ 1222634 h 2416104"/>
              <a:gd name="connsiteX31" fmla="*/ 4203711 w 4875700"/>
              <a:gd name="connsiteY31" fmla="*/ 795122 h 2416104"/>
              <a:gd name="connsiteX32" fmla="*/ 4393716 w 4875700"/>
              <a:gd name="connsiteY32" fmla="*/ 747621 h 2416104"/>
              <a:gd name="connsiteX33" fmla="*/ 4589659 w 4875700"/>
              <a:gd name="connsiteY33" fmla="*/ 706057 h 2416104"/>
              <a:gd name="connsiteX34" fmla="*/ 4761851 w 4875700"/>
              <a:gd name="connsiteY34" fmla="*/ 694182 h 2416104"/>
              <a:gd name="connsiteX35" fmla="*/ 4749976 w 4875700"/>
              <a:gd name="connsiteY35" fmla="*/ 741683 h 2416104"/>
              <a:gd name="connsiteX36" fmla="*/ 4779664 w 4875700"/>
              <a:gd name="connsiteY36" fmla="*/ 795122 h 2416104"/>
              <a:gd name="connsiteX37" fmla="*/ 4749976 w 4875700"/>
              <a:gd name="connsiteY37" fmla="*/ 949501 h 2416104"/>
              <a:gd name="connsiteX38" fmla="*/ 4874667 w 4875700"/>
              <a:gd name="connsiteY38" fmla="*/ 1020753 h 2416104"/>
              <a:gd name="connsiteX39" fmla="*/ 4744038 w 4875700"/>
              <a:gd name="connsiteY39" fmla="*/ 1038566 h 2416104"/>
              <a:gd name="connsiteX40" fmla="*/ 4684662 w 4875700"/>
              <a:gd name="connsiteY40" fmla="*/ 1169195 h 2416104"/>
              <a:gd name="connsiteX41" fmla="*/ 4720288 w 4875700"/>
              <a:gd name="connsiteY41" fmla="*/ 1323574 h 2416104"/>
              <a:gd name="connsiteX42" fmla="*/ 4637160 w 4875700"/>
              <a:gd name="connsiteY42" fmla="*/ 1400764 h 2416104"/>
              <a:gd name="connsiteX43" fmla="*/ 4429342 w 4875700"/>
              <a:gd name="connsiteY43" fmla="*/ 1329512 h 2416104"/>
              <a:gd name="connsiteX44" fmla="*/ 4375903 w 4875700"/>
              <a:gd name="connsiteY44" fmla="*/ 1353262 h 2416104"/>
              <a:gd name="connsiteX45" fmla="*/ 4358090 w 4875700"/>
              <a:gd name="connsiteY45" fmla="*/ 1365138 h 2416104"/>
              <a:gd name="connsiteX46" fmla="*/ 4346215 w 4875700"/>
              <a:gd name="connsiteY46" fmla="*/ 1371075 h 2416104"/>
              <a:gd name="connsiteX47" fmla="*/ 4364028 w 4875700"/>
              <a:gd name="connsiteY47" fmla="*/ 1418577 h 2416104"/>
              <a:gd name="connsiteX48" fmla="*/ 4144334 w 4875700"/>
              <a:gd name="connsiteY48" fmla="*/ 1276073 h 2416104"/>
              <a:gd name="connsiteX49" fmla="*/ 3924641 w 4875700"/>
              <a:gd name="connsiteY49" fmla="*/ 1317636 h 2416104"/>
              <a:gd name="connsiteX50" fmla="*/ 3740573 w 4875700"/>
              <a:gd name="connsiteY50" fmla="*/ 1270135 h 2416104"/>
              <a:gd name="connsiteX51" fmla="*/ 3461503 w 4875700"/>
              <a:gd name="connsiteY51" fmla="*/ 1406701 h 2416104"/>
              <a:gd name="connsiteX52" fmla="*/ 3117119 w 4875700"/>
              <a:gd name="connsiteY52" fmla="*/ 1436390 h 2416104"/>
              <a:gd name="connsiteX53" fmla="*/ 3022116 w 4875700"/>
              <a:gd name="connsiteY53" fmla="*/ 1507641 h 2416104"/>
              <a:gd name="connsiteX54" fmla="*/ 2944926 w 4875700"/>
              <a:gd name="connsiteY54" fmla="*/ 1495766 h 2416104"/>
              <a:gd name="connsiteX55" fmla="*/ 2861799 w 4875700"/>
              <a:gd name="connsiteY55" fmla="*/ 1602644 h 2416104"/>
              <a:gd name="connsiteX56" fmla="*/ 2612417 w 4875700"/>
              <a:gd name="connsiteY56" fmla="*/ 1691709 h 2416104"/>
              <a:gd name="connsiteX57" fmla="*/ 2469914 w 4875700"/>
              <a:gd name="connsiteY57" fmla="*/ 1721397 h 2416104"/>
              <a:gd name="connsiteX58" fmla="*/ 2297721 w 4875700"/>
              <a:gd name="connsiteY58" fmla="*/ 1881714 h 2416104"/>
              <a:gd name="connsiteX59" fmla="*/ 1983025 w 4875700"/>
              <a:gd name="connsiteY59" fmla="*/ 1935153 h 2416104"/>
              <a:gd name="connsiteX60" fmla="*/ 1905836 w 4875700"/>
              <a:gd name="connsiteY60" fmla="*/ 1911403 h 2416104"/>
              <a:gd name="connsiteX61" fmla="*/ 1662391 w 4875700"/>
              <a:gd name="connsiteY61" fmla="*/ 2309226 h 2416104"/>
              <a:gd name="connsiteX62" fmla="*/ 1139877 w 4875700"/>
              <a:gd name="connsiteY62" fmla="*/ 2344852 h 2416104"/>
              <a:gd name="connsiteX63" fmla="*/ 747991 w 4875700"/>
              <a:gd name="connsiteY63" fmla="*/ 2416104 h 2416104"/>
              <a:gd name="connsiteX64" fmla="*/ 362043 w 4875700"/>
              <a:gd name="connsiteY64" fmla="*/ 2338914 h 2416104"/>
              <a:gd name="connsiteX0" fmla="*/ 362043 w 4875700"/>
              <a:gd name="connsiteY0" fmla="*/ 2338914 h 2416104"/>
              <a:gd name="connsiteX1" fmla="*/ 326417 w 4875700"/>
              <a:gd name="connsiteY1" fmla="*/ 2166722 h 2416104"/>
              <a:gd name="connsiteX2" fmla="*/ 124537 w 4875700"/>
              <a:gd name="connsiteY2" fmla="*/ 1923278 h 2416104"/>
              <a:gd name="connsiteX3" fmla="*/ 118599 w 4875700"/>
              <a:gd name="connsiteY3" fmla="*/ 1567018 h 2416104"/>
              <a:gd name="connsiteX4" fmla="*/ 5784 w 4875700"/>
              <a:gd name="connsiteY4" fmla="*/ 1382951 h 2416104"/>
              <a:gd name="connsiteX5" fmla="*/ 106724 w 4875700"/>
              <a:gd name="connsiteY5" fmla="*/ 1187008 h 2416104"/>
              <a:gd name="connsiteX6" fmla="*/ 94849 w 4875700"/>
              <a:gd name="connsiteY6" fmla="*/ 949501 h 2416104"/>
              <a:gd name="connsiteX7" fmla="*/ 243290 w 4875700"/>
              <a:gd name="connsiteY7" fmla="*/ 759496 h 2416104"/>
              <a:gd name="connsiteX8" fmla="*/ 272978 w 4875700"/>
              <a:gd name="connsiteY8" fmla="*/ 640743 h 2416104"/>
              <a:gd name="connsiteX9" fmla="*/ 439233 w 4875700"/>
              <a:gd name="connsiteY9" fmla="*/ 545740 h 2416104"/>
              <a:gd name="connsiteX10" fmla="*/ 575799 w 4875700"/>
              <a:gd name="connsiteY10" fmla="*/ 432925 h 2416104"/>
              <a:gd name="connsiteX11" fmla="*/ 700490 w 4875700"/>
              <a:gd name="connsiteY11" fmla="*/ 468551 h 2416104"/>
              <a:gd name="connsiteX12" fmla="*/ 1110189 w 4875700"/>
              <a:gd name="connsiteY12" fmla="*/ 201356 h 2416104"/>
              <a:gd name="connsiteX13" fmla="*/ 1240817 w 4875700"/>
              <a:gd name="connsiteY13" fmla="*/ 302296 h 2416104"/>
              <a:gd name="connsiteX14" fmla="*/ 1448636 w 4875700"/>
              <a:gd name="connsiteY14" fmla="*/ 195418 h 2416104"/>
              <a:gd name="connsiteX15" fmla="*/ 1614890 w 4875700"/>
              <a:gd name="connsiteY15" fmla="*/ 141979 h 2416104"/>
              <a:gd name="connsiteX16" fmla="*/ 1775207 w 4875700"/>
              <a:gd name="connsiteY16" fmla="*/ 159792 h 2416104"/>
              <a:gd name="connsiteX17" fmla="*/ 1935524 w 4875700"/>
              <a:gd name="connsiteY17" fmla="*/ 76665 h 2416104"/>
              <a:gd name="connsiteX18" fmla="*/ 2024589 w 4875700"/>
              <a:gd name="connsiteY18" fmla="*/ 76665 h 2416104"/>
              <a:gd name="connsiteX19" fmla="*/ 2226469 w 4875700"/>
              <a:gd name="connsiteY19" fmla="*/ 5413 h 2416104"/>
              <a:gd name="connsiteX20" fmla="*/ 2695545 w 4875700"/>
              <a:gd name="connsiteY20" fmla="*/ 242919 h 2416104"/>
              <a:gd name="connsiteX21" fmla="*/ 2897425 w 4875700"/>
              <a:gd name="connsiteY21" fmla="*/ 183543 h 2416104"/>
              <a:gd name="connsiteX22" fmla="*/ 3188371 w 4875700"/>
              <a:gd name="connsiteY22" fmla="*/ 415112 h 2416104"/>
              <a:gd name="connsiteX23" fmla="*/ 3408064 w 4875700"/>
              <a:gd name="connsiteY23" fmla="*/ 397299 h 2416104"/>
              <a:gd name="connsiteX24" fmla="*/ 3604007 w 4875700"/>
              <a:gd name="connsiteY24" fmla="*/ 587304 h 2416104"/>
              <a:gd name="connsiteX25" fmla="*/ 3675259 w 4875700"/>
              <a:gd name="connsiteY25" fmla="*/ 777309 h 2416104"/>
              <a:gd name="connsiteX26" fmla="*/ 3794012 w 4875700"/>
              <a:gd name="connsiteY26" fmla="*/ 866374 h 2416104"/>
              <a:gd name="connsiteX27" fmla="*/ 3740573 w 4875700"/>
              <a:gd name="connsiteY27" fmla="*/ 1109818 h 2416104"/>
              <a:gd name="connsiteX28" fmla="*/ 3550568 w 4875700"/>
              <a:gd name="connsiteY28" fmla="*/ 1163257 h 2416104"/>
              <a:gd name="connsiteX29" fmla="*/ 3514942 w 4875700"/>
              <a:gd name="connsiteY29" fmla="*/ 1216696 h 2416104"/>
              <a:gd name="connsiteX30" fmla="*/ 3615882 w 4875700"/>
              <a:gd name="connsiteY30" fmla="*/ 1222634 h 2416104"/>
              <a:gd name="connsiteX31" fmla="*/ 4203711 w 4875700"/>
              <a:gd name="connsiteY31" fmla="*/ 795122 h 2416104"/>
              <a:gd name="connsiteX32" fmla="*/ 4393716 w 4875700"/>
              <a:gd name="connsiteY32" fmla="*/ 747621 h 2416104"/>
              <a:gd name="connsiteX33" fmla="*/ 4589659 w 4875700"/>
              <a:gd name="connsiteY33" fmla="*/ 706057 h 2416104"/>
              <a:gd name="connsiteX34" fmla="*/ 4761851 w 4875700"/>
              <a:gd name="connsiteY34" fmla="*/ 694182 h 2416104"/>
              <a:gd name="connsiteX35" fmla="*/ 4749976 w 4875700"/>
              <a:gd name="connsiteY35" fmla="*/ 741683 h 2416104"/>
              <a:gd name="connsiteX36" fmla="*/ 4779664 w 4875700"/>
              <a:gd name="connsiteY36" fmla="*/ 795122 h 2416104"/>
              <a:gd name="connsiteX37" fmla="*/ 4749976 w 4875700"/>
              <a:gd name="connsiteY37" fmla="*/ 949501 h 2416104"/>
              <a:gd name="connsiteX38" fmla="*/ 4874667 w 4875700"/>
              <a:gd name="connsiteY38" fmla="*/ 1020753 h 2416104"/>
              <a:gd name="connsiteX39" fmla="*/ 4744038 w 4875700"/>
              <a:gd name="connsiteY39" fmla="*/ 1038566 h 2416104"/>
              <a:gd name="connsiteX40" fmla="*/ 4684662 w 4875700"/>
              <a:gd name="connsiteY40" fmla="*/ 1169195 h 2416104"/>
              <a:gd name="connsiteX41" fmla="*/ 4720288 w 4875700"/>
              <a:gd name="connsiteY41" fmla="*/ 1323574 h 2416104"/>
              <a:gd name="connsiteX42" fmla="*/ 4637160 w 4875700"/>
              <a:gd name="connsiteY42" fmla="*/ 1400764 h 2416104"/>
              <a:gd name="connsiteX43" fmla="*/ 4429342 w 4875700"/>
              <a:gd name="connsiteY43" fmla="*/ 1329512 h 2416104"/>
              <a:gd name="connsiteX44" fmla="*/ 4375903 w 4875700"/>
              <a:gd name="connsiteY44" fmla="*/ 1353262 h 2416104"/>
              <a:gd name="connsiteX45" fmla="*/ 4358090 w 4875700"/>
              <a:gd name="connsiteY45" fmla="*/ 1365138 h 2416104"/>
              <a:gd name="connsiteX46" fmla="*/ 4346215 w 4875700"/>
              <a:gd name="connsiteY46" fmla="*/ 1371075 h 2416104"/>
              <a:gd name="connsiteX47" fmla="*/ 4364028 w 4875700"/>
              <a:gd name="connsiteY47" fmla="*/ 1418577 h 2416104"/>
              <a:gd name="connsiteX48" fmla="*/ 4144334 w 4875700"/>
              <a:gd name="connsiteY48" fmla="*/ 1276073 h 2416104"/>
              <a:gd name="connsiteX49" fmla="*/ 3924641 w 4875700"/>
              <a:gd name="connsiteY49" fmla="*/ 1317636 h 2416104"/>
              <a:gd name="connsiteX50" fmla="*/ 3740573 w 4875700"/>
              <a:gd name="connsiteY50" fmla="*/ 1270135 h 2416104"/>
              <a:gd name="connsiteX51" fmla="*/ 3461503 w 4875700"/>
              <a:gd name="connsiteY51" fmla="*/ 1406701 h 2416104"/>
              <a:gd name="connsiteX52" fmla="*/ 3117119 w 4875700"/>
              <a:gd name="connsiteY52" fmla="*/ 1436390 h 2416104"/>
              <a:gd name="connsiteX53" fmla="*/ 3022116 w 4875700"/>
              <a:gd name="connsiteY53" fmla="*/ 1507641 h 2416104"/>
              <a:gd name="connsiteX54" fmla="*/ 2944926 w 4875700"/>
              <a:gd name="connsiteY54" fmla="*/ 1495766 h 2416104"/>
              <a:gd name="connsiteX55" fmla="*/ 2861799 w 4875700"/>
              <a:gd name="connsiteY55" fmla="*/ 1602644 h 2416104"/>
              <a:gd name="connsiteX56" fmla="*/ 2612417 w 4875700"/>
              <a:gd name="connsiteY56" fmla="*/ 1691709 h 2416104"/>
              <a:gd name="connsiteX57" fmla="*/ 2469914 w 4875700"/>
              <a:gd name="connsiteY57" fmla="*/ 1721397 h 2416104"/>
              <a:gd name="connsiteX58" fmla="*/ 2297721 w 4875700"/>
              <a:gd name="connsiteY58" fmla="*/ 1881714 h 2416104"/>
              <a:gd name="connsiteX59" fmla="*/ 1983025 w 4875700"/>
              <a:gd name="connsiteY59" fmla="*/ 1935153 h 2416104"/>
              <a:gd name="connsiteX60" fmla="*/ 1905836 w 4875700"/>
              <a:gd name="connsiteY60" fmla="*/ 1911403 h 2416104"/>
              <a:gd name="connsiteX61" fmla="*/ 1662391 w 4875700"/>
              <a:gd name="connsiteY61" fmla="*/ 2309226 h 2416104"/>
              <a:gd name="connsiteX62" fmla="*/ 1139877 w 4875700"/>
              <a:gd name="connsiteY62" fmla="*/ 2344852 h 2416104"/>
              <a:gd name="connsiteX63" fmla="*/ 747991 w 4875700"/>
              <a:gd name="connsiteY63" fmla="*/ 2416104 h 2416104"/>
              <a:gd name="connsiteX64" fmla="*/ 362043 w 4875700"/>
              <a:gd name="connsiteY64" fmla="*/ 2338914 h 2416104"/>
              <a:gd name="connsiteX0" fmla="*/ 362043 w 4875700"/>
              <a:gd name="connsiteY0" fmla="*/ 2338914 h 2416104"/>
              <a:gd name="connsiteX1" fmla="*/ 326417 w 4875700"/>
              <a:gd name="connsiteY1" fmla="*/ 2166722 h 2416104"/>
              <a:gd name="connsiteX2" fmla="*/ 124537 w 4875700"/>
              <a:gd name="connsiteY2" fmla="*/ 1923278 h 2416104"/>
              <a:gd name="connsiteX3" fmla="*/ 118599 w 4875700"/>
              <a:gd name="connsiteY3" fmla="*/ 1567018 h 2416104"/>
              <a:gd name="connsiteX4" fmla="*/ 5784 w 4875700"/>
              <a:gd name="connsiteY4" fmla="*/ 1382951 h 2416104"/>
              <a:gd name="connsiteX5" fmla="*/ 106724 w 4875700"/>
              <a:gd name="connsiteY5" fmla="*/ 1187008 h 2416104"/>
              <a:gd name="connsiteX6" fmla="*/ 94849 w 4875700"/>
              <a:gd name="connsiteY6" fmla="*/ 949501 h 2416104"/>
              <a:gd name="connsiteX7" fmla="*/ 243290 w 4875700"/>
              <a:gd name="connsiteY7" fmla="*/ 759496 h 2416104"/>
              <a:gd name="connsiteX8" fmla="*/ 272978 w 4875700"/>
              <a:gd name="connsiteY8" fmla="*/ 640743 h 2416104"/>
              <a:gd name="connsiteX9" fmla="*/ 439233 w 4875700"/>
              <a:gd name="connsiteY9" fmla="*/ 545740 h 2416104"/>
              <a:gd name="connsiteX10" fmla="*/ 575799 w 4875700"/>
              <a:gd name="connsiteY10" fmla="*/ 432925 h 2416104"/>
              <a:gd name="connsiteX11" fmla="*/ 700490 w 4875700"/>
              <a:gd name="connsiteY11" fmla="*/ 468551 h 2416104"/>
              <a:gd name="connsiteX12" fmla="*/ 1110189 w 4875700"/>
              <a:gd name="connsiteY12" fmla="*/ 201356 h 2416104"/>
              <a:gd name="connsiteX13" fmla="*/ 1240817 w 4875700"/>
              <a:gd name="connsiteY13" fmla="*/ 302296 h 2416104"/>
              <a:gd name="connsiteX14" fmla="*/ 1448636 w 4875700"/>
              <a:gd name="connsiteY14" fmla="*/ 195418 h 2416104"/>
              <a:gd name="connsiteX15" fmla="*/ 1614890 w 4875700"/>
              <a:gd name="connsiteY15" fmla="*/ 141979 h 2416104"/>
              <a:gd name="connsiteX16" fmla="*/ 1775207 w 4875700"/>
              <a:gd name="connsiteY16" fmla="*/ 159792 h 2416104"/>
              <a:gd name="connsiteX17" fmla="*/ 1935524 w 4875700"/>
              <a:gd name="connsiteY17" fmla="*/ 76665 h 2416104"/>
              <a:gd name="connsiteX18" fmla="*/ 2024589 w 4875700"/>
              <a:gd name="connsiteY18" fmla="*/ 76665 h 2416104"/>
              <a:gd name="connsiteX19" fmla="*/ 2226469 w 4875700"/>
              <a:gd name="connsiteY19" fmla="*/ 5413 h 2416104"/>
              <a:gd name="connsiteX20" fmla="*/ 2695545 w 4875700"/>
              <a:gd name="connsiteY20" fmla="*/ 242919 h 2416104"/>
              <a:gd name="connsiteX21" fmla="*/ 2897425 w 4875700"/>
              <a:gd name="connsiteY21" fmla="*/ 183543 h 2416104"/>
              <a:gd name="connsiteX22" fmla="*/ 3188371 w 4875700"/>
              <a:gd name="connsiteY22" fmla="*/ 415112 h 2416104"/>
              <a:gd name="connsiteX23" fmla="*/ 3408064 w 4875700"/>
              <a:gd name="connsiteY23" fmla="*/ 397299 h 2416104"/>
              <a:gd name="connsiteX24" fmla="*/ 3604007 w 4875700"/>
              <a:gd name="connsiteY24" fmla="*/ 587304 h 2416104"/>
              <a:gd name="connsiteX25" fmla="*/ 3675259 w 4875700"/>
              <a:gd name="connsiteY25" fmla="*/ 777309 h 2416104"/>
              <a:gd name="connsiteX26" fmla="*/ 3794012 w 4875700"/>
              <a:gd name="connsiteY26" fmla="*/ 866374 h 2416104"/>
              <a:gd name="connsiteX27" fmla="*/ 3740573 w 4875700"/>
              <a:gd name="connsiteY27" fmla="*/ 1109818 h 2416104"/>
              <a:gd name="connsiteX28" fmla="*/ 3550568 w 4875700"/>
              <a:gd name="connsiteY28" fmla="*/ 1163257 h 2416104"/>
              <a:gd name="connsiteX29" fmla="*/ 3514942 w 4875700"/>
              <a:gd name="connsiteY29" fmla="*/ 1216696 h 2416104"/>
              <a:gd name="connsiteX30" fmla="*/ 3615882 w 4875700"/>
              <a:gd name="connsiteY30" fmla="*/ 1222634 h 2416104"/>
              <a:gd name="connsiteX31" fmla="*/ 4203711 w 4875700"/>
              <a:gd name="connsiteY31" fmla="*/ 795122 h 2416104"/>
              <a:gd name="connsiteX32" fmla="*/ 4393716 w 4875700"/>
              <a:gd name="connsiteY32" fmla="*/ 747621 h 2416104"/>
              <a:gd name="connsiteX33" fmla="*/ 4589659 w 4875700"/>
              <a:gd name="connsiteY33" fmla="*/ 706057 h 2416104"/>
              <a:gd name="connsiteX34" fmla="*/ 4761851 w 4875700"/>
              <a:gd name="connsiteY34" fmla="*/ 694182 h 2416104"/>
              <a:gd name="connsiteX35" fmla="*/ 4749976 w 4875700"/>
              <a:gd name="connsiteY35" fmla="*/ 741683 h 2416104"/>
              <a:gd name="connsiteX36" fmla="*/ 4779664 w 4875700"/>
              <a:gd name="connsiteY36" fmla="*/ 795122 h 2416104"/>
              <a:gd name="connsiteX37" fmla="*/ 4749976 w 4875700"/>
              <a:gd name="connsiteY37" fmla="*/ 949501 h 2416104"/>
              <a:gd name="connsiteX38" fmla="*/ 4874667 w 4875700"/>
              <a:gd name="connsiteY38" fmla="*/ 1020753 h 2416104"/>
              <a:gd name="connsiteX39" fmla="*/ 4744038 w 4875700"/>
              <a:gd name="connsiteY39" fmla="*/ 1038566 h 2416104"/>
              <a:gd name="connsiteX40" fmla="*/ 4684662 w 4875700"/>
              <a:gd name="connsiteY40" fmla="*/ 1169195 h 2416104"/>
              <a:gd name="connsiteX41" fmla="*/ 4720288 w 4875700"/>
              <a:gd name="connsiteY41" fmla="*/ 1323574 h 2416104"/>
              <a:gd name="connsiteX42" fmla="*/ 4637160 w 4875700"/>
              <a:gd name="connsiteY42" fmla="*/ 1400764 h 2416104"/>
              <a:gd name="connsiteX43" fmla="*/ 4429342 w 4875700"/>
              <a:gd name="connsiteY43" fmla="*/ 1329512 h 2416104"/>
              <a:gd name="connsiteX44" fmla="*/ 4375903 w 4875700"/>
              <a:gd name="connsiteY44" fmla="*/ 1353262 h 2416104"/>
              <a:gd name="connsiteX45" fmla="*/ 4358090 w 4875700"/>
              <a:gd name="connsiteY45" fmla="*/ 1365138 h 2416104"/>
              <a:gd name="connsiteX46" fmla="*/ 4346215 w 4875700"/>
              <a:gd name="connsiteY46" fmla="*/ 1371075 h 2416104"/>
              <a:gd name="connsiteX47" fmla="*/ 4364028 w 4875700"/>
              <a:gd name="connsiteY47" fmla="*/ 1418577 h 2416104"/>
              <a:gd name="connsiteX48" fmla="*/ 4144334 w 4875700"/>
              <a:gd name="connsiteY48" fmla="*/ 1276073 h 2416104"/>
              <a:gd name="connsiteX49" fmla="*/ 3924641 w 4875700"/>
              <a:gd name="connsiteY49" fmla="*/ 1317636 h 2416104"/>
              <a:gd name="connsiteX50" fmla="*/ 3740573 w 4875700"/>
              <a:gd name="connsiteY50" fmla="*/ 1270135 h 2416104"/>
              <a:gd name="connsiteX51" fmla="*/ 3461503 w 4875700"/>
              <a:gd name="connsiteY51" fmla="*/ 1406701 h 2416104"/>
              <a:gd name="connsiteX52" fmla="*/ 3117119 w 4875700"/>
              <a:gd name="connsiteY52" fmla="*/ 1436390 h 2416104"/>
              <a:gd name="connsiteX53" fmla="*/ 3022116 w 4875700"/>
              <a:gd name="connsiteY53" fmla="*/ 1507641 h 2416104"/>
              <a:gd name="connsiteX54" fmla="*/ 2944926 w 4875700"/>
              <a:gd name="connsiteY54" fmla="*/ 1495766 h 2416104"/>
              <a:gd name="connsiteX55" fmla="*/ 2861799 w 4875700"/>
              <a:gd name="connsiteY55" fmla="*/ 1602644 h 2416104"/>
              <a:gd name="connsiteX56" fmla="*/ 2612417 w 4875700"/>
              <a:gd name="connsiteY56" fmla="*/ 1691709 h 2416104"/>
              <a:gd name="connsiteX57" fmla="*/ 2469914 w 4875700"/>
              <a:gd name="connsiteY57" fmla="*/ 1721397 h 2416104"/>
              <a:gd name="connsiteX58" fmla="*/ 2297721 w 4875700"/>
              <a:gd name="connsiteY58" fmla="*/ 1881714 h 2416104"/>
              <a:gd name="connsiteX59" fmla="*/ 1983025 w 4875700"/>
              <a:gd name="connsiteY59" fmla="*/ 1935153 h 2416104"/>
              <a:gd name="connsiteX60" fmla="*/ 1905836 w 4875700"/>
              <a:gd name="connsiteY60" fmla="*/ 1911403 h 2416104"/>
              <a:gd name="connsiteX61" fmla="*/ 1662391 w 4875700"/>
              <a:gd name="connsiteY61" fmla="*/ 2309226 h 2416104"/>
              <a:gd name="connsiteX62" fmla="*/ 1139877 w 4875700"/>
              <a:gd name="connsiteY62" fmla="*/ 2344852 h 2416104"/>
              <a:gd name="connsiteX63" fmla="*/ 747991 w 4875700"/>
              <a:gd name="connsiteY63" fmla="*/ 2416104 h 2416104"/>
              <a:gd name="connsiteX64" fmla="*/ 362043 w 4875700"/>
              <a:gd name="connsiteY64" fmla="*/ 2338914 h 2416104"/>
              <a:gd name="connsiteX0" fmla="*/ 362043 w 4875700"/>
              <a:gd name="connsiteY0" fmla="*/ 2334397 h 2411587"/>
              <a:gd name="connsiteX1" fmla="*/ 326417 w 4875700"/>
              <a:gd name="connsiteY1" fmla="*/ 2162205 h 2411587"/>
              <a:gd name="connsiteX2" fmla="*/ 124537 w 4875700"/>
              <a:gd name="connsiteY2" fmla="*/ 1918761 h 2411587"/>
              <a:gd name="connsiteX3" fmla="*/ 118599 w 4875700"/>
              <a:gd name="connsiteY3" fmla="*/ 1562501 h 2411587"/>
              <a:gd name="connsiteX4" fmla="*/ 5784 w 4875700"/>
              <a:gd name="connsiteY4" fmla="*/ 1378434 h 2411587"/>
              <a:gd name="connsiteX5" fmla="*/ 106724 w 4875700"/>
              <a:gd name="connsiteY5" fmla="*/ 1182491 h 2411587"/>
              <a:gd name="connsiteX6" fmla="*/ 94849 w 4875700"/>
              <a:gd name="connsiteY6" fmla="*/ 944984 h 2411587"/>
              <a:gd name="connsiteX7" fmla="*/ 243290 w 4875700"/>
              <a:gd name="connsiteY7" fmla="*/ 754979 h 2411587"/>
              <a:gd name="connsiteX8" fmla="*/ 272978 w 4875700"/>
              <a:gd name="connsiteY8" fmla="*/ 636226 h 2411587"/>
              <a:gd name="connsiteX9" fmla="*/ 439233 w 4875700"/>
              <a:gd name="connsiteY9" fmla="*/ 541223 h 2411587"/>
              <a:gd name="connsiteX10" fmla="*/ 575799 w 4875700"/>
              <a:gd name="connsiteY10" fmla="*/ 428408 h 2411587"/>
              <a:gd name="connsiteX11" fmla="*/ 700490 w 4875700"/>
              <a:gd name="connsiteY11" fmla="*/ 464034 h 2411587"/>
              <a:gd name="connsiteX12" fmla="*/ 1110189 w 4875700"/>
              <a:gd name="connsiteY12" fmla="*/ 196839 h 2411587"/>
              <a:gd name="connsiteX13" fmla="*/ 1240817 w 4875700"/>
              <a:gd name="connsiteY13" fmla="*/ 297779 h 2411587"/>
              <a:gd name="connsiteX14" fmla="*/ 1448636 w 4875700"/>
              <a:gd name="connsiteY14" fmla="*/ 190901 h 2411587"/>
              <a:gd name="connsiteX15" fmla="*/ 1614890 w 4875700"/>
              <a:gd name="connsiteY15" fmla="*/ 137462 h 2411587"/>
              <a:gd name="connsiteX16" fmla="*/ 1775207 w 4875700"/>
              <a:gd name="connsiteY16" fmla="*/ 155275 h 2411587"/>
              <a:gd name="connsiteX17" fmla="*/ 1935524 w 4875700"/>
              <a:gd name="connsiteY17" fmla="*/ 72148 h 2411587"/>
              <a:gd name="connsiteX18" fmla="*/ 2024589 w 4875700"/>
              <a:gd name="connsiteY18" fmla="*/ 72148 h 2411587"/>
              <a:gd name="connsiteX19" fmla="*/ 2226469 w 4875700"/>
              <a:gd name="connsiteY19" fmla="*/ 896 h 2411587"/>
              <a:gd name="connsiteX20" fmla="*/ 2695545 w 4875700"/>
              <a:gd name="connsiteY20" fmla="*/ 238402 h 2411587"/>
              <a:gd name="connsiteX21" fmla="*/ 2897425 w 4875700"/>
              <a:gd name="connsiteY21" fmla="*/ 179026 h 2411587"/>
              <a:gd name="connsiteX22" fmla="*/ 3188371 w 4875700"/>
              <a:gd name="connsiteY22" fmla="*/ 410595 h 2411587"/>
              <a:gd name="connsiteX23" fmla="*/ 3408064 w 4875700"/>
              <a:gd name="connsiteY23" fmla="*/ 392782 h 2411587"/>
              <a:gd name="connsiteX24" fmla="*/ 3604007 w 4875700"/>
              <a:gd name="connsiteY24" fmla="*/ 582787 h 2411587"/>
              <a:gd name="connsiteX25" fmla="*/ 3675259 w 4875700"/>
              <a:gd name="connsiteY25" fmla="*/ 772792 h 2411587"/>
              <a:gd name="connsiteX26" fmla="*/ 3794012 w 4875700"/>
              <a:gd name="connsiteY26" fmla="*/ 861857 h 2411587"/>
              <a:gd name="connsiteX27" fmla="*/ 3740573 w 4875700"/>
              <a:gd name="connsiteY27" fmla="*/ 1105301 h 2411587"/>
              <a:gd name="connsiteX28" fmla="*/ 3550568 w 4875700"/>
              <a:gd name="connsiteY28" fmla="*/ 1158740 h 2411587"/>
              <a:gd name="connsiteX29" fmla="*/ 3514942 w 4875700"/>
              <a:gd name="connsiteY29" fmla="*/ 1212179 h 2411587"/>
              <a:gd name="connsiteX30" fmla="*/ 3615882 w 4875700"/>
              <a:gd name="connsiteY30" fmla="*/ 1218117 h 2411587"/>
              <a:gd name="connsiteX31" fmla="*/ 4203711 w 4875700"/>
              <a:gd name="connsiteY31" fmla="*/ 790605 h 2411587"/>
              <a:gd name="connsiteX32" fmla="*/ 4393716 w 4875700"/>
              <a:gd name="connsiteY32" fmla="*/ 743104 h 2411587"/>
              <a:gd name="connsiteX33" fmla="*/ 4589659 w 4875700"/>
              <a:gd name="connsiteY33" fmla="*/ 701540 h 2411587"/>
              <a:gd name="connsiteX34" fmla="*/ 4761851 w 4875700"/>
              <a:gd name="connsiteY34" fmla="*/ 689665 h 2411587"/>
              <a:gd name="connsiteX35" fmla="*/ 4749976 w 4875700"/>
              <a:gd name="connsiteY35" fmla="*/ 737166 h 2411587"/>
              <a:gd name="connsiteX36" fmla="*/ 4779664 w 4875700"/>
              <a:gd name="connsiteY36" fmla="*/ 790605 h 2411587"/>
              <a:gd name="connsiteX37" fmla="*/ 4749976 w 4875700"/>
              <a:gd name="connsiteY37" fmla="*/ 944984 h 2411587"/>
              <a:gd name="connsiteX38" fmla="*/ 4874667 w 4875700"/>
              <a:gd name="connsiteY38" fmla="*/ 1016236 h 2411587"/>
              <a:gd name="connsiteX39" fmla="*/ 4744038 w 4875700"/>
              <a:gd name="connsiteY39" fmla="*/ 1034049 h 2411587"/>
              <a:gd name="connsiteX40" fmla="*/ 4684662 w 4875700"/>
              <a:gd name="connsiteY40" fmla="*/ 1164678 h 2411587"/>
              <a:gd name="connsiteX41" fmla="*/ 4720288 w 4875700"/>
              <a:gd name="connsiteY41" fmla="*/ 1319057 h 2411587"/>
              <a:gd name="connsiteX42" fmla="*/ 4637160 w 4875700"/>
              <a:gd name="connsiteY42" fmla="*/ 1396247 h 2411587"/>
              <a:gd name="connsiteX43" fmla="*/ 4429342 w 4875700"/>
              <a:gd name="connsiteY43" fmla="*/ 1324995 h 2411587"/>
              <a:gd name="connsiteX44" fmla="*/ 4375903 w 4875700"/>
              <a:gd name="connsiteY44" fmla="*/ 1348745 h 2411587"/>
              <a:gd name="connsiteX45" fmla="*/ 4358090 w 4875700"/>
              <a:gd name="connsiteY45" fmla="*/ 1360621 h 2411587"/>
              <a:gd name="connsiteX46" fmla="*/ 4346215 w 4875700"/>
              <a:gd name="connsiteY46" fmla="*/ 1366558 h 2411587"/>
              <a:gd name="connsiteX47" fmla="*/ 4364028 w 4875700"/>
              <a:gd name="connsiteY47" fmla="*/ 1414060 h 2411587"/>
              <a:gd name="connsiteX48" fmla="*/ 4144334 w 4875700"/>
              <a:gd name="connsiteY48" fmla="*/ 1271556 h 2411587"/>
              <a:gd name="connsiteX49" fmla="*/ 3924641 w 4875700"/>
              <a:gd name="connsiteY49" fmla="*/ 1313119 h 2411587"/>
              <a:gd name="connsiteX50" fmla="*/ 3740573 w 4875700"/>
              <a:gd name="connsiteY50" fmla="*/ 1265618 h 2411587"/>
              <a:gd name="connsiteX51" fmla="*/ 3461503 w 4875700"/>
              <a:gd name="connsiteY51" fmla="*/ 1402184 h 2411587"/>
              <a:gd name="connsiteX52" fmla="*/ 3117119 w 4875700"/>
              <a:gd name="connsiteY52" fmla="*/ 1431873 h 2411587"/>
              <a:gd name="connsiteX53" fmla="*/ 3022116 w 4875700"/>
              <a:gd name="connsiteY53" fmla="*/ 1503124 h 2411587"/>
              <a:gd name="connsiteX54" fmla="*/ 2944926 w 4875700"/>
              <a:gd name="connsiteY54" fmla="*/ 1491249 h 2411587"/>
              <a:gd name="connsiteX55" fmla="*/ 2861799 w 4875700"/>
              <a:gd name="connsiteY55" fmla="*/ 1598127 h 2411587"/>
              <a:gd name="connsiteX56" fmla="*/ 2612417 w 4875700"/>
              <a:gd name="connsiteY56" fmla="*/ 1687192 h 2411587"/>
              <a:gd name="connsiteX57" fmla="*/ 2469914 w 4875700"/>
              <a:gd name="connsiteY57" fmla="*/ 1716880 h 2411587"/>
              <a:gd name="connsiteX58" fmla="*/ 2297721 w 4875700"/>
              <a:gd name="connsiteY58" fmla="*/ 1877197 h 2411587"/>
              <a:gd name="connsiteX59" fmla="*/ 1983025 w 4875700"/>
              <a:gd name="connsiteY59" fmla="*/ 1930636 h 2411587"/>
              <a:gd name="connsiteX60" fmla="*/ 1905836 w 4875700"/>
              <a:gd name="connsiteY60" fmla="*/ 1906886 h 2411587"/>
              <a:gd name="connsiteX61" fmla="*/ 1662391 w 4875700"/>
              <a:gd name="connsiteY61" fmla="*/ 2304709 h 2411587"/>
              <a:gd name="connsiteX62" fmla="*/ 1139877 w 4875700"/>
              <a:gd name="connsiteY62" fmla="*/ 2340335 h 2411587"/>
              <a:gd name="connsiteX63" fmla="*/ 747991 w 4875700"/>
              <a:gd name="connsiteY63" fmla="*/ 2411587 h 2411587"/>
              <a:gd name="connsiteX64" fmla="*/ 362043 w 4875700"/>
              <a:gd name="connsiteY64" fmla="*/ 2334397 h 2411587"/>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700"/>
              <a:gd name="connsiteY0" fmla="*/ 2335906 h 2413096"/>
              <a:gd name="connsiteX1" fmla="*/ 326417 w 4875700"/>
              <a:gd name="connsiteY1" fmla="*/ 2163714 h 2413096"/>
              <a:gd name="connsiteX2" fmla="*/ 124537 w 4875700"/>
              <a:gd name="connsiteY2" fmla="*/ 1920270 h 2413096"/>
              <a:gd name="connsiteX3" fmla="*/ 118599 w 4875700"/>
              <a:gd name="connsiteY3" fmla="*/ 1564010 h 2413096"/>
              <a:gd name="connsiteX4" fmla="*/ 5784 w 4875700"/>
              <a:gd name="connsiteY4" fmla="*/ 1379943 h 2413096"/>
              <a:gd name="connsiteX5" fmla="*/ 106724 w 4875700"/>
              <a:gd name="connsiteY5" fmla="*/ 1184000 h 2413096"/>
              <a:gd name="connsiteX6" fmla="*/ 94849 w 4875700"/>
              <a:gd name="connsiteY6" fmla="*/ 946493 h 2413096"/>
              <a:gd name="connsiteX7" fmla="*/ 243290 w 4875700"/>
              <a:gd name="connsiteY7" fmla="*/ 756488 h 2413096"/>
              <a:gd name="connsiteX8" fmla="*/ 272978 w 4875700"/>
              <a:gd name="connsiteY8" fmla="*/ 637735 h 2413096"/>
              <a:gd name="connsiteX9" fmla="*/ 439233 w 4875700"/>
              <a:gd name="connsiteY9" fmla="*/ 542732 h 2413096"/>
              <a:gd name="connsiteX10" fmla="*/ 575799 w 4875700"/>
              <a:gd name="connsiteY10" fmla="*/ 429917 h 2413096"/>
              <a:gd name="connsiteX11" fmla="*/ 700490 w 4875700"/>
              <a:gd name="connsiteY11" fmla="*/ 465543 h 2413096"/>
              <a:gd name="connsiteX12" fmla="*/ 1110189 w 4875700"/>
              <a:gd name="connsiteY12" fmla="*/ 198348 h 2413096"/>
              <a:gd name="connsiteX13" fmla="*/ 1240817 w 4875700"/>
              <a:gd name="connsiteY13" fmla="*/ 299288 h 2413096"/>
              <a:gd name="connsiteX14" fmla="*/ 1448636 w 4875700"/>
              <a:gd name="connsiteY14" fmla="*/ 192410 h 2413096"/>
              <a:gd name="connsiteX15" fmla="*/ 1614890 w 4875700"/>
              <a:gd name="connsiteY15" fmla="*/ 138971 h 2413096"/>
              <a:gd name="connsiteX16" fmla="*/ 1775207 w 4875700"/>
              <a:gd name="connsiteY16" fmla="*/ 156784 h 2413096"/>
              <a:gd name="connsiteX17" fmla="*/ 1935524 w 4875700"/>
              <a:gd name="connsiteY17" fmla="*/ 73657 h 2413096"/>
              <a:gd name="connsiteX18" fmla="*/ 2024589 w 4875700"/>
              <a:gd name="connsiteY18" fmla="*/ 73657 h 2413096"/>
              <a:gd name="connsiteX19" fmla="*/ 2226469 w 4875700"/>
              <a:gd name="connsiteY19" fmla="*/ 2405 h 2413096"/>
              <a:gd name="connsiteX20" fmla="*/ 2695545 w 4875700"/>
              <a:gd name="connsiteY20" fmla="*/ 239911 h 2413096"/>
              <a:gd name="connsiteX21" fmla="*/ 2897425 w 4875700"/>
              <a:gd name="connsiteY21" fmla="*/ 180535 h 2413096"/>
              <a:gd name="connsiteX22" fmla="*/ 3188371 w 4875700"/>
              <a:gd name="connsiteY22" fmla="*/ 412104 h 2413096"/>
              <a:gd name="connsiteX23" fmla="*/ 3408064 w 4875700"/>
              <a:gd name="connsiteY23" fmla="*/ 394291 h 2413096"/>
              <a:gd name="connsiteX24" fmla="*/ 3604007 w 4875700"/>
              <a:gd name="connsiteY24" fmla="*/ 584296 h 2413096"/>
              <a:gd name="connsiteX25" fmla="*/ 3675259 w 4875700"/>
              <a:gd name="connsiteY25" fmla="*/ 774301 h 2413096"/>
              <a:gd name="connsiteX26" fmla="*/ 3794012 w 4875700"/>
              <a:gd name="connsiteY26" fmla="*/ 863366 h 2413096"/>
              <a:gd name="connsiteX27" fmla="*/ 3740573 w 4875700"/>
              <a:gd name="connsiteY27" fmla="*/ 1106810 h 2413096"/>
              <a:gd name="connsiteX28" fmla="*/ 3550568 w 4875700"/>
              <a:gd name="connsiteY28" fmla="*/ 1160249 h 2413096"/>
              <a:gd name="connsiteX29" fmla="*/ 3514942 w 4875700"/>
              <a:gd name="connsiteY29" fmla="*/ 1213688 h 2413096"/>
              <a:gd name="connsiteX30" fmla="*/ 3615882 w 4875700"/>
              <a:gd name="connsiteY30" fmla="*/ 1219626 h 2413096"/>
              <a:gd name="connsiteX31" fmla="*/ 4203711 w 4875700"/>
              <a:gd name="connsiteY31" fmla="*/ 792114 h 2413096"/>
              <a:gd name="connsiteX32" fmla="*/ 4393716 w 4875700"/>
              <a:gd name="connsiteY32" fmla="*/ 744613 h 2413096"/>
              <a:gd name="connsiteX33" fmla="*/ 4589659 w 4875700"/>
              <a:gd name="connsiteY33" fmla="*/ 703049 h 2413096"/>
              <a:gd name="connsiteX34" fmla="*/ 4761851 w 4875700"/>
              <a:gd name="connsiteY34" fmla="*/ 691174 h 2413096"/>
              <a:gd name="connsiteX35" fmla="*/ 4749976 w 4875700"/>
              <a:gd name="connsiteY35" fmla="*/ 738675 h 2413096"/>
              <a:gd name="connsiteX36" fmla="*/ 4779664 w 4875700"/>
              <a:gd name="connsiteY36" fmla="*/ 792114 h 2413096"/>
              <a:gd name="connsiteX37" fmla="*/ 4749976 w 4875700"/>
              <a:gd name="connsiteY37" fmla="*/ 946493 h 2413096"/>
              <a:gd name="connsiteX38" fmla="*/ 4874667 w 4875700"/>
              <a:gd name="connsiteY38" fmla="*/ 1017745 h 2413096"/>
              <a:gd name="connsiteX39" fmla="*/ 4744038 w 4875700"/>
              <a:gd name="connsiteY39" fmla="*/ 1035558 h 2413096"/>
              <a:gd name="connsiteX40" fmla="*/ 4684662 w 4875700"/>
              <a:gd name="connsiteY40" fmla="*/ 1166187 h 2413096"/>
              <a:gd name="connsiteX41" fmla="*/ 4720288 w 4875700"/>
              <a:gd name="connsiteY41" fmla="*/ 1320566 h 2413096"/>
              <a:gd name="connsiteX42" fmla="*/ 4637160 w 4875700"/>
              <a:gd name="connsiteY42" fmla="*/ 1397756 h 2413096"/>
              <a:gd name="connsiteX43" fmla="*/ 4429342 w 4875700"/>
              <a:gd name="connsiteY43" fmla="*/ 1326504 h 2413096"/>
              <a:gd name="connsiteX44" fmla="*/ 4375903 w 4875700"/>
              <a:gd name="connsiteY44" fmla="*/ 1350254 h 2413096"/>
              <a:gd name="connsiteX45" fmla="*/ 4358090 w 4875700"/>
              <a:gd name="connsiteY45" fmla="*/ 1362130 h 2413096"/>
              <a:gd name="connsiteX46" fmla="*/ 4346215 w 4875700"/>
              <a:gd name="connsiteY46" fmla="*/ 1368067 h 2413096"/>
              <a:gd name="connsiteX47" fmla="*/ 4364028 w 4875700"/>
              <a:gd name="connsiteY47" fmla="*/ 1415569 h 2413096"/>
              <a:gd name="connsiteX48" fmla="*/ 4144334 w 4875700"/>
              <a:gd name="connsiteY48" fmla="*/ 1273065 h 2413096"/>
              <a:gd name="connsiteX49" fmla="*/ 3924641 w 4875700"/>
              <a:gd name="connsiteY49" fmla="*/ 1314628 h 2413096"/>
              <a:gd name="connsiteX50" fmla="*/ 3740573 w 4875700"/>
              <a:gd name="connsiteY50" fmla="*/ 1267127 h 2413096"/>
              <a:gd name="connsiteX51" fmla="*/ 3461503 w 4875700"/>
              <a:gd name="connsiteY51" fmla="*/ 1403693 h 2413096"/>
              <a:gd name="connsiteX52" fmla="*/ 3117119 w 4875700"/>
              <a:gd name="connsiteY52" fmla="*/ 1433382 h 2413096"/>
              <a:gd name="connsiteX53" fmla="*/ 3022116 w 4875700"/>
              <a:gd name="connsiteY53" fmla="*/ 1504633 h 2413096"/>
              <a:gd name="connsiteX54" fmla="*/ 2944926 w 4875700"/>
              <a:gd name="connsiteY54" fmla="*/ 1492758 h 2413096"/>
              <a:gd name="connsiteX55" fmla="*/ 2861799 w 4875700"/>
              <a:gd name="connsiteY55" fmla="*/ 1599636 h 2413096"/>
              <a:gd name="connsiteX56" fmla="*/ 2612417 w 4875700"/>
              <a:gd name="connsiteY56" fmla="*/ 1688701 h 2413096"/>
              <a:gd name="connsiteX57" fmla="*/ 2469914 w 4875700"/>
              <a:gd name="connsiteY57" fmla="*/ 1718389 h 2413096"/>
              <a:gd name="connsiteX58" fmla="*/ 2297721 w 4875700"/>
              <a:gd name="connsiteY58" fmla="*/ 1878706 h 2413096"/>
              <a:gd name="connsiteX59" fmla="*/ 1983025 w 4875700"/>
              <a:gd name="connsiteY59" fmla="*/ 1932145 h 2413096"/>
              <a:gd name="connsiteX60" fmla="*/ 1905836 w 4875700"/>
              <a:gd name="connsiteY60" fmla="*/ 1908395 h 2413096"/>
              <a:gd name="connsiteX61" fmla="*/ 1662391 w 4875700"/>
              <a:gd name="connsiteY61" fmla="*/ 2306218 h 2413096"/>
              <a:gd name="connsiteX62" fmla="*/ 1139877 w 4875700"/>
              <a:gd name="connsiteY62" fmla="*/ 2341844 h 2413096"/>
              <a:gd name="connsiteX63" fmla="*/ 747991 w 4875700"/>
              <a:gd name="connsiteY63" fmla="*/ 2413096 h 2413096"/>
              <a:gd name="connsiteX64" fmla="*/ 362043 w 4875700"/>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62043 w 4875673"/>
              <a:gd name="connsiteY0" fmla="*/ 2335906 h 2413096"/>
              <a:gd name="connsiteX1" fmla="*/ 326417 w 4875673"/>
              <a:gd name="connsiteY1" fmla="*/ 2163714 h 2413096"/>
              <a:gd name="connsiteX2" fmla="*/ 124537 w 4875673"/>
              <a:gd name="connsiteY2" fmla="*/ 1920270 h 2413096"/>
              <a:gd name="connsiteX3" fmla="*/ 118599 w 4875673"/>
              <a:gd name="connsiteY3" fmla="*/ 1564010 h 2413096"/>
              <a:gd name="connsiteX4" fmla="*/ 5784 w 4875673"/>
              <a:gd name="connsiteY4" fmla="*/ 1379943 h 2413096"/>
              <a:gd name="connsiteX5" fmla="*/ 106724 w 4875673"/>
              <a:gd name="connsiteY5" fmla="*/ 1184000 h 2413096"/>
              <a:gd name="connsiteX6" fmla="*/ 94849 w 4875673"/>
              <a:gd name="connsiteY6" fmla="*/ 946493 h 2413096"/>
              <a:gd name="connsiteX7" fmla="*/ 243290 w 4875673"/>
              <a:gd name="connsiteY7" fmla="*/ 756488 h 2413096"/>
              <a:gd name="connsiteX8" fmla="*/ 272978 w 4875673"/>
              <a:gd name="connsiteY8" fmla="*/ 637735 h 2413096"/>
              <a:gd name="connsiteX9" fmla="*/ 439233 w 4875673"/>
              <a:gd name="connsiteY9" fmla="*/ 542732 h 2413096"/>
              <a:gd name="connsiteX10" fmla="*/ 575799 w 4875673"/>
              <a:gd name="connsiteY10" fmla="*/ 429917 h 2413096"/>
              <a:gd name="connsiteX11" fmla="*/ 700490 w 4875673"/>
              <a:gd name="connsiteY11" fmla="*/ 465543 h 2413096"/>
              <a:gd name="connsiteX12" fmla="*/ 1110189 w 4875673"/>
              <a:gd name="connsiteY12" fmla="*/ 198348 h 2413096"/>
              <a:gd name="connsiteX13" fmla="*/ 1240817 w 4875673"/>
              <a:gd name="connsiteY13" fmla="*/ 299288 h 2413096"/>
              <a:gd name="connsiteX14" fmla="*/ 1448636 w 4875673"/>
              <a:gd name="connsiteY14" fmla="*/ 192410 h 2413096"/>
              <a:gd name="connsiteX15" fmla="*/ 1614890 w 4875673"/>
              <a:gd name="connsiteY15" fmla="*/ 138971 h 2413096"/>
              <a:gd name="connsiteX16" fmla="*/ 1775207 w 4875673"/>
              <a:gd name="connsiteY16" fmla="*/ 156784 h 2413096"/>
              <a:gd name="connsiteX17" fmla="*/ 1935524 w 4875673"/>
              <a:gd name="connsiteY17" fmla="*/ 73657 h 2413096"/>
              <a:gd name="connsiteX18" fmla="*/ 2024589 w 4875673"/>
              <a:gd name="connsiteY18" fmla="*/ 73657 h 2413096"/>
              <a:gd name="connsiteX19" fmla="*/ 2226469 w 4875673"/>
              <a:gd name="connsiteY19" fmla="*/ 2405 h 2413096"/>
              <a:gd name="connsiteX20" fmla="*/ 2695545 w 4875673"/>
              <a:gd name="connsiteY20" fmla="*/ 239911 h 2413096"/>
              <a:gd name="connsiteX21" fmla="*/ 2897425 w 4875673"/>
              <a:gd name="connsiteY21" fmla="*/ 180535 h 2413096"/>
              <a:gd name="connsiteX22" fmla="*/ 3188371 w 4875673"/>
              <a:gd name="connsiteY22" fmla="*/ 412104 h 2413096"/>
              <a:gd name="connsiteX23" fmla="*/ 3408064 w 4875673"/>
              <a:gd name="connsiteY23" fmla="*/ 394291 h 2413096"/>
              <a:gd name="connsiteX24" fmla="*/ 3604007 w 4875673"/>
              <a:gd name="connsiteY24" fmla="*/ 584296 h 2413096"/>
              <a:gd name="connsiteX25" fmla="*/ 3675259 w 4875673"/>
              <a:gd name="connsiteY25" fmla="*/ 774301 h 2413096"/>
              <a:gd name="connsiteX26" fmla="*/ 3794012 w 4875673"/>
              <a:gd name="connsiteY26" fmla="*/ 863366 h 2413096"/>
              <a:gd name="connsiteX27" fmla="*/ 3740573 w 4875673"/>
              <a:gd name="connsiteY27" fmla="*/ 1106810 h 2413096"/>
              <a:gd name="connsiteX28" fmla="*/ 3550568 w 4875673"/>
              <a:gd name="connsiteY28" fmla="*/ 1160249 h 2413096"/>
              <a:gd name="connsiteX29" fmla="*/ 3514942 w 4875673"/>
              <a:gd name="connsiteY29" fmla="*/ 1213688 h 2413096"/>
              <a:gd name="connsiteX30" fmla="*/ 3615882 w 4875673"/>
              <a:gd name="connsiteY30" fmla="*/ 1219626 h 2413096"/>
              <a:gd name="connsiteX31" fmla="*/ 4203711 w 4875673"/>
              <a:gd name="connsiteY31" fmla="*/ 792114 h 2413096"/>
              <a:gd name="connsiteX32" fmla="*/ 4393716 w 4875673"/>
              <a:gd name="connsiteY32" fmla="*/ 744613 h 2413096"/>
              <a:gd name="connsiteX33" fmla="*/ 4589659 w 4875673"/>
              <a:gd name="connsiteY33" fmla="*/ 703049 h 2413096"/>
              <a:gd name="connsiteX34" fmla="*/ 4761851 w 4875673"/>
              <a:gd name="connsiteY34" fmla="*/ 691174 h 2413096"/>
              <a:gd name="connsiteX35" fmla="*/ 4749976 w 4875673"/>
              <a:gd name="connsiteY35" fmla="*/ 738675 h 2413096"/>
              <a:gd name="connsiteX36" fmla="*/ 4779664 w 4875673"/>
              <a:gd name="connsiteY36" fmla="*/ 792114 h 2413096"/>
              <a:gd name="connsiteX37" fmla="*/ 4749976 w 4875673"/>
              <a:gd name="connsiteY37" fmla="*/ 946493 h 2413096"/>
              <a:gd name="connsiteX38" fmla="*/ 4874667 w 4875673"/>
              <a:gd name="connsiteY38" fmla="*/ 1017745 h 2413096"/>
              <a:gd name="connsiteX39" fmla="*/ 4744038 w 4875673"/>
              <a:gd name="connsiteY39" fmla="*/ 1035558 h 2413096"/>
              <a:gd name="connsiteX40" fmla="*/ 4684662 w 4875673"/>
              <a:gd name="connsiteY40" fmla="*/ 1166187 h 2413096"/>
              <a:gd name="connsiteX41" fmla="*/ 4720288 w 4875673"/>
              <a:gd name="connsiteY41" fmla="*/ 1320566 h 2413096"/>
              <a:gd name="connsiteX42" fmla="*/ 4637160 w 4875673"/>
              <a:gd name="connsiteY42" fmla="*/ 1397756 h 2413096"/>
              <a:gd name="connsiteX43" fmla="*/ 4429342 w 4875673"/>
              <a:gd name="connsiteY43" fmla="*/ 1326504 h 2413096"/>
              <a:gd name="connsiteX44" fmla="*/ 4375903 w 4875673"/>
              <a:gd name="connsiteY44" fmla="*/ 1350254 h 2413096"/>
              <a:gd name="connsiteX45" fmla="*/ 4358090 w 4875673"/>
              <a:gd name="connsiteY45" fmla="*/ 1362130 h 2413096"/>
              <a:gd name="connsiteX46" fmla="*/ 4346215 w 4875673"/>
              <a:gd name="connsiteY46" fmla="*/ 1368067 h 2413096"/>
              <a:gd name="connsiteX47" fmla="*/ 4364028 w 4875673"/>
              <a:gd name="connsiteY47" fmla="*/ 1415569 h 2413096"/>
              <a:gd name="connsiteX48" fmla="*/ 4144334 w 4875673"/>
              <a:gd name="connsiteY48" fmla="*/ 1273065 h 2413096"/>
              <a:gd name="connsiteX49" fmla="*/ 3924641 w 4875673"/>
              <a:gd name="connsiteY49" fmla="*/ 1314628 h 2413096"/>
              <a:gd name="connsiteX50" fmla="*/ 3740573 w 4875673"/>
              <a:gd name="connsiteY50" fmla="*/ 1267127 h 2413096"/>
              <a:gd name="connsiteX51" fmla="*/ 3461503 w 4875673"/>
              <a:gd name="connsiteY51" fmla="*/ 1403693 h 2413096"/>
              <a:gd name="connsiteX52" fmla="*/ 3117119 w 4875673"/>
              <a:gd name="connsiteY52" fmla="*/ 1433382 h 2413096"/>
              <a:gd name="connsiteX53" fmla="*/ 3022116 w 4875673"/>
              <a:gd name="connsiteY53" fmla="*/ 1504633 h 2413096"/>
              <a:gd name="connsiteX54" fmla="*/ 2944926 w 4875673"/>
              <a:gd name="connsiteY54" fmla="*/ 1492758 h 2413096"/>
              <a:gd name="connsiteX55" fmla="*/ 2861799 w 4875673"/>
              <a:gd name="connsiteY55" fmla="*/ 1599636 h 2413096"/>
              <a:gd name="connsiteX56" fmla="*/ 2612417 w 4875673"/>
              <a:gd name="connsiteY56" fmla="*/ 1688701 h 2413096"/>
              <a:gd name="connsiteX57" fmla="*/ 2469914 w 4875673"/>
              <a:gd name="connsiteY57" fmla="*/ 1718389 h 2413096"/>
              <a:gd name="connsiteX58" fmla="*/ 2297721 w 4875673"/>
              <a:gd name="connsiteY58" fmla="*/ 1878706 h 2413096"/>
              <a:gd name="connsiteX59" fmla="*/ 1983025 w 4875673"/>
              <a:gd name="connsiteY59" fmla="*/ 1932145 h 2413096"/>
              <a:gd name="connsiteX60" fmla="*/ 1905836 w 4875673"/>
              <a:gd name="connsiteY60" fmla="*/ 1908395 h 2413096"/>
              <a:gd name="connsiteX61" fmla="*/ 1662391 w 4875673"/>
              <a:gd name="connsiteY61" fmla="*/ 2306218 h 2413096"/>
              <a:gd name="connsiteX62" fmla="*/ 1139877 w 4875673"/>
              <a:gd name="connsiteY62" fmla="*/ 2341844 h 2413096"/>
              <a:gd name="connsiteX63" fmla="*/ 747991 w 4875673"/>
              <a:gd name="connsiteY63" fmla="*/ 2413096 h 2413096"/>
              <a:gd name="connsiteX64" fmla="*/ 362043 w 4875673"/>
              <a:gd name="connsiteY64" fmla="*/ 2335906 h 2413096"/>
              <a:gd name="connsiteX0" fmla="*/ 357827 w 4871457"/>
              <a:gd name="connsiteY0" fmla="*/ 2335906 h 2413096"/>
              <a:gd name="connsiteX1" fmla="*/ 322201 w 4871457"/>
              <a:gd name="connsiteY1" fmla="*/ 2163714 h 2413096"/>
              <a:gd name="connsiteX2" fmla="*/ 120321 w 4871457"/>
              <a:gd name="connsiteY2" fmla="*/ 1920270 h 2413096"/>
              <a:gd name="connsiteX3" fmla="*/ 114383 w 4871457"/>
              <a:gd name="connsiteY3" fmla="*/ 1564010 h 2413096"/>
              <a:gd name="connsiteX4" fmla="*/ 1568 w 4871457"/>
              <a:gd name="connsiteY4" fmla="*/ 1379943 h 2413096"/>
              <a:gd name="connsiteX5" fmla="*/ 102508 w 4871457"/>
              <a:gd name="connsiteY5" fmla="*/ 1184000 h 2413096"/>
              <a:gd name="connsiteX6" fmla="*/ 90633 w 4871457"/>
              <a:gd name="connsiteY6" fmla="*/ 946493 h 2413096"/>
              <a:gd name="connsiteX7" fmla="*/ 239074 w 4871457"/>
              <a:gd name="connsiteY7" fmla="*/ 756488 h 2413096"/>
              <a:gd name="connsiteX8" fmla="*/ 268762 w 4871457"/>
              <a:gd name="connsiteY8" fmla="*/ 637735 h 2413096"/>
              <a:gd name="connsiteX9" fmla="*/ 435017 w 4871457"/>
              <a:gd name="connsiteY9" fmla="*/ 542732 h 2413096"/>
              <a:gd name="connsiteX10" fmla="*/ 571583 w 4871457"/>
              <a:gd name="connsiteY10" fmla="*/ 429917 h 2413096"/>
              <a:gd name="connsiteX11" fmla="*/ 696274 w 4871457"/>
              <a:gd name="connsiteY11" fmla="*/ 465543 h 2413096"/>
              <a:gd name="connsiteX12" fmla="*/ 1105973 w 4871457"/>
              <a:gd name="connsiteY12" fmla="*/ 198348 h 2413096"/>
              <a:gd name="connsiteX13" fmla="*/ 1236601 w 4871457"/>
              <a:gd name="connsiteY13" fmla="*/ 299288 h 2413096"/>
              <a:gd name="connsiteX14" fmla="*/ 1444420 w 4871457"/>
              <a:gd name="connsiteY14" fmla="*/ 192410 h 2413096"/>
              <a:gd name="connsiteX15" fmla="*/ 1610674 w 4871457"/>
              <a:gd name="connsiteY15" fmla="*/ 138971 h 2413096"/>
              <a:gd name="connsiteX16" fmla="*/ 1770991 w 4871457"/>
              <a:gd name="connsiteY16" fmla="*/ 156784 h 2413096"/>
              <a:gd name="connsiteX17" fmla="*/ 1931308 w 4871457"/>
              <a:gd name="connsiteY17" fmla="*/ 73657 h 2413096"/>
              <a:gd name="connsiteX18" fmla="*/ 2020373 w 4871457"/>
              <a:gd name="connsiteY18" fmla="*/ 73657 h 2413096"/>
              <a:gd name="connsiteX19" fmla="*/ 2222253 w 4871457"/>
              <a:gd name="connsiteY19" fmla="*/ 2405 h 2413096"/>
              <a:gd name="connsiteX20" fmla="*/ 2691329 w 4871457"/>
              <a:gd name="connsiteY20" fmla="*/ 239911 h 2413096"/>
              <a:gd name="connsiteX21" fmla="*/ 2893209 w 4871457"/>
              <a:gd name="connsiteY21" fmla="*/ 180535 h 2413096"/>
              <a:gd name="connsiteX22" fmla="*/ 3184155 w 4871457"/>
              <a:gd name="connsiteY22" fmla="*/ 412104 h 2413096"/>
              <a:gd name="connsiteX23" fmla="*/ 3403848 w 4871457"/>
              <a:gd name="connsiteY23" fmla="*/ 394291 h 2413096"/>
              <a:gd name="connsiteX24" fmla="*/ 3599791 w 4871457"/>
              <a:gd name="connsiteY24" fmla="*/ 584296 h 2413096"/>
              <a:gd name="connsiteX25" fmla="*/ 3671043 w 4871457"/>
              <a:gd name="connsiteY25" fmla="*/ 774301 h 2413096"/>
              <a:gd name="connsiteX26" fmla="*/ 3789796 w 4871457"/>
              <a:gd name="connsiteY26" fmla="*/ 863366 h 2413096"/>
              <a:gd name="connsiteX27" fmla="*/ 3736357 w 4871457"/>
              <a:gd name="connsiteY27" fmla="*/ 1106810 h 2413096"/>
              <a:gd name="connsiteX28" fmla="*/ 3546352 w 4871457"/>
              <a:gd name="connsiteY28" fmla="*/ 1160249 h 2413096"/>
              <a:gd name="connsiteX29" fmla="*/ 3510726 w 4871457"/>
              <a:gd name="connsiteY29" fmla="*/ 1213688 h 2413096"/>
              <a:gd name="connsiteX30" fmla="*/ 3611666 w 4871457"/>
              <a:gd name="connsiteY30" fmla="*/ 1219626 h 2413096"/>
              <a:gd name="connsiteX31" fmla="*/ 4199495 w 4871457"/>
              <a:gd name="connsiteY31" fmla="*/ 792114 h 2413096"/>
              <a:gd name="connsiteX32" fmla="*/ 4389500 w 4871457"/>
              <a:gd name="connsiteY32" fmla="*/ 744613 h 2413096"/>
              <a:gd name="connsiteX33" fmla="*/ 4585443 w 4871457"/>
              <a:gd name="connsiteY33" fmla="*/ 703049 h 2413096"/>
              <a:gd name="connsiteX34" fmla="*/ 4757635 w 4871457"/>
              <a:gd name="connsiteY34" fmla="*/ 691174 h 2413096"/>
              <a:gd name="connsiteX35" fmla="*/ 4745760 w 4871457"/>
              <a:gd name="connsiteY35" fmla="*/ 738675 h 2413096"/>
              <a:gd name="connsiteX36" fmla="*/ 4775448 w 4871457"/>
              <a:gd name="connsiteY36" fmla="*/ 792114 h 2413096"/>
              <a:gd name="connsiteX37" fmla="*/ 4745760 w 4871457"/>
              <a:gd name="connsiteY37" fmla="*/ 946493 h 2413096"/>
              <a:gd name="connsiteX38" fmla="*/ 4870451 w 4871457"/>
              <a:gd name="connsiteY38" fmla="*/ 1017745 h 2413096"/>
              <a:gd name="connsiteX39" fmla="*/ 4739822 w 4871457"/>
              <a:gd name="connsiteY39" fmla="*/ 1035558 h 2413096"/>
              <a:gd name="connsiteX40" fmla="*/ 4680446 w 4871457"/>
              <a:gd name="connsiteY40" fmla="*/ 1166187 h 2413096"/>
              <a:gd name="connsiteX41" fmla="*/ 4716072 w 4871457"/>
              <a:gd name="connsiteY41" fmla="*/ 1320566 h 2413096"/>
              <a:gd name="connsiteX42" fmla="*/ 4632944 w 4871457"/>
              <a:gd name="connsiteY42" fmla="*/ 1397756 h 2413096"/>
              <a:gd name="connsiteX43" fmla="*/ 4425126 w 4871457"/>
              <a:gd name="connsiteY43" fmla="*/ 1326504 h 2413096"/>
              <a:gd name="connsiteX44" fmla="*/ 4371687 w 4871457"/>
              <a:gd name="connsiteY44" fmla="*/ 1350254 h 2413096"/>
              <a:gd name="connsiteX45" fmla="*/ 4353874 w 4871457"/>
              <a:gd name="connsiteY45" fmla="*/ 1362130 h 2413096"/>
              <a:gd name="connsiteX46" fmla="*/ 4341999 w 4871457"/>
              <a:gd name="connsiteY46" fmla="*/ 1368067 h 2413096"/>
              <a:gd name="connsiteX47" fmla="*/ 4359812 w 4871457"/>
              <a:gd name="connsiteY47" fmla="*/ 1415569 h 2413096"/>
              <a:gd name="connsiteX48" fmla="*/ 4140118 w 4871457"/>
              <a:gd name="connsiteY48" fmla="*/ 1273065 h 2413096"/>
              <a:gd name="connsiteX49" fmla="*/ 3920425 w 4871457"/>
              <a:gd name="connsiteY49" fmla="*/ 1314628 h 2413096"/>
              <a:gd name="connsiteX50" fmla="*/ 3736357 w 4871457"/>
              <a:gd name="connsiteY50" fmla="*/ 1267127 h 2413096"/>
              <a:gd name="connsiteX51" fmla="*/ 3457287 w 4871457"/>
              <a:gd name="connsiteY51" fmla="*/ 1403693 h 2413096"/>
              <a:gd name="connsiteX52" fmla="*/ 3112903 w 4871457"/>
              <a:gd name="connsiteY52" fmla="*/ 1433382 h 2413096"/>
              <a:gd name="connsiteX53" fmla="*/ 3017900 w 4871457"/>
              <a:gd name="connsiteY53" fmla="*/ 1504633 h 2413096"/>
              <a:gd name="connsiteX54" fmla="*/ 2940710 w 4871457"/>
              <a:gd name="connsiteY54" fmla="*/ 1492758 h 2413096"/>
              <a:gd name="connsiteX55" fmla="*/ 2857583 w 4871457"/>
              <a:gd name="connsiteY55" fmla="*/ 1599636 h 2413096"/>
              <a:gd name="connsiteX56" fmla="*/ 2608201 w 4871457"/>
              <a:gd name="connsiteY56" fmla="*/ 1688701 h 2413096"/>
              <a:gd name="connsiteX57" fmla="*/ 2465698 w 4871457"/>
              <a:gd name="connsiteY57" fmla="*/ 1718389 h 2413096"/>
              <a:gd name="connsiteX58" fmla="*/ 2293505 w 4871457"/>
              <a:gd name="connsiteY58" fmla="*/ 1878706 h 2413096"/>
              <a:gd name="connsiteX59" fmla="*/ 1978809 w 4871457"/>
              <a:gd name="connsiteY59" fmla="*/ 1932145 h 2413096"/>
              <a:gd name="connsiteX60" fmla="*/ 1901620 w 4871457"/>
              <a:gd name="connsiteY60" fmla="*/ 1908395 h 2413096"/>
              <a:gd name="connsiteX61" fmla="*/ 1658175 w 4871457"/>
              <a:gd name="connsiteY61" fmla="*/ 2306218 h 2413096"/>
              <a:gd name="connsiteX62" fmla="*/ 1135661 w 4871457"/>
              <a:gd name="connsiteY62" fmla="*/ 2341844 h 2413096"/>
              <a:gd name="connsiteX63" fmla="*/ 743775 w 4871457"/>
              <a:gd name="connsiteY63" fmla="*/ 2413096 h 2413096"/>
              <a:gd name="connsiteX64" fmla="*/ 357827 w 4871457"/>
              <a:gd name="connsiteY64" fmla="*/ 2335906 h 2413096"/>
              <a:gd name="connsiteX0" fmla="*/ 357827 w 4871457"/>
              <a:gd name="connsiteY0" fmla="*/ 2335906 h 2413096"/>
              <a:gd name="connsiteX1" fmla="*/ 322201 w 4871457"/>
              <a:gd name="connsiteY1" fmla="*/ 2163714 h 2413096"/>
              <a:gd name="connsiteX2" fmla="*/ 120321 w 4871457"/>
              <a:gd name="connsiteY2" fmla="*/ 1920270 h 2413096"/>
              <a:gd name="connsiteX3" fmla="*/ 114383 w 4871457"/>
              <a:gd name="connsiteY3" fmla="*/ 1564010 h 2413096"/>
              <a:gd name="connsiteX4" fmla="*/ 1568 w 4871457"/>
              <a:gd name="connsiteY4" fmla="*/ 1379943 h 2413096"/>
              <a:gd name="connsiteX5" fmla="*/ 102508 w 4871457"/>
              <a:gd name="connsiteY5" fmla="*/ 1184000 h 2413096"/>
              <a:gd name="connsiteX6" fmla="*/ 90633 w 4871457"/>
              <a:gd name="connsiteY6" fmla="*/ 946493 h 2413096"/>
              <a:gd name="connsiteX7" fmla="*/ 239074 w 4871457"/>
              <a:gd name="connsiteY7" fmla="*/ 756488 h 2413096"/>
              <a:gd name="connsiteX8" fmla="*/ 268762 w 4871457"/>
              <a:gd name="connsiteY8" fmla="*/ 637735 h 2413096"/>
              <a:gd name="connsiteX9" fmla="*/ 435017 w 4871457"/>
              <a:gd name="connsiteY9" fmla="*/ 542732 h 2413096"/>
              <a:gd name="connsiteX10" fmla="*/ 571583 w 4871457"/>
              <a:gd name="connsiteY10" fmla="*/ 429917 h 2413096"/>
              <a:gd name="connsiteX11" fmla="*/ 696274 w 4871457"/>
              <a:gd name="connsiteY11" fmla="*/ 465543 h 2413096"/>
              <a:gd name="connsiteX12" fmla="*/ 1105973 w 4871457"/>
              <a:gd name="connsiteY12" fmla="*/ 198348 h 2413096"/>
              <a:gd name="connsiteX13" fmla="*/ 1236601 w 4871457"/>
              <a:gd name="connsiteY13" fmla="*/ 299288 h 2413096"/>
              <a:gd name="connsiteX14" fmla="*/ 1444420 w 4871457"/>
              <a:gd name="connsiteY14" fmla="*/ 192410 h 2413096"/>
              <a:gd name="connsiteX15" fmla="*/ 1610674 w 4871457"/>
              <a:gd name="connsiteY15" fmla="*/ 138971 h 2413096"/>
              <a:gd name="connsiteX16" fmla="*/ 1770991 w 4871457"/>
              <a:gd name="connsiteY16" fmla="*/ 156784 h 2413096"/>
              <a:gd name="connsiteX17" fmla="*/ 1931308 w 4871457"/>
              <a:gd name="connsiteY17" fmla="*/ 73657 h 2413096"/>
              <a:gd name="connsiteX18" fmla="*/ 2020373 w 4871457"/>
              <a:gd name="connsiteY18" fmla="*/ 73657 h 2413096"/>
              <a:gd name="connsiteX19" fmla="*/ 2222253 w 4871457"/>
              <a:gd name="connsiteY19" fmla="*/ 2405 h 2413096"/>
              <a:gd name="connsiteX20" fmla="*/ 2691329 w 4871457"/>
              <a:gd name="connsiteY20" fmla="*/ 239911 h 2413096"/>
              <a:gd name="connsiteX21" fmla="*/ 2893209 w 4871457"/>
              <a:gd name="connsiteY21" fmla="*/ 180535 h 2413096"/>
              <a:gd name="connsiteX22" fmla="*/ 3184155 w 4871457"/>
              <a:gd name="connsiteY22" fmla="*/ 412104 h 2413096"/>
              <a:gd name="connsiteX23" fmla="*/ 3403848 w 4871457"/>
              <a:gd name="connsiteY23" fmla="*/ 394291 h 2413096"/>
              <a:gd name="connsiteX24" fmla="*/ 3599791 w 4871457"/>
              <a:gd name="connsiteY24" fmla="*/ 584296 h 2413096"/>
              <a:gd name="connsiteX25" fmla="*/ 3671043 w 4871457"/>
              <a:gd name="connsiteY25" fmla="*/ 774301 h 2413096"/>
              <a:gd name="connsiteX26" fmla="*/ 3789796 w 4871457"/>
              <a:gd name="connsiteY26" fmla="*/ 863366 h 2413096"/>
              <a:gd name="connsiteX27" fmla="*/ 3736357 w 4871457"/>
              <a:gd name="connsiteY27" fmla="*/ 1106810 h 2413096"/>
              <a:gd name="connsiteX28" fmla="*/ 3546352 w 4871457"/>
              <a:gd name="connsiteY28" fmla="*/ 1160249 h 2413096"/>
              <a:gd name="connsiteX29" fmla="*/ 3510726 w 4871457"/>
              <a:gd name="connsiteY29" fmla="*/ 1213688 h 2413096"/>
              <a:gd name="connsiteX30" fmla="*/ 3611666 w 4871457"/>
              <a:gd name="connsiteY30" fmla="*/ 1219626 h 2413096"/>
              <a:gd name="connsiteX31" fmla="*/ 4199495 w 4871457"/>
              <a:gd name="connsiteY31" fmla="*/ 792114 h 2413096"/>
              <a:gd name="connsiteX32" fmla="*/ 4389500 w 4871457"/>
              <a:gd name="connsiteY32" fmla="*/ 744613 h 2413096"/>
              <a:gd name="connsiteX33" fmla="*/ 4585443 w 4871457"/>
              <a:gd name="connsiteY33" fmla="*/ 703049 h 2413096"/>
              <a:gd name="connsiteX34" fmla="*/ 4757635 w 4871457"/>
              <a:gd name="connsiteY34" fmla="*/ 691174 h 2413096"/>
              <a:gd name="connsiteX35" fmla="*/ 4745760 w 4871457"/>
              <a:gd name="connsiteY35" fmla="*/ 738675 h 2413096"/>
              <a:gd name="connsiteX36" fmla="*/ 4775448 w 4871457"/>
              <a:gd name="connsiteY36" fmla="*/ 792114 h 2413096"/>
              <a:gd name="connsiteX37" fmla="*/ 4745760 w 4871457"/>
              <a:gd name="connsiteY37" fmla="*/ 946493 h 2413096"/>
              <a:gd name="connsiteX38" fmla="*/ 4870451 w 4871457"/>
              <a:gd name="connsiteY38" fmla="*/ 1017745 h 2413096"/>
              <a:gd name="connsiteX39" fmla="*/ 4739822 w 4871457"/>
              <a:gd name="connsiteY39" fmla="*/ 1035558 h 2413096"/>
              <a:gd name="connsiteX40" fmla="*/ 4680446 w 4871457"/>
              <a:gd name="connsiteY40" fmla="*/ 1166187 h 2413096"/>
              <a:gd name="connsiteX41" fmla="*/ 4716072 w 4871457"/>
              <a:gd name="connsiteY41" fmla="*/ 1320566 h 2413096"/>
              <a:gd name="connsiteX42" fmla="*/ 4632944 w 4871457"/>
              <a:gd name="connsiteY42" fmla="*/ 1397756 h 2413096"/>
              <a:gd name="connsiteX43" fmla="*/ 4425126 w 4871457"/>
              <a:gd name="connsiteY43" fmla="*/ 1326504 h 2413096"/>
              <a:gd name="connsiteX44" fmla="*/ 4371687 w 4871457"/>
              <a:gd name="connsiteY44" fmla="*/ 1350254 h 2413096"/>
              <a:gd name="connsiteX45" fmla="*/ 4353874 w 4871457"/>
              <a:gd name="connsiteY45" fmla="*/ 1362130 h 2413096"/>
              <a:gd name="connsiteX46" fmla="*/ 4341999 w 4871457"/>
              <a:gd name="connsiteY46" fmla="*/ 1368067 h 2413096"/>
              <a:gd name="connsiteX47" fmla="*/ 4359812 w 4871457"/>
              <a:gd name="connsiteY47" fmla="*/ 1415569 h 2413096"/>
              <a:gd name="connsiteX48" fmla="*/ 4140118 w 4871457"/>
              <a:gd name="connsiteY48" fmla="*/ 1273065 h 2413096"/>
              <a:gd name="connsiteX49" fmla="*/ 3920425 w 4871457"/>
              <a:gd name="connsiteY49" fmla="*/ 1314628 h 2413096"/>
              <a:gd name="connsiteX50" fmla="*/ 3736357 w 4871457"/>
              <a:gd name="connsiteY50" fmla="*/ 1267127 h 2413096"/>
              <a:gd name="connsiteX51" fmla="*/ 3457287 w 4871457"/>
              <a:gd name="connsiteY51" fmla="*/ 1403693 h 2413096"/>
              <a:gd name="connsiteX52" fmla="*/ 3112903 w 4871457"/>
              <a:gd name="connsiteY52" fmla="*/ 1433382 h 2413096"/>
              <a:gd name="connsiteX53" fmla="*/ 3017900 w 4871457"/>
              <a:gd name="connsiteY53" fmla="*/ 1504633 h 2413096"/>
              <a:gd name="connsiteX54" fmla="*/ 2940710 w 4871457"/>
              <a:gd name="connsiteY54" fmla="*/ 1492758 h 2413096"/>
              <a:gd name="connsiteX55" fmla="*/ 2857583 w 4871457"/>
              <a:gd name="connsiteY55" fmla="*/ 1599636 h 2413096"/>
              <a:gd name="connsiteX56" fmla="*/ 2608201 w 4871457"/>
              <a:gd name="connsiteY56" fmla="*/ 1688701 h 2413096"/>
              <a:gd name="connsiteX57" fmla="*/ 2465698 w 4871457"/>
              <a:gd name="connsiteY57" fmla="*/ 1718389 h 2413096"/>
              <a:gd name="connsiteX58" fmla="*/ 2293505 w 4871457"/>
              <a:gd name="connsiteY58" fmla="*/ 1878706 h 2413096"/>
              <a:gd name="connsiteX59" fmla="*/ 1978809 w 4871457"/>
              <a:gd name="connsiteY59" fmla="*/ 1932145 h 2413096"/>
              <a:gd name="connsiteX60" fmla="*/ 1901620 w 4871457"/>
              <a:gd name="connsiteY60" fmla="*/ 1908395 h 2413096"/>
              <a:gd name="connsiteX61" fmla="*/ 1658175 w 4871457"/>
              <a:gd name="connsiteY61" fmla="*/ 2306218 h 2413096"/>
              <a:gd name="connsiteX62" fmla="*/ 1135661 w 4871457"/>
              <a:gd name="connsiteY62" fmla="*/ 2341844 h 2413096"/>
              <a:gd name="connsiteX63" fmla="*/ 743775 w 4871457"/>
              <a:gd name="connsiteY63" fmla="*/ 2413096 h 2413096"/>
              <a:gd name="connsiteX64" fmla="*/ 357827 w 4871457"/>
              <a:gd name="connsiteY64" fmla="*/ 2335906 h 2413096"/>
              <a:gd name="connsiteX0" fmla="*/ 357827 w 4871457"/>
              <a:gd name="connsiteY0" fmla="*/ 2335906 h 2413096"/>
              <a:gd name="connsiteX1" fmla="*/ 322201 w 4871457"/>
              <a:gd name="connsiteY1" fmla="*/ 2163714 h 2413096"/>
              <a:gd name="connsiteX2" fmla="*/ 120321 w 4871457"/>
              <a:gd name="connsiteY2" fmla="*/ 1920270 h 2413096"/>
              <a:gd name="connsiteX3" fmla="*/ 114383 w 4871457"/>
              <a:gd name="connsiteY3" fmla="*/ 1564010 h 2413096"/>
              <a:gd name="connsiteX4" fmla="*/ 1568 w 4871457"/>
              <a:gd name="connsiteY4" fmla="*/ 1379943 h 2413096"/>
              <a:gd name="connsiteX5" fmla="*/ 102508 w 4871457"/>
              <a:gd name="connsiteY5" fmla="*/ 1184000 h 2413096"/>
              <a:gd name="connsiteX6" fmla="*/ 90633 w 4871457"/>
              <a:gd name="connsiteY6" fmla="*/ 946493 h 2413096"/>
              <a:gd name="connsiteX7" fmla="*/ 239074 w 4871457"/>
              <a:gd name="connsiteY7" fmla="*/ 756488 h 2413096"/>
              <a:gd name="connsiteX8" fmla="*/ 268762 w 4871457"/>
              <a:gd name="connsiteY8" fmla="*/ 637735 h 2413096"/>
              <a:gd name="connsiteX9" fmla="*/ 435017 w 4871457"/>
              <a:gd name="connsiteY9" fmla="*/ 542732 h 2413096"/>
              <a:gd name="connsiteX10" fmla="*/ 571583 w 4871457"/>
              <a:gd name="connsiteY10" fmla="*/ 429917 h 2413096"/>
              <a:gd name="connsiteX11" fmla="*/ 696274 w 4871457"/>
              <a:gd name="connsiteY11" fmla="*/ 465543 h 2413096"/>
              <a:gd name="connsiteX12" fmla="*/ 1105973 w 4871457"/>
              <a:gd name="connsiteY12" fmla="*/ 198348 h 2413096"/>
              <a:gd name="connsiteX13" fmla="*/ 1236601 w 4871457"/>
              <a:gd name="connsiteY13" fmla="*/ 299288 h 2413096"/>
              <a:gd name="connsiteX14" fmla="*/ 1444420 w 4871457"/>
              <a:gd name="connsiteY14" fmla="*/ 192410 h 2413096"/>
              <a:gd name="connsiteX15" fmla="*/ 1610674 w 4871457"/>
              <a:gd name="connsiteY15" fmla="*/ 138971 h 2413096"/>
              <a:gd name="connsiteX16" fmla="*/ 1770991 w 4871457"/>
              <a:gd name="connsiteY16" fmla="*/ 156784 h 2413096"/>
              <a:gd name="connsiteX17" fmla="*/ 1931308 w 4871457"/>
              <a:gd name="connsiteY17" fmla="*/ 73657 h 2413096"/>
              <a:gd name="connsiteX18" fmla="*/ 2020373 w 4871457"/>
              <a:gd name="connsiteY18" fmla="*/ 73657 h 2413096"/>
              <a:gd name="connsiteX19" fmla="*/ 2222253 w 4871457"/>
              <a:gd name="connsiteY19" fmla="*/ 2405 h 2413096"/>
              <a:gd name="connsiteX20" fmla="*/ 2691329 w 4871457"/>
              <a:gd name="connsiteY20" fmla="*/ 239911 h 2413096"/>
              <a:gd name="connsiteX21" fmla="*/ 2893209 w 4871457"/>
              <a:gd name="connsiteY21" fmla="*/ 180535 h 2413096"/>
              <a:gd name="connsiteX22" fmla="*/ 3184155 w 4871457"/>
              <a:gd name="connsiteY22" fmla="*/ 412104 h 2413096"/>
              <a:gd name="connsiteX23" fmla="*/ 3403848 w 4871457"/>
              <a:gd name="connsiteY23" fmla="*/ 394291 h 2413096"/>
              <a:gd name="connsiteX24" fmla="*/ 3599791 w 4871457"/>
              <a:gd name="connsiteY24" fmla="*/ 584296 h 2413096"/>
              <a:gd name="connsiteX25" fmla="*/ 3671043 w 4871457"/>
              <a:gd name="connsiteY25" fmla="*/ 774301 h 2413096"/>
              <a:gd name="connsiteX26" fmla="*/ 3789796 w 4871457"/>
              <a:gd name="connsiteY26" fmla="*/ 863366 h 2413096"/>
              <a:gd name="connsiteX27" fmla="*/ 3736357 w 4871457"/>
              <a:gd name="connsiteY27" fmla="*/ 1106810 h 2413096"/>
              <a:gd name="connsiteX28" fmla="*/ 3546352 w 4871457"/>
              <a:gd name="connsiteY28" fmla="*/ 1160249 h 2413096"/>
              <a:gd name="connsiteX29" fmla="*/ 3510726 w 4871457"/>
              <a:gd name="connsiteY29" fmla="*/ 1213688 h 2413096"/>
              <a:gd name="connsiteX30" fmla="*/ 3611666 w 4871457"/>
              <a:gd name="connsiteY30" fmla="*/ 1219626 h 2413096"/>
              <a:gd name="connsiteX31" fmla="*/ 4199495 w 4871457"/>
              <a:gd name="connsiteY31" fmla="*/ 792114 h 2413096"/>
              <a:gd name="connsiteX32" fmla="*/ 4389500 w 4871457"/>
              <a:gd name="connsiteY32" fmla="*/ 744613 h 2413096"/>
              <a:gd name="connsiteX33" fmla="*/ 4585443 w 4871457"/>
              <a:gd name="connsiteY33" fmla="*/ 703049 h 2413096"/>
              <a:gd name="connsiteX34" fmla="*/ 4757635 w 4871457"/>
              <a:gd name="connsiteY34" fmla="*/ 691174 h 2413096"/>
              <a:gd name="connsiteX35" fmla="*/ 4745760 w 4871457"/>
              <a:gd name="connsiteY35" fmla="*/ 738675 h 2413096"/>
              <a:gd name="connsiteX36" fmla="*/ 4775448 w 4871457"/>
              <a:gd name="connsiteY36" fmla="*/ 792114 h 2413096"/>
              <a:gd name="connsiteX37" fmla="*/ 4745760 w 4871457"/>
              <a:gd name="connsiteY37" fmla="*/ 946493 h 2413096"/>
              <a:gd name="connsiteX38" fmla="*/ 4870451 w 4871457"/>
              <a:gd name="connsiteY38" fmla="*/ 1017745 h 2413096"/>
              <a:gd name="connsiteX39" fmla="*/ 4739822 w 4871457"/>
              <a:gd name="connsiteY39" fmla="*/ 1035558 h 2413096"/>
              <a:gd name="connsiteX40" fmla="*/ 4680446 w 4871457"/>
              <a:gd name="connsiteY40" fmla="*/ 1166187 h 2413096"/>
              <a:gd name="connsiteX41" fmla="*/ 4716072 w 4871457"/>
              <a:gd name="connsiteY41" fmla="*/ 1320566 h 2413096"/>
              <a:gd name="connsiteX42" fmla="*/ 4632944 w 4871457"/>
              <a:gd name="connsiteY42" fmla="*/ 1397756 h 2413096"/>
              <a:gd name="connsiteX43" fmla="*/ 4425126 w 4871457"/>
              <a:gd name="connsiteY43" fmla="*/ 1326504 h 2413096"/>
              <a:gd name="connsiteX44" fmla="*/ 4371687 w 4871457"/>
              <a:gd name="connsiteY44" fmla="*/ 1350254 h 2413096"/>
              <a:gd name="connsiteX45" fmla="*/ 4353874 w 4871457"/>
              <a:gd name="connsiteY45" fmla="*/ 1362130 h 2413096"/>
              <a:gd name="connsiteX46" fmla="*/ 4341999 w 4871457"/>
              <a:gd name="connsiteY46" fmla="*/ 1368067 h 2413096"/>
              <a:gd name="connsiteX47" fmla="*/ 4359812 w 4871457"/>
              <a:gd name="connsiteY47" fmla="*/ 1415569 h 2413096"/>
              <a:gd name="connsiteX48" fmla="*/ 4140118 w 4871457"/>
              <a:gd name="connsiteY48" fmla="*/ 1273065 h 2413096"/>
              <a:gd name="connsiteX49" fmla="*/ 3920425 w 4871457"/>
              <a:gd name="connsiteY49" fmla="*/ 1314628 h 2413096"/>
              <a:gd name="connsiteX50" fmla="*/ 3736357 w 4871457"/>
              <a:gd name="connsiteY50" fmla="*/ 1267127 h 2413096"/>
              <a:gd name="connsiteX51" fmla="*/ 3457287 w 4871457"/>
              <a:gd name="connsiteY51" fmla="*/ 1403693 h 2413096"/>
              <a:gd name="connsiteX52" fmla="*/ 3112903 w 4871457"/>
              <a:gd name="connsiteY52" fmla="*/ 1433382 h 2413096"/>
              <a:gd name="connsiteX53" fmla="*/ 3017900 w 4871457"/>
              <a:gd name="connsiteY53" fmla="*/ 1504633 h 2413096"/>
              <a:gd name="connsiteX54" fmla="*/ 2940710 w 4871457"/>
              <a:gd name="connsiteY54" fmla="*/ 1492758 h 2413096"/>
              <a:gd name="connsiteX55" fmla="*/ 2857583 w 4871457"/>
              <a:gd name="connsiteY55" fmla="*/ 1599636 h 2413096"/>
              <a:gd name="connsiteX56" fmla="*/ 2608201 w 4871457"/>
              <a:gd name="connsiteY56" fmla="*/ 1688701 h 2413096"/>
              <a:gd name="connsiteX57" fmla="*/ 2465698 w 4871457"/>
              <a:gd name="connsiteY57" fmla="*/ 1718389 h 2413096"/>
              <a:gd name="connsiteX58" fmla="*/ 2293505 w 4871457"/>
              <a:gd name="connsiteY58" fmla="*/ 1878706 h 2413096"/>
              <a:gd name="connsiteX59" fmla="*/ 1978809 w 4871457"/>
              <a:gd name="connsiteY59" fmla="*/ 1932145 h 2413096"/>
              <a:gd name="connsiteX60" fmla="*/ 1901620 w 4871457"/>
              <a:gd name="connsiteY60" fmla="*/ 1908395 h 2413096"/>
              <a:gd name="connsiteX61" fmla="*/ 1658175 w 4871457"/>
              <a:gd name="connsiteY61" fmla="*/ 2306218 h 2413096"/>
              <a:gd name="connsiteX62" fmla="*/ 1135661 w 4871457"/>
              <a:gd name="connsiteY62" fmla="*/ 2341844 h 2413096"/>
              <a:gd name="connsiteX63" fmla="*/ 743775 w 4871457"/>
              <a:gd name="connsiteY63" fmla="*/ 2413096 h 2413096"/>
              <a:gd name="connsiteX64" fmla="*/ 357827 w 4871457"/>
              <a:gd name="connsiteY64" fmla="*/ 2335906 h 2413096"/>
              <a:gd name="connsiteX0" fmla="*/ 357827 w 4871457"/>
              <a:gd name="connsiteY0" fmla="*/ 2335906 h 2413096"/>
              <a:gd name="connsiteX1" fmla="*/ 322201 w 4871457"/>
              <a:gd name="connsiteY1" fmla="*/ 2163714 h 2413096"/>
              <a:gd name="connsiteX2" fmla="*/ 120321 w 4871457"/>
              <a:gd name="connsiteY2" fmla="*/ 1920270 h 2413096"/>
              <a:gd name="connsiteX3" fmla="*/ 114383 w 4871457"/>
              <a:gd name="connsiteY3" fmla="*/ 1564010 h 2413096"/>
              <a:gd name="connsiteX4" fmla="*/ 1568 w 4871457"/>
              <a:gd name="connsiteY4" fmla="*/ 1379943 h 2413096"/>
              <a:gd name="connsiteX5" fmla="*/ 102508 w 4871457"/>
              <a:gd name="connsiteY5" fmla="*/ 1184000 h 2413096"/>
              <a:gd name="connsiteX6" fmla="*/ 90633 w 4871457"/>
              <a:gd name="connsiteY6" fmla="*/ 946493 h 2413096"/>
              <a:gd name="connsiteX7" fmla="*/ 239074 w 4871457"/>
              <a:gd name="connsiteY7" fmla="*/ 756488 h 2413096"/>
              <a:gd name="connsiteX8" fmla="*/ 268762 w 4871457"/>
              <a:gd name="connsiteY8" fmla="*/ 637735 h 2413096"/>
              <a:gd name="connsiteX9" fmla="*/ 435017 w 4871457"/>
              <a:gd name="connsiteY9" fmla="*/ 542732 h 2413096"/>
              <a:gd name="connsiteX10" fmla="*/ 571583 w 4871457"/>
              <a:gd name="connsiteY10" fmla="*/ 429917 h 2413096"/>
              <a:gd name="connsiteX11" fmla="*/ 696274 w 4871457"/>
              <a:gd name="connsiteY11" fmla="*/ 465543 h 2413096"/>
              <a:gd name="connsiteX12" fmla="*/ 1105973 w 4871457"/>
              <a:gd name="connsiteY12" fmla="*/ 198348 h 2413096"/>
              <a:gd name="connsiteX13" fmla="*/ 1236601 w 4871457"/>
              <a:gd name="connsiteY13" fmla="*/ 299288 h 2413096"/>
              <a:gd name="connsiteX14" fmla="*/ 1444420 w 4871457"/>
              <a:gd name="connsiteY14" fmla="*/ 192410 h 2413096"/>
              <a:gd name="connsiteX15" fmla="*/ 1610674 w 4871457"/>
              <a:gd name="connsiteY15" fmla="*/ 138971 h 2413096"/>
              <a:gd name="connsiteX16" fmla="*/ 1770991 w 4871457"/>
              <a:gd name="connsiteY16" fmla="*/ 156784 h 2413096"/>
              <a:gd name="connsiteX17" fmla="*/ 1931308 w 4871457"/>
              <a:gd name="connsiteY17" fmla="*/ 73657 h 2413096"/>
              <a:gd name="connsiteX18" fmla="*/ 2020373 w 4871457"/>
              <a:gd name="connsiteY18" fmla="*/ 73657 h 2413096"/>
              <a:gd name="connsiteX19" fmla="*/ 2222253 w 4871457"/>
              <a:gd name="connsiteY19" fmla="*/ 2405 h 2413096"/>
              <a:gd name="connsiteX20" fmla="*/ 2691329 w 4871457"/>
              <a:gd name="connsiteY20" fmla="*/ 239911 h 2413096"/>
              <a:gd name="connsiteX21" fmla="*/ 2893209 w 4871457"/>
              <a:gd name="connsiteY21" fmla="*/ 180535 h 2413096"/>
              <a:gd name="connsiteX22" fmla="*/ 3184155 w 4871457"/>
              <a:gd name="connsiteY22" fmla="*/ 412104 h 2413096"/>
              <a:gd name="connsiteX23" fmla="*/ 3403848 w 4871457"/>
              <a:gd name="connsiteY23" fmla="*/ 394291 h 2413096"/>
              <a:gd name="connsiteX24" fmla="*/ 3599791 w 4871457"/>
              <a:gd name="connsiteY24" fmla="*/ 584296 h 2413096"/>
              <a:gd name="connsiteX25" fmla="*/ 3671043 w 4871457"/>
              <a:gd name="connsiteY25" fmla="*/ 774301 h 2413096"/>
              <a:gd name="connsiteX26" fmla="*/ 3789796 w 4871457"/>
              <a:gd name="connsiteY26" fmla="*/ 863366 h 2413096"/>
              <a:gd name="connsiteX27" fmla="*/ 3736357 w 4871457"/>
              <a:gd name="connsiteY27" fmla="*/ 1106810 h 2413096"/>
              <a:gd name="connsiteX28" fmla="*/ 3546352 w 4871457"/>
              <a:gd name="connsiteY28" fmla="*/ 1160249 h 2413096"/>
              <a:gd name="connsiteX29" fmla="*/ 3510726 w 4871457"/>
              <a:gd name="connsiteY29" fmla="*/ 1213688 h 2413096"/>
              <a:gd name="connsiteX30" fmla="*/ 3611666 w 4871457"/>
              <a:gd name="connsiteY30" fmla="*/ 1219626 h 2413096"/>
              <a:gd name="connsiteX31" fmla="*/ 4199495 w 4871457"/>
              <a:gd name="connsiteY31" fmla="*/ 792114 h 2413096"/>
              <a:gd name="connsiteX32" fmla="*/ 4389500 w 4871457"/>
              <a:gd name="connsiteY32" fmla="*/ 744613 h 2413096"/>
              <a:gd name="connsiteX33" fmla="*/ 4585443 w 4871457"/>
              <a:gd name="connsiteY33" fmla="*/ 703049 h 2413096"/>
              <a:gd name="connsiteX34" fmla="*/ 4757635 w 4871457"/>
              <a:gd name="connsiteY34" fmla="*/ 691174 h 2413096"/>
              <a:gd name="connsiteX35" fmla="*/ 4745760 w 4871457"/>
              <a:gd name="connsiteY35" fmla="*/ 738675 h 2413096"/>
              <a:gd name="connsiteX36" fmla="*/ 4775448 w 4871457"/>
              <a:gd name="connsiteY36" fmla="*/ 792114 h 2413096"/>
              <a:gd name="connsiteX37" fmla="*/ 4745760 w 4871457"/>
              <a:gd name="connsiteY37" fmla="*/ 946493 h 2413096"/>
              <a:gd name="connsiteX38" fmla="*/ 4870451 w 4871457"/>
              <a:gd name="connsiteY38" fmla="*/ 1017745 h 2413096"/>
              <a:gd name="connsiteX39" fmla="*/ 4739822 w 4871457"/>
              <a:gd name="connsiteY39" fmla="*/ 1035558 h 2413096"/>
              <a:gd name="connsiteX40" fmla="*/ 4680446 w 4871457"/>
              <a:gd name="connsiteY40" fmla="*/ 1166187 h 2413096"/>
              <a:gd name="connsiteX41" fmla="*/ 4716072 w 4871457"/>
              <a:gd name="connsiteY41" fmla="*/ 1320566 h 2413096"/>
              <a:gd name="connsiteX42" fmla="*/ 4632944 w 4871457"/>
              <a:gd name="connsiteY42" fmla="*/ 1397756 h 2413096"/>
              <a:gd name="connsiteX43" fmla="*/ 4425126 w 4871457"/>
              <a:gd name="connsiteY43" fmla="*/ 1326504 h 2413096"/>
              <a:gd name="connsiteX44" fmla="*/ 4371687 w 4871457"/>
              <a:gd name="connsiteY44" fmla="*/ 1350254 h 2413096"/>
              <a:gd name="connsiteX45" fmla="*/ 4353874 w 4871457"/>
              <a:gd name="connsiteY45" fmla="*/ 1362130 h 2413096"/>
              <a:gd name="connsiteX46" fmla="*/ 4341999 w 4871457"/>
              <a:gd name="connsiteY46" fmla="*/ 1368067 h 2413096"/>
              <a:gd name="connsiteX47" fmla="*/ 4359812 w 4871457"/>
              <a:gd name="connsiteY47" fmla="*/ 1415569 h 2413096"/>
              <a:gd name="connsiteX48" fmla="*/ 4140118 w 4871457"/>
              <a:gd name="connsiteY48" fmla="*/ 1273065 h 2413096"/>
              <a:gd name="connsiteX49" fmla="*/ 3920425 w 4871457"/>
              <a:gd name="connsiteY49" fmla="*/ 1314628 h 2413096"/>
              <a:gd name="connsiteX50" fmla="*/ 3736357 w 4871457"/>
              <a:gd name="connsiteY50" fmla="*/ 1267127 h 2413096"/>
              <a:gd name="connsiteX51" fmla="*/ 3457287 w 4871457"/>
              <a:gd name="connsiteY51" fmla="*/ 1403693 h 2413096"/>
              <a:gd name="connsiteX52" fmla="*/ 3112903 w 4871457"/>
              <a:gd name="connsiteY52" fmla="*/ 1433382 h 2413096"/>
              <a:gd name="connsiteX53" fmla="*/ 3017900 w 4871457"/>
              <a:gd name="connsiteY53" fmla="*/ 1504633 h 2413096"/>
              <a:gd name="connsiteX54" fmla="*/ 2940710 w 4871457"/>
              <a:gd name="connsiteY54" fmla="*/ 1492758 h 2413096"/>
              <a:gd name="connsiteX55" fmla="*/ 2857583 w 4871457"/>
              <a:gd name="connsiteY55" fmla="*/ 1599636 h 2413096"/>
              <a:gd name="connsiteX56" fmla="*/ 2608201 w 4871457"/>
              <a:gd name="connsiteY56" fmla="*/ 1688701 h 2413096"/>
              <a:gd name="connsiteX57" fmla="*/ 2465698 w 4871457"/>
              <a:gd name="connsiteY57" fmla="*/ 1718389 h 2413096"/>
              <a:gd name="connsiteX58" fmla="*/ 2293505 w 4871457"/>
              <a:gd name="connsiteY58" fmla="*/ 1878706 h 2413096"/>
              <a:gd name="connsiteX59" fmla="*/ 1978809 w 4871457"/>
              <a:gd name="connsiteY59" fmla="*/ 1932145 h 2413096"/>
              <a:gd name="connsiteX60" fmla="*/ 1901620 w 4871457"/>
              <a:gd name="connsiteY60" fmla="*/ 1908395 h 2413096"/>
              <a:gd name="connsiteX61" fmla="*/ 1658175 w 4871457"/>
              <a:gd name="connsiteY61" fmla="*/ 2306218 h 2413096"/>
              <a:gd name="connsiteX62" fmla="*/ 1135661 w 4871457"/>
              <a:gd name="connsiteY62" fmla="*/ 2341844 h 2413096"/>
              <a:gd name="connsiteX63" fmla="*/ 743775 w 4871457"/>
              <a:gd name="connsiteY63" fmla="*/ 2413096 h 2413096"/>
              <a:gd name="connsiteX64" fmla="*/ 357827 w 4871457"/>
              <a:gd name="connsiteY64" fmla="*/ 2335906 h 2413096"/>
              <a:gd name="connsiteX0" fmla="*/ 357827 w 4871457"/>
              <a:gd name="connsiteY0" fmla="*/ 2335906 h 2413096"/>
              <a:gd name="connsiteX1" fmla="*/ 322201 w 4871457"/>
              <a:gd name="connsiteY1" fmla="*/ 2163714 h 2413096"/>
              <a:gd name="connsiteX2" fmla="*/ 120321 w 4871457"/>
              <a:gd name="connsiteY2" fmla="*/ 1920270 h 2413096"/>
              <a:gd name="connsiteX3" fmla="*/ 114383 w 4871457"/>
              <a:gd name="connsiteY3" fmla="*/ 1564010 h 2413096"/>
              <a:gd name="connsiteX4" fmla="*/ 1568 w 4871457"/>
              <a:gd name="connsiteY4" fmla="*/ 1379943 h 2413096"/>
              <a:gd name="connsiteX5" fmla="*/ 102508 w 4871457"/>
              <a:gd name="connsiteY5" fmla="*/ 1184000 h 2413096"/>
              <a:gd name="connsiteX6" fmla="*/ 90633 w 4871457"/>
              <a:gd name="connsiteY6" fmla="*/ 946493 h 2413096"/>
              <a:gd name="connsiteX7" fmla="*/ 239074 w 4871457"/>
              <a:gd name="connsiteY7" fmla="*/ 756488 h 2413096"/>
              <a:gd name="connsiteX8" fmla="*/ 268762 w 4871457"/>
              <a:gd name="connsiteY8" fmla="*/ 637735 h 2413096"/>
              <a:gd name="connsiteX9" fmla="*/ 435017 w 4871457"/>
              <a:gd name="connsiteY9" fmla="*/ 542732 h 2413096"/>
              <a:gd name="connsiteX10" fmla="*/ 571583 w 4871457"/>
              <a:gd name="connsiteY10" fmla="*/ 429917 h 2413096"/>
              <a:gd name="connsiteX11" fmla="*/ 696274 w 4871457"/>
              <a:gd name="connsiteY11" fmla="*/ 465543 h 2413096"/>
              <a:gd name="connsiteX12" fmla="*/ 1105973 w 4871457"/>
              <a:gd name="connsiteY12" fmla="*/ 198348 h 2413096"/>
              <a:gd name="connsiteX13" fmla="*/ 1236601 w 4871457"/>
              <a:gd name="connsiteY13" fmla="*/ 299288 h 2413096"/>
              <a:gd name="connsiteX14" fmla="*/ 1444420 w 4871457"/>
              <a:gd name="connsiteY14" fmla="*/ 192410 h 2413096"/>
              <a:gd name="connsiteX15" fmla="*/ 1610674 w 4871457"/>
              <a:gd name="connsiteY15" fmla="*/ 138971 h 2413096"/>
              <a:gd name="connsiteX16" fmla="*/ 1770991 w 4871457"/>
              <a:gd name="connsiteY16" fmla="*/ 156784 h 2413096"/>
              <a:gd name="connsiteX17" fmla="*/ 1931308 w 4871457"/>
              <a:gd name="connsiteY17" fmla="*/ 73657 h 2413096"/>
              <a:gd name="connsiteX18" fmla="*/ 2020373 w 4871457"/>
              <a:gd name="connsiteY18" fmla="*/ 73657 h 2413096"/>
              <a:gd name="connsiteX19" fmla="*/ 2222253 w 4871457"/>
              <a:gd name="connsiteY19" fmla="*/ 2405 h 2413096"/>
              <a:gd name="connsiteX20" fmla="*/ 2691329 w 4871457"/>
              <a:gd name="connsiteY20" fmla="*/ 239911 h 2413096"/>
              <a:gd name="connsiteX21" fmla="*/ 2893209 w 4871457"/>
              <a:gd name="connsiteY21" fmla="*/ 180535 h 2413096"/>
              <a:gd name="connsiteX22" fmla="*/ 3184155 w 4871457"/>
              <a:gd name="connsiteY22" fmla="*/ 412104 h 2413096"/>
              <a:gd name="connsiteX23" fmla="*/ 3403848 w 4871457"/>
              <a:gd name="connsiteY23" fmla="*/ 394291 h 2413096"/>
              <a:gd name="connsiteX24" fmla="*/ 3599791 w 4871457"/>
              <a:gd name="connsiteY24" fmla="*/ 584296 h 2413096"/>
              <a:gd name="connsiteX25" fmla="*/ 3671043 w 4871457"/>
              <a:gd name="connsiteY25" fmla="*/ 774301 h 2413096"/>
              <a:gd name="connsiteX26" fmla="*/ 3789796 w 4871457"/>
              <a:gd name="connsiteY26" fmla="*/ 863366 h 2413096"/>
              <a:gd name="connsiteX27" fmla="*/ 3736357 w 4871457"/>
              <a:gd name="connsiteY27" fmla="*/ 1106810 h 2413096"/>
              <a:gd name="connsiteX28" fmla="*/ 3546352 w 4871457"/>
              <a:gd name="connsiteY28" fmla="*/ 1160249 h 2413096"/>
              <a:gd name="connsiteX29" fmla="*/ 3510726 w 4871457"/>
              <a:gd name="connsiteY29" fmla="*/ 1213688 h 2413096"/>
              <a:gd name="connsiteX30" fmla="*/ 3611666 w 4871457"/>
              <a:gd name="connsiteY30" fmla="*/ 1219626 h 2413096"/>
              <a:gd name="connsiteX31" fmla="*/ 4199495 w 4871457"/>
              <a:gd name="connsiteY31" fmla="*/ 792114 h 2413096"/>
              <a:gd name="connsiteX32" fmla="*/ 4389500 w 4871457"/>
              <a:gd name="connsiteY32" fmla="*/ 744613 h 2413096"/>
              <a:gd name="connsiteX33" fmla="*/ 4585443 w 4871457"/>
              <a:gd name="connsiteY33" fmla="*/ 703049 h 2413096"/>
              <a:gd name="connsiteX34" fmla="*/ 4757635 w 4871457"/>
              <a:gd name="connsiteY34" fmla="*/ 691174 h 2413096"/>
              <a:gd name="connsiteX35" fmla="*/ 4745760 w 4871457"/>
              <a:gd name="connsiteY35" fmla="*/ 738675 h 2413096"/>
              <a:gd name="connsiteX36" fmla="*/ 4775448 w 4871457"/>
              <a:gd name="connsiteY36" fmla="*/ 792114 h 2413096"/>
              <a:gd name="connsiteX37" fmla="*/ 4745760 w 4871457"/>
              <a:gd name="connsiteY37" fmla="*/ 946493 h 2413096"/>
              <a:gd name="connsiteX38" fmla="*/ 4870451 w 4871457"/>
              <a:gd name="connsiteY38" fmla="*/ 1017745 h 2413096"/>
              <a:gd name="connsiteX39" fmla="*/ 4739822 w 4871457"/>
              <a:gd name="connsiteY39" fmla="*/ 1035558 h 2413096"/>
              <a:gd name="connsiteX40" fmla="*/ 4680446 w 4871457"/>
              <a:gd name="connsiteY40" fmla="*/ 1166187 h 2413096"/>
              <a:gd name="connsiteX41" fmla="*/ 4716072 w 4871457"/>
              <a:gd name="connsiteY41" fmla="*/ 1320566 h 2413096"/>
              <a:gd name="connsiteX42" fmla="*/ 4632944 w 4871457"/>
              <a:gd name="connsiteY42" fmla="*/ 1397756 h 2413096"/>
              <a:gd name="connsiteX43" fmla="*/ 4425126 w 4871457"/>
              <a:gd name="connsiteY43" fmla="*/ 1326504 h 2413096"/>
              <a:gd name="connsiteX44" fmla="*/ 4371687 w 4871457"/>
              <a:gd name="connsiteY44" fmla="*/ 1350254 h 2413096"/>
              <a:gd name="connsiteX45" fmla="*/ 4353874 w 4871457"/>
              <a:gd name="connsiteY45" fmla="*/ 1362130 h 2413096"/>
              <a:gd name="connsiteX46" fmla="*/ 4341999 w 4871457"/>
              <a:gd name="connsiteY46" fmla="*/ 1368067 h 2413096"/>
              <a:gd name="connsiteX47" fmla="*/ 4359812 w 4871457"/>
              <a:gd name="connsiteY47" fmla="*/ 1415569 h 2413096"/>
              <a:gd name="connsiteX48" fmla="*/ 4140118 w 4871457"/>
              <a:gd name="connsiteY48" fmla="*/ 1273065 h 2413096"/>
              <a:gd name="connsiteX49" fmla="*/ 3920425 w 4871457"/>
              <a:gd name="connsiteY49" fmla="*/ 1314628 h 2413096"/>
              <a:gd name="connsiteX50" fmla="*/ 3736357 w 4871457"/>
              <a:gd name="connsiteY50" fmla="*/ 1267127 h 2413096"/>
              <a:gd name="connsiteX51" fmla="*/ 3457287 w 4871457"/>
              <a:gd name="connsiteY51" fmla="*/ 1403693 h 2413096"/>
              <a:gd name="connsiteX52" fmla="*/ 3112903 w 4871457"/>
              <a:gd name="connsiteY52" fmla="*/ 1433382 h 2413096"/>
              <a:gd name="connsiteX53" fmla="*/ 3017900 w 4871457"/>
              <a:gd name="connsiteY53" fmla="*/ 1504633 h 2413096"/>
              <a:gd name="connsiteX54" fmla="*/ 2940710 w 4871457"/>
              <a:gd name="connsiteY54" fmla="*/ 1492758 h 2413096"/>
              <a:gd name="connsiteX55" fmla="*/ 2857583 w 4871457"/>
              <a:gd name="connsiteY55" fmla="*/ 1599636 h 2413096"/>
              <a:gd name="connsiteX56" fmla="*/ 2608201 w 4871457"/>
              <a:gd name="connsiteY56" fmla="*/ 1688701 h 2413096"/>
              <a:gd name="connsiteX57" fmla="*/ 2465698 w 4871457"/>
              <a:gd name="connsiteY57" fmla="*/ 1718389 h 2413096"/>
              <a:gd name="connsiteX58" fmla="*/ 2293505 w 4871457"/>
              <a:gd name="connsiteY58" fmla="*/ 1878706 h 2413096"/>
              <a:gd name="connsiteX59" fmla="*/ 1978809 w 4871457"/>
              <a:gd name="connsiteY59" fmla="*/ 1932145 h 2413096"/>
              <a:gd name="connsiteX60" fmla="*/ 1901620 w 4871457"/>
              <a:gd name="connsiteY60" fmla="*/ 1908395 h 2413096"/>
              <a:gd name="connsiteX61" fmla="*/ 1658175 w 4871457"/>
              <a:gd name="connsiteY61" fmla="*/ 2306218 h 2413096"/>
              <a:gd name="connsiteX62" fmla="*/ 1135661 w 4871457"/>
              <a:gd name="connsiteY62" fmla="*/ 2341844 h 2413096"/>
              <a:gd name="connsiteX63" fmla="*/ 743775 w 4871457"/>
              <a:gd name="connsiteY63" fmla="*/ 2413096 h 2413096"/>
              <a:gd name="connsiteX64" fmla="*/ 357827 w 4871457"/>
              <a:gd name="connsiteY64" fmla="*/ 2335906 h 2413096"/>
              <a:gd name="connsiteX0" fmla="*/ 357827 w 4871457"/>
              <a:gd name="connsiteY0" fmla="*/ 2336081 h 2413271"/>
              <a:gd name="connsiteX1" fmla="*/ 322201 w 4871457"/>
              <a:gd name="connsiteY1" fmla="*/ 2163889 h 2413271"/>
              <a:gd name="connsiteX2" fmla="*/ 120321 w 4871457"/>
              <a:gd name="connsiteY2" fmla="*/ 1920445 h 2413271"/>
              <a:gd name="connsiteX3" fmla="*/ 114383 w 4871457"/>
              <a:gd name="connsiteY3" fmla="*/ 1564185 h 2413271"/>
              <a:gd name="connsiteX4" fmla="*/ 1568 w 4871457"/>
              <a:gd name="connsiteY4" fmla="*/ 1380118 h 2413271"/>
              <a:gd name="connsiteX5" fmla="*/ 102508 w 4871457"/>
              <a:gd name="connsiteY5" fmla="*/ 1184175 h 2413271"/>
              <a:gd name="connsiteX6" fmla="*/ 90633 w 4871457"/>
              <a:gd name="connsiteY6" fmla="*/ 946668 h 2413271"/>
              <a:gd name="connsiteX7" fmla="*/ 239074 w 4871457"/>
              <a:gd name="connsiteY7" fmla="*/ 756663 h 2413271"/>
              <a:gd name="connsiteX8" fmla="*/ 268762 w 4871457"/>
              <a:gd name="connsiteY8" fmla="*/ 637910 h 2413271"/>
              <a:gd name="connsiteX9" fmla="*/ 435017 w 4871457"/>
              <a:gd name="connsiteY9" fmla="*/ 542907 h 2413271"/>
              <a:gd name="connsiteX10" fmla="*/ 571583 w 4871457"/>
              <a:gd name="connsiteY10" fmla="*/ 430092 h 2413271"/>
              <a:gd name="connsiteX11" fmla="*/ 696274 w 4871457"/>
              <a:gd name="connsiteY11" fmla="*/ 465718 h 2413271"/>
              <a:gd name="connsiteX12" fmla="*/ 1105973 w 4871457"/>
              <a:gd name="connsiteY12" fmla="*/ 198523 h 2413271"/>
              <a:gd name="connsiteX13" fmla="*/ 1236601 w 4871457"/>
              <a:gd name="connsiteY13" fmla="*/ 299463 h 2413271"/>
              <a:gd name="connsiteX14" fmla="*/ 1444420 w 4871457"/>
              <a:gd name="connsiteY14" fmla="*/ 192585 h 2413271"/>
              <a:gd name="connsiteX15" fmla="*/ 1610674 w 4871457"/>
              <a:gd name="connsiteY15" fmla="*/ 139146 h 2413271"/>
              <a:gd name="connsiteX16" fmla="*/ 1770991 w 4871457"/>
              <a:gd name="connsiteY16" fmla="*/ 156959 h 2413271"/>
              <a:gd name="connsiteX17" fmla="*/ 1931308 w 4871457"/>
              <a:gd name="connsiteY17" fmla="*/ 73832 h 2413271"/>
              <a:gd name="connsiteX18" fmla="*/ 2020373 w 4871457"/>
              <a:gd name="connsiteY18" fmla="*/ 73832 h 2413271"/>
              <a:gd name="connsiteX19" fmla="*/ 2222253 w 4871457"/>
              <a:gd name="connsiteY19" fmla="*/ 2580 h 2413271"/>
              <a:gd name="connsiteX20" fmla="*/ 2691329 w 4871457"/>
              <a:gd name="connsiteY20" fmla="*/ 240086 h 2413271"/>
              <a:gd name="connsiteX21" fmla="*/ 2893209 w 4871457"/>
              <a:gd name="connsiteY21" fmla="*/ 180710 h 2413271"/>
              <a:gd name="connsiteX22" fmla="*/ 3184155 w 4871457"/>
              <a:gd name="connsiteY22" fmla="*/ 412279 h 2413271"/>
              <a:gd name="connsiteX23" fmla="*/ 3403848 w 4871457"/>
              <a:gd name="connsiteY23" fmla="*/ 394466 h 2413271"/>
              <a:gd name="connsiteX24" fmla="*/ 3599791 w 4871457"/>
              <a:gd name="connsiteY24" fmla="*/ 584471 h 2413271"/>
              <a:gd name="connsiteX25" fmla="*/ 3671043 w 4871457"/>
              <a:gd name="connsiteY25" fmla="*/ 774476 h 2413271"/>
              <a:gd name="connsiteX26" fmla="*/ 3789796 w 4871457"/>
              <a:gd name="connsiteY26" fmla="*/ 863541 h 2413271"/>
              <a:gd name="connsiteX27" fmla="*/ 3736357 w 4871457"/>
              <a:gd name="connsiteY27" fmla="*/ 1106985 h 2413271"/>
              <a:gd name="connsiteX28" fmla="*/ 3546352 w 4871457"/>
              <a:gd name="connsiteY28" fmla="*/ 1160424 h 2413271"/>
              <a:gd name="connsiteX29" fmla="*/ 3510726 w 4871457"/>
              <a:gd name="connsiteY29" fmla="*/ 1213863 h 2413271"/>
              <a:gd name="connsiteX30" fmla="*/ 3611666 w 4871457"/>
              <a:gd name="connsiteY30" fmla="*/ 1219801 h 2413271"/>
              <a:gd name="connsiteX31" fmla="*/ 4199495 w 4871457"/>
              <a:gd name="connsiteY31" fmla="*/ 792289 h 2413271"/>
              <a:gd name="connsiteX32" fmla="*/ 4389500 w 4871457"/>
              <a:gd name="connsiteY32" fmla="*/ 744788 h 2413271"/>
              <a:gd name="connsiteX33" fmla="*/ 4585443 w 4871457"/>
              <a:gd name="connsiteY33" fmla="*/ 703224 h 2413271"/>
              <a:gd name="connsiteX34" fmla="*/ 4757635 w 4871457"/>
              <a:gd name="connsiteY34" fmla="*/ 691349 h 2413271"/>
              <a:gd name="connsiteX35" fmla="*/ 4745760 w 4871457"/>
              <a:gd name="connsiteY35" fmla="*/ 738850 h 2413271"/>
              <a:gd name="connsiteX36" fmla="*/ 4775448 w 4871457"/>
              <a:gd name="connsiteY36" fmla="*/ 792289 h 2413271"/>
              <a:gd name="connsiteX37" fmla="*/ 4745760 w 4871457"/>
              <a:gd name="connsiteY37" fmla="*/ 946668 h 2413271"/>
              <a:gd name="connsiteX38" fmla="*/ 4870451 w 4871457"/>
              <a:gd name="connsiteY38" fmla="*/ 1017920 h 2413271"/>
              <a:gd name="connsiteX39" fmla="*/ 4739822 w 4871457"/>
              <a:gd name="connsiteY39" fmla="*/ 1035733 h 2413271"/>
              <a:gd name="connsiteX40" fmla="*/ 4680446 w 4871457"/>
              <a:gd name="connsiteY40" fmla="*/ 1166362 h 2413271"/>
              <a:gd name="connsiteX41" fmla="*/ 4716072 w 4871457"/>
              <a:gd name="connsiteY41" fmla="*/ 1320741 h 2413271"/>
              <a:gd name="connsiteX42" fmla="*/ 4632944 w 4871457"/>
              <a:gd name="connsiteY42" fmla="*/ 1397931 h 2413271"/>
              <a:gd name="connsiteX43" fmla="*/ 4425126 w 4871457"/>
              <a:gd name="connsiteY43" fmla="*/ 1326679 h 2413271"/>
              <a:gd name="connsiteX44" fmla="*/ 4371687 w 4871457"/>
              <a:gd name="connsiteY44" fmla="*/ 1350429 h 2413271"/>
              <a:gd name="connsiteX45" fmla="*/ 4353874 w 4871457"/>
              <a:gd name="connsiteY45" fmla="*/ 1362305 h 2413271"/>
              <a:gd name="connsiteX46" fmla="*/ 4341999 w 4871457"/>
              <a:gd name="connsiteY46" fmla="*/ 1368242 h 2413271"/>
              <a:gd name="connsiteX47" fmla="*/ 4359812 w 4871457"/>
              <a:gd name="connsiteY47" fmla="*/ 1415744 h 2413271"/>
              <a:gd name="connsiteX48" fmla="*/ 4140118 w 4871457"/>
              <a:gd name="connsiteY48" fmla="*/ 1273240 h 2413271"/>
              <a:gd name="connsiteX49" fmla="*/ 3920425 w 4871457"/>
              <a:gd name="connsiteY49" fmla="*/ 1314803 h 2413271"/>
              <a:gd name="connsiteX50" fmla="*/ 3736357 w 4871457"/>
              <a:gd name="connsiteY50" fmla="*/ 1267302 h 2413271"/>
              <a:gd name="connsiteX51" fmla="*/ 3457287 w 4871457"/>
              <a:gd name="connsiteY51" fmla="*/ 1403868 h 2413271"/>
              <a:gd name="connsiteX52" fmla="*/ 3112903 w 4871457"/>
              <a:gd name="connsiteY52" fmla="*/ 1433557 h 2413271"/>
              <a:gd name="connsiteX53" fmla="*/ 3017900 w 4871457"/>
              <a:gd name="connsiteY53" fmla="*/ 1504808 h 2413271"/>
              <a:gd name="connsiteX54" fmla="*/ 2940710 w 4871457"/>
              <a:gd name="connsiteY54" fmla="*/ 1492933 h 2413271"/>
              <a:gd name="connsiteX55" fmla="*/ 2857583 w 4871457"/>
              <a:gd name="connsiteY55" fmla="*/ 1599811 h 2413271"/>
              <a:gd name="connsiteX56" fmla="*/ 2608201 w 4871457"/>
              <a:gd name="connsiteY56" fmla="*/ 1688876 h 2413271"/>
              <a:gd name="connsiteX57" fmla="*/ 2465698 w 4871457"/>
              <a:gd name="connsiteY57" fmla="*/ 1718564 h 2413271"/>
              <a:gd name="connsiteX58" fmla="*/ 2293505 w 4871457"/>
              <a:gd name="connsiteY58" fmla="*/ 1878881 h 2413271"/>
              <a:gd name="connsiteX59" fmla="*/ 1978809 w 4871457"/>
              <a:gd name="connsiteY59" fmla="*/ 1932320 h 2413271"/>
              <a:gd name="connsiteX60" fmla="*/ 1901620 w 4871457"/>
              <a:gd name="connsiteY60" fmla="*/ 1908570 h 2413271"/>
              <a:gd name="connsiteX61" fmla="*/ 1658175 w 4871457"/>
              <a:gd name="connsiteY61" fmla="*/ 2306393 h 2413271"/>
              <a:gd name="connsiteX62" fmla="*/ 1135661 w 4871457"/>
              <a:gd name="connsiteY62" fmla="*/ 2342019 h 2413271"/>
              <a:gd name="connsiteX63" fmla="*/ 743775 w 4871457"/>
              <a:gd name="connsiteY63" fmla="*/ 2413271 h 2413271"/>
              <a:gd name="connsiteX64" fmla="*/ 357827 w 4871457"/>
              <a:gd name="connsiteY64" fmla="*/ 2336081 h 2413271"/>
              <a:gd name="connsiteX0" fmla="*/ 357827 w 4871457"/>
              <a:gd name="connsiteY0" fmla="*/ 2336081 h 2413271"/>
              <a:gd name="connsiteX1" fmla="*/ 322201 w 4871457"/>
              <a:gd name="connsiteY1" fmla="*/ 2163889 h 2413271"/>
              <a:gd name="connsiteX2" fmla="*/ 120321 w 4871457"/>
              <a:gd name="connsiteY2" fmla="*/ 1920445 h 2413271"/>
              <a:gd name="connsiteX3" fmla="*/ 114383 w 4871457"/>
              <a:gd name="connsiteY3" fmla="*/ 1564185 h 2413271"/>
              <a:gd name="connsiteX4" fmla="*/ 1568 w 4871457"/>
              <a:gd name="connsiteY4" fmla="*/ 1380118 h 2413271"/>
              <a:gd name="connsiteX5" fmla="*/ 102508 w 4871457"/>
              <a:gd name="connsiteY5" fmla="*/ 1184175 h 2413271"/>
              <a:gd name="connsiteX6" fmla="*/ 90633 w 4871457"/>
              <a:gd name="connsiteY6" fmla="*/ 946668 h 2413271"/>
              <a:gd name="connsiteX7" fmla="*/ 239074 w 4871457"/>
              <a:gd name="connsiteY7" fmla="*/ 756663 h 2413271"/>
              <a:gd name="connsiteX8" fmla="*/ 268762 w 4871457"/>
              <a:gd name="connsiteY8" fmla="*/ 637910 h 2413271"/>
              <a:gd name="connsiteX9" fmla="*/ 435017 w 4871457"/>
              <a:gd name="connsiteY9" fmla="*/ 542907 h 2413271"/>
              <a:gd name="connsiteX10" fmla="*/ 571583 w 4871457"/>
              <a:gd name="connsiteY10" fmla="*/ 430092 h 2413271"/>
              <a:gd name="connsiteX11" fmla="*/ 696274 w 4871457"/>
              <a:gd name="connsiteY11" fmla="*/ 465718 h 2413271"/>
              <a:gd name="connsiteX12" fmla="*/ 1105973 w 4871457"/>
              <a:gd name="connsiteY12" fmla="*/ 198523 h 2413271"/>
              <a:gd name="connsiteX13" fmla="*/ 1236601 w 4871457"/>
              <a:gd name="connsiteY13" fmla="*/ 299463 h 2413271"/>
              <a:gd name="connsiteX14" fmla="*/ 1444420 w 4871457"/>
              <a:gd name="connsiteY14" fmla="*/ 192585 h 2413271"/>
              <a:gd name="connsiteX15" fmla="*/ 1610674 w 4871457"/>
              <a:gd name="connsiteY15" fmla="*/ 139146 h 2413271"/>
              <a:gd name="connsiteX16" fmla="*/ 1770991 w 4871457"/>
              <a:gd name="connsiteY16" fmla="*/ 156959 h 2413271"/>
              <a:gd name="connsiteX17" fmla="*/ 1931308 w 4871457"/>
              <a:gd name="connsiteY17" fmla="*/ 73832 h 2413271"/>
              <a:gd name="connsiteX18" fmla="*/ 2020373 w 4871457"/>
              <a:gd name="connsiteY18" fmla="*/ 73832 h 2413271"/>
              <a:gd name="connsiteX19" fmla="*/ 2222253 w 4871457"/>
              <a:gd name="connsiteY19" fmla="*/ 2580 h 2413271"/>
              <a:gd name="connsiteX20" fmla="*/ 2691329 w 4871457"/>
              <a:gd name="connsiteY20" fmla="*/ 240086 h 2413271"/>
              <a:gd name="connsiteX21" fmla="*/ 2893209 w 4871457"/>
              <a:gd name="connsiteY21" fmla="*/ 180710 h 2413271"/>
              <a:gd name="connsiteX22" fmla="*/ 3184155 w 4871457"/>
              <a:gd name="connsiteY22" fmla="*/ 412279 h 2413271"/>
              <a:gd name="connsiteX23" fmla="*/ 3403848 w 4871457"/>
              <a:gd name="connsiteY23" fmla="*/ 394466 h 2413271"/>
              <a:gd name="connsiteX24" fmla="*/ 3599791 w 4871457"/>
              <a:gd name="connsiteY24" fmla="*/ 584471 h 2413271"/>
              <a:gd name="connsiteX25" fmla="*/ 3671043 w 4871457"/>
              <a:gd name="connsiteY25" fmla="*/ 774476 h 2413271"/>
              <a:gd name="connsiteX26" fmla="*/ 3789796 w 4871457"/>
              <a:gd name="connsiteY26" fmla="*/ 863541 h 2413271"/>
              <a:gd name="connsiteX27" fmla="*/ 3736357 w 4871457"/>
              <a:gd name="connsiteY27" fmla="*/ 1106985 h 2413271"/>
              <a:gd name="connsiteX28" fmla="*/ 3546352 w 4871457"/>
              <a:gd name="connsiteY28" fmla="*/ 1160424 h 2413271"/>
              <a:gd name="connsiteX29" fmla="*/ 3510726 w 4871457"/>
              <a:gd name="connsiteY29" fmla="*/ 1213863 h 2413271"/>
              <a:gd name="connsiteX30" fmla="*/ 3611666 w 4871457"/>
              <a:gd name="connsiteY30" fmla="*/ 1219801 h 2413271"/>
              <a:gd name="connsiteX31" fmla="*/ 4199495 w 4871457"/>
              <a:gd name="connsiteY31" fmla="*/ 792289 h 2413271"/>
              <a:gd name="connsiteX32" fmla="*/ 4389500 w 4871457"/>
              <a:gd name="connsiteY32" fmla="*/ 744788 h 2413271"/>
              <a:gd name="connsiteX33" fmla="*/ 4585443 w 4871457"/>
              <a:gd name="connsiteY33" fmla="*/ 703224 h 2413271"/>
              <a:gd name="connsiteX34" fmla="*/ 4757635 w 4871457"/>
              <a:gd name="connsiteY34" fmla="*/ 691349 h 2413271"/>
              <a:gd name="connsiteX35" fmla="*/ 4745760 w 4871457"/>
              <a:gd name="connsiteY35" fmla="*/ 738850 h 2413271"/>
              <a:gd name="connsiteX36" fmla="*/ 4775448 w 4871457"/>
              <a:gd name="connsiteY36" fmla="*/ 792289 h 2413271"/>
              <a:gd name="connsiteX37" fmla="*/ 4745760 w 4871457"/>
              <a:gd name="connsiteY37" fmla="*/ 946668 h 2413271"/>
              <a:gd name="connsiteX38" fmla="*/ 4870451 w 4871457"/>
              <a:gd name="connsiteY38" fmla="*/ 1017920 h 2413271"/>
              <a:gd name="connsiteX39" fmla="*/ 4739822 w 4871457"/>
              <a:gd name="connsiteY39" fmla="*/ 1035733 h 2413271"/>
              <a:gd name="connsiteX40" fmla="*/ 4680446 w 4871457"/>
              <a:gd name="connsiteY40" fmla="*/ 1166362 h 2413271"/>
              <a:gd name="connsiteX41" fmla="*/ 4716072 w 4871457"/>
              <a:gd name="connsiteY41" fmla="*/ 1320741 h 2413271"/>
              <a:gd name="connsiteX42" fmla="*/ 4632944 w 4871457"/>
              <a:gd name="connsiteY42" fmla="*/ 1397931 h 2413271"/>
              <a:gd name="connsiteX43" fmla="*/ 4425126 w 4871457"/>
              <a:gd name="connsiteY43" fmla="*/ 1326679 h 2413271"/>
              <a:gd name="connsiteX44" fmla="*/ 4371687 w 4871457"/>
              <a:gd name="connsiteY44" fmla="*/ 1350429 h 2413271"/>
              <a:gd name="connsiteX45" fmla="*/ 4353874 w 4871457"/>
              <a:gd name="connsiteY45" fmla="*/ 1362305 h 2413271"/>
              <a:gd name="connsiteX46" fmla="*/ 4341999 w 4871457"/>
              <a:gd name="connsiteY46" fmla="*/ 1368242 h 2413271"/>
              <a:gd name="connsiteX47" fmla="*/ 4359812 w 4871457"/>
              <a:gd name="connsiteY47" fmla="*/ 1415744 h 2413271"/>
              <a:gd name="connsiteX48" fmla="*/ 4140118 w 4871457"/>
              <a:gd name="connsiteY48" fmla="*/ 1273240 h 2413271"/>
              <a:gd name="connsiteX49" fmla="*/ 3920425 w 4871457"/>
              <a:gd name="connsiteY49" fmla="*/ 1314803 h 2413271"/>
              <a:gd name="connsiteX50" fmla="*/ 3736357 w 4871457"/>
              <a:gd name="connsiteY50" fmla="*/ 1267302 h 2413271"/>
              <a:gd name="connsiteX51" fmla="*/ 3457287 w 4871457"/>
              <a:gd name="connsiteY51" fmla="*/ 1403868 h 2413271"/>
              <a:gd name="connsiteX52" fmla="*/ 3112903 w 4871457"/>
              <a:gd name="connsiteY52" fmla="*/ 1433557 h 2413271"/>
              <a:gd name="connsiteX53" fmla="*/ 3017900 w 4871457"/>
              <a:gd name="connsiteY53" fmla="*/ 1504808 h 2413271"/>
              <a:gd name="connsiteX54" fmla="*/ 2940710 w 4871457"/>
              <a:gd name="connsiteY54" fmla="*/ 1492933 h 2413271"/>
              <a:gd name="connsiteX55" fmla="*/ 2857583 w 4871457"/>
              <a:gd name="connsiteY55" fmla="*/ 1599811 h 2413271"/>
              <a:gd name="connsiteX56" fmla="*/ 2608201 w 4871457"/>
              <a:gd name="connsiteY56" fmla="*/ 1688876 h 2413271"/>
              <a:gd name="connsiteX57" fmla="*/ 2465698 w 4871457"/>
              <a:gd name="connsiteY57" fmla="*/ 1718564 h 2413271"/>
              <a:gd name="connsiteX58" fmla="*/ 2293505 w 4871457"/>
              <a:gd name="connsiteY58" fmla="*/ 1878881 h 2413271"/>
              <a:gd name="connsiteX59" fmla="*/ 1978809 w 4871457"/>
              <a:gd name="connsiteY59" fmla="*/ 1932320 h 2413271"/>
              <a:gd name="connsiteX60" fmla="*/ 1901620 w 4871457"/>
              <a:gd name="connsiteY60" fmla="*/ 1908570 h 2413271"/>
              <a:gd name="connsiteX61" fmla="*/ 1658175 w 4871457"/>
              <a:gd name="connsiteY61" fmla="*/ 2306393 h 2413271"/>
              <a:gd name="connsiteX62" fmla="*/ 1135661 w 4871457"/>
              <a:gd name="connsiteY62" fmla="*/ 2342019 h 2413271"/>
              <a:gd name="connsiteX63" fmla="*/ 743775 w 4871457"/>
              <a:gd name="connsiteY63" fmla="*/ 2413271 h 2413271"/>
              <a:gd name="connsiteX64" fmla="*/ 357827 w 4871457"/>
              <a:gd name="connsiteY64" fmla="*/ 2336081 h 241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71457" h="2413271">
                <a:moveTo>
                  <a:pt x="357827" y="2336081"/>
                </a:moveTo>
                <a:cubicBezTo>
                  <a:pt x="287565" y="2294517"/>
                  <a:pt x="361785" y="2233162"/>
                  <a:pt x="322201" y="2163889"/>
                </a:cubicBezTo>
                <a:cubicBezTo>
                  <a:pt x="254908" y="2082741"/>
                  <a:pt x="163372" y="2016674"/>
                  <a:pt x="120321" y="1920445"/>
                </a:cubicBezTo>
                <a:cubicBezTo>
                  <a:pt x="70610" y="1809330"/>
                  <a:pt x="134175" y="1654240"/>
                  <a:pt x="114383" y="1564185"/>
                </a:cubicBezTo>
                <a:cubicBezTo>
                  <a:pt x="76778" y="1502829"/>
                  <a:pt x="11711" y="1451363"/>
                  <a:pt x="1568" y="1380118"/>
                </a:cubicBezTo>
                <a:cubicBezTo>
                  <a:pt x="-13731" y="1272653"/>
                  <a:pt x="87664" y="1256417"/>
                  <a:pt x="102508" y="1184175"/>
                </a:cubicBezTo>
                <a:cubicBezTo>
                  <a:pt x="98550" y="1105006"/>
                  <a:pt x="70119" y="1023236"/>
                  <a:pt x="90633" y="946668"/>
                </a:cubicBezTo>
                <a:cubicBezTo>
                  <a:pt x="110648" y="871962"/>
                  <a:pt x="209386" y="808123"/>
                  <a:pt x="239074" y="756663"/>
                </a:cubicBezTo>
                <a:lnTo>
                  <a:pt x="268762" y="637910"/>
                </a:lnTo>
                <a:cubicBezTo>
                  <a:pt x="280484" y="591024"/>
                  <a:pt x="384547" y="577543"/>
                  <a:pt x="435017" y="542907"/>
                </a:cubicBezTo>
                <a:cubicBezTo>
                  <a:pt x="480539" y="505302"/>
                  <a:pt x="515028" y="447059"/>
                  <a:pt x="571583" y="430092"/>
                </a:cubicBezTo>
                <a:cubicBezTo>
                  <a:pt x="630960" y="412279"/>
                  <a:pt x="654710" y="453843"/>
                  <a:pt x="696274" y="465718"/>
                </a:cubicBezTo>
                <a:cubicBezTo>
                  <a:pt x="785339" y="427123"/>
                  <a:pt x="1015919" y="226232"/>
                  <a:pt x="1105973" y="198523"/>
                </a:cubicBezTo>
                <a:cubicBezTo>
                  <a:pt x="1196028" y="170814"/>
                  <a:pt x="1180193" y="300453"/>
                  <a:pt x="1236601" y="299463"/>
                </a:cubicBezTo>
                <a:lnTo>
                  <a:pt x="1444420" y="192585"/>
                </a:lnTo>
                <a:cubicBezTo>
                  <a:pt x="1506765" y="165866"/>
                  <a:pt x="1556258" y="133099"/>
                  <a:pt x="1610674" y="139146"/>
                </a:cubicBezTo>
                <a:lnTo>
                  <a:pt x="1770991" y="156959"/>
                </a:lnTo>
                <a:cubicBezTo>
                  <a:pt x="1824430" y="129250"/>
                  <a:pt x="1889744" y="119354"/>
                  <a:pt x="1931308" y="73832"/>
                </a:cubicBezTo>
                <a:lnTo>
                  <a:pt x="2020373" y="73832"/>
                </a:lnTo>
                <a:cubicBezTo>
                  <a:pt x="2068864" y="61957"/>
                  <a:pt x="2128107" y="15496"/>
                  <a:pt x="2222253" y="2580"/>
                </a:cubicBezTo>
                <a:cubicBezTo>
                  <a:pt x="2431233" y="-26091"/>
                  <a:pt x="2591378" y="192585"/>
                  <a:pt x="2691329" y="240086"/>
                </a:cubicBezTo>
                <a:cubicBezTo>
                  <a:pt x="2758622" y="220294"/>
                  <a:pt x="2823675" y="171483"/>
                  <a:pt x="2893209" y="180710"/>
                </a:cubicBezTo>
                <a:cubicBezTo>
                  <a:pt x="2976681" y="191786"/>
                  <a:pt x="3099049" y="376653"/>
                  <a:pt x="3184155" y="412279"/>
                </a:cubicBezTo>
                <a:cubicBezTo>
                  <a:pt x="3245511" y="424154"/>
                  <a:pt x="3331863" y="379763"/>
                  <a:pt x="3403848" y="394466"/>
                </a:cubicBezTo>
                <a:cubicBezTo>
                  <a:pt x="3490460" y="412157"/>
                  <a:pt x="3555258" y="521136"/>
                  <a:pt x="3599791" y="584471"/>
                </a:cubicBezTo>
                <a:cubicBezTo>
                  <a:pt x="3653230" y="641868"/>
                  <a:pt x="3647292" y="711141"/>
                  <a:pt x="3671043" y="774476"/>
                </a:cubicBezTo>
                <a:cubicBezTo>
                  <a:pt x="3702710" y="820988"/>
                  <a:pt x="3767034" y="814061"/>
                  <a:pt x="3789796" y="863541"/>
                </a:cubicBezTo>
                <a:cubicBezTo>
                  <a:pt x="3813399" y="914849"/>
                  <a:pt x="3776931" y="1057505"/>
                  <a:pt x="3736357" y="1106985"/>
                </a:cubicBezTo>
                <a:lnTo>
                  <a:pt x="3546352" y="1160424"/>
                </a:lnTo>
                <a:lnTo>
                  <a:pt x="3510726" y="1213863"/>
                </a:lnTo>
                <a:lnTo>
                  <a:pt x="3611666" y="1219801"/>
                </a:lnTo>
                <a:cubicBezTo>
                  <a:pt x="3726461" y="1149539"/>
                  <a:pt x="4076047" y="880802"/>
                  <a:pt x="4199495" y="792289"/>
                </a:cubicBezTo>
                <a:cubicBezTo>
                  <a:pt x="4251944" y="754683"/>
                  <a:pt x="4325175" y="759632"/>
                  <a:pt x="4389500" y="744788"/>
                </a:cubicBezTo>
                <a:lnTo>
                  <a:pt x="4585443" y="703224"/>
                </a:lnTo>
                <a:cubicBezTo>
                  <a:pt x="4646799" y="694318"/>
                  <a:pt x="4728648" y="646982"/>
                  <a:pt x="4757635" y="691349"/>
                </a:cubicBezTo>
                <a:cubicBezTo>
                  <a:pt x="4766562" y="705012"/>
                  <a:pt x="4749718" y="723016"/>
                  <a:pt x="4745760" y="738850"/>
                </a:cubicBezTo>
                <a:cubicBezTo>
                  <a:pt x="4748729" y="755673"/>
                  <a:pt x="4775448" y="757653"/>
                  <a:pt x="4775448" y="792289"/>
                </a:cubicBezTo>
                <a:cubicBezTo>
                  <a:pt x="4775448" y="826925"/>
                  <a:pt x="4729926" y="909063"/>
                  <a:pt x="4745760" y="946668"/>
                </a:cubicBezTo>
                <a:cubicBezTo>
                  <a:pt x="4787324" y="970419"/>
                  <a:pt x="4882247" y="971525"/>
                  <a:pt x="4870451" y="1017920"/>
                </a:cubicBezTo>
                <a:cubicBezTo>
                  <a:pt x="4865555" y="1037176"/>
                  <a:pt x="4771489" y="1010993"/>
                  <a:pt x="4739822" y="1035733"/>
                </a:cubicBezTo>
                <a:cubicBezTo>
                  <a:pt x="4708154" y="1097089"/>
                  <a:pt x="4682425" y="1116881"/>
                  <a:pt x="4680446" y="1166362"/>
                </a:cubicBezTo>
                <a:cubicBezTo>
                  <a:pt x="4676488" y="1213863"/>
                  <a:pt x="4739612" y="1289148"/>
                  <a:pt x="4716072" y="1320741"/>
                </a:cubicBezTo>
                <a:cubicBezTo>
                  <a:pt x="4678467" y="1371212"/>
                  <a:pt x="4681268" y="1393789"/>
                  <a:pt x="4632944" y="1397931"/>
                </a:cubicBezTo>
                <a:cubicBezTo>
                  <a:pt x="4563671" y="1403868"/>
                  <a:pt x="4494399" y="1350430"/>
                  <a:pt x="4425126" y="1326679"/>
                </a:cubicBezTo>
                <a:cubicBezTo>
                  <a:pt x="4407313" y="1334596"/>
                  <a:pt x="4389122" y="1341711"/>
                  <a:pt x="4371687" y="1350429"/>
                </a:cubicBezTo>
                <a:cubicBezTo>
                  <a:pt x="4365304" y="1353620"/>
                  <a:pt x="4359993" y="1358633"/>
                  <a:pt x="4353874" y="1362305"/>
                </a:cubicBezTo>
                <a:cubicBezTo>
                  <a:pt x="4350079" y="1364582"/>
                  <a:pt x="4345957" y="1366263"/>
                  <a:pt x="4341999" y="1368242"/>
                </a:cubicBezTo>
                <a:lnTo>
                  <a:pt x="4359812" y="1415744"/>
                </a:lnTo>
                <a:cubicBezTo>
                  <a:pt x="4326165" y="1399910"/>
                  <a:pt x="4214440" y="1284288"/>
                  <a:pt x="4140118" y="1273240"/>
                </a:cubicBezTo>
                <a:cubicBezTo>
                  <a:pt x="4066887" y="1262354"/>
                  <a:pt x="3985590" y="1331620"/>
                  <a:pt x="3920425" y="1314803"/>
                </a:cubicBezTo>
                <a:cubicBezTo>
                  <a:pt x="3859069" y="1298969"/>
                  <a:pt x="3794715" y="1242612"/>
                  <a:pt x="3736357" y="1267302"/>
                </a:cubicBezTo>
                <a:cubicBezTo>
                  <a:pt x="3659167" y="1299959"/>
                  <a:pt x="3564430" y="1394632"/>
                  <a:pt x="3457287" y="1403868"/>
                </a:cubicBezTo>
                <a:lnTo>
                  <a:pt x="3112903" y="1433557"/>
                </a:lnTo>
                <a:cubicBezTo>
                  <a:pt x="3038042" y="1440010"/>
                  <a:pt x="3046599" y="1494912"/>
                  <a:pt x="3017900" y="1504808"/>
                </a:cubicBezTo>
                <a:lnTo>
                  <a:pt x="2940710" y="1492933"/>
                </a:lnTo>
                <a:cubicBezTo>
                  <a:pt x="2913991" y="1508767"/>
                  <a:pt x="2918160" y="1578176"/>
                  <a:pt x="2857583" y="1599811"/>
                </a:cubicBezTo>
                <a:lnTo>
                  <a:pt x="2608201" y="1688876"/>
                </a:lnTo>
                <a:cubicBezTo>
                  <a:pt x="2542887" y="1708668"/>
                  <a:pt x="2518147" y="1686897"/>
                  <a:pt x="2465698" y="1718564"/>
                </a:cubicBezTo>
                <a:cubicBezTo>
                  <a:pt x="2413249" y="1750232"/>
                  <a:pt x="2380878" y="1864044"/>
                  <a:pt x="2293505" y="1878881"/>
                </a:cubicBezTo>
                <a:lnTo>
                  <a:pt x="1978809" y="1932320"/>
                </a:lnTo>
                <a:cubicBezTo>
                  <a:pt x="1913495" y="1937268"/>
                  <a:pt x="1944480" y="1838530"/>
                  <a:pt x="1901620" y="1908570"/>
                </a:cubicBezTo>
                <a:cubicBezTo>
                  <a:pt x="1820472" y="2041178"/>
                  <a:pt x="1787753" y="2213142"/>
                  <a:pt x="1658175" y="2306393"/>
                </a:cubicBezTo>
                <a:cubicBezTo>
                  <a:pt x="1568695" y="2370787"/>
                  <a:pt x="1288061" y="2324206"/>
                  <a:pt x="1135661" y="2342019"/>
                </a:cubicBezTo>
                <a:cubicBezTo>
                  <a:pt x="1005032" y="2365770"/>
                  <a:pt x="892217" y="2401395"/>
                  <a:pt x="743775" y="2413271"/>
                </a:cubicBezTo>
                <a:cubicBezTo>
                  <a:pt x="614136" y="2412281"/>
                  <a:pt x="428089" y="2377645"/>
                  <a:pt x="357827" y="2336081"/>
                </a:cubicBezTo>
                <a:close/>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143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数式</a:t>
            </a:r>
          </a:p>
        </p:txBody>
      </p:sp>
      <p:sp>
        <p:nvSpPr>
          <p:cNvPr id="3" name="テキスト プレースホルダー 2"/>
          <p:cNvSpPr>
            <a:spLocks noGrp="1"/>
          </p:cNvSpPr>
          <p:nvPr>
            <p:ph type="body" sz="quarter" idx="13"/>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12" name="正方形/長方形 11"/>
              <p:cNvSpPr/>
              <p:nvPr/>
            </p:nvSpPr>
            <p:spPr>
              <a:xfrm>
                <a:off x="4716016" y="979200"/>
                <a:ext cx="3600400" cy="1200329"/>
              </a:xfrm>
              <a:prstGeom prst="rect">
                <a:avLst/>
              </a:prstGeom>
            </p:spPr>
            <p:txBody>
              <a:bodyPr wrap="square">
                <a:spAutoFit/>
              </a:bodyPr>
              <a:lstStyle/>
              <a:p>
                <a14:m>
                  <m:oMath xmlns:m="http://schemas.openxmlformats.org/officeDocument/2006/math">
                    <m:r>
                      <a:rPr lang="ja-JP" altLang="en-US" i="1" smtClean="0">
                        <a:solidFill>
                          <a:schemeClr val="tx1">
                            <a:lumMod val="75000"/>
                            <a:lumOff val="25000"/>
                          </a:schemeClr>
                        </a:solidFill>
                        <a:latin typeface="Cambria Math"/>
                        <a:ea typeface="Cambria Math" panose="02040503050406030204" pitchFamily="18" charset="0"/>
                      </a:rPr>
                      <m:t>⊿</m:t>
                    </m:r>
                    <m:r>
                      <a:rPr lang="en-US" altLang="ja-JP" i="1">
                        <a:solidFill>
                          <a:schemeClr val="tx1">
                            <a:lumMod val="75000"/>
                            <a:lumOff val="25000"/>
                          </a:schemeClr>
                        </a:solidFill>
                        <a:latin typeface="Cambria Math"/>
                        <a:ea typeface="Cambria Math" panose="02040503050406030204" pitchFamily="18" charset="0"/>
                      </a:rPr>
                      <m:t>𝐻</m:t>
                    </m:r>
                  </m:oMath>
                </a14:m>
                <a:r>
                  <a:rPr lang="ja-JP" altLang="en-US" dirty="0">
                    <a:solidFill>
                      <a:schemeClr val="tx1">
                        <a:lumMod val="75000"/>
                        <a:lumOff val="25000"/>
                      </a:schemeClr>
                    </a:solidFill>
                  </a:rPr>
                  <a:t> 　　　 </a:t>
                </a:r>
                <a14:m>
                  <m:oMath xmlns:m="http://schemas.openxmlformats.org/officeDocument/2006/math">
                    <m:r>
                      <a:rPr lang="en-US" altLang="ja-JP" i="1">
                        <a:solidFill>
                          <a:schemeClr val="tx1">
                            <a:lumMod val="75000"/>
                            <a:lumOff val="25000"/>
                          </a:schemeClr>
                        </a:solidFill>
                        <a:latin typeface="Cambria Math"/>
                        <a:ea typeface="Cambria Math" panose="02040503050406030204" pitchFamily="18" charset="0"/>
                      </a:rPr>
                      <m:t>=2.25×</m:t>
                    </m:r>
                    <m:sSup>
                      <m:sSupPr>
                        <m:ctrlPr>
                          <a:rPr lang="en-US" altLang="ja-JP" i="1">
                            <a:solidFill>
                              <a:schemeClr val="tx1">
                                <a:lumMod val="75000"/>
                                <a:lumOff val="25000"/>
                              </a:schemeClr>
                            </a:solidFill>
                            <a:latin typeface="Cambria Math" panose="02040503050406030204" pitchFamily="18" charset="0"/>
                            <a:ea typeface="Cambria Math"/>
                          </a:rPr>
                        </m:ctrlPr>
                      </m:sSupPr>
                      <m:e>
                        <m:r>
                          <a:rPr lang="en-US" altLang="ja-JP" i="1">
                            <a:solidFill>
                              <a:schemeClr val="tx1">
                                <a:lumMod val="75000"/>
                                <a:lumOff val="25000"/>
                              </a:schemeClr>
                            </a:solidFill>
                            <a:latin typeface="Cambria Math"/>
                            <a:ea typeface="Cambria Math"/>
                          </a:rPr>
                          <m:t>10</m:t>
                        </m:r>
                      </m:e>
                      <m:sup>
                        <m:r>
                          <a:rPr lang="en-US" altLang="ja-JP" i="1">
                            <a:solidFill>
                              <a:schemeClr val="tx1">
                                <a:lumMod val="75000"/>
                                <a:lumOff val="25000"/>
                              </a:schemeClr>
                            </a:solidFill>
                            <a:latin typeface="Cambria Math"/>
                            <a:ea typeface="Cambria Math"/>
                          </a:rPr>
                          <m:t>3</m:t>
                        </m:r>
                      </m:sup>
                    </m:sSup>
                    <m:r>
                      <a:rPr lang="en-US" altLang="ja-JP" i="1">
                        <a:solidFill>
                          <a:schemeClr val="tx1">
                            <a:lumMod val="75000"/>
                            <a:lumOff val="25000"/>
                          </a:schemeClr>
                        </a:solidFill>
                        <a:latin typeface="Cambria Math"/>
                        <a:ea typeface="Cambria Math"/>
                      </a:rPr>
                      <m:t> </m:t>
                    </m:r>
                  </m:oMath>
                </a14:m>
                <a:r>
                  <a:rPr lang="en-US" altLang="ja-JP" dirty="0">
                    <a:solidFill>
                      <a:schemeClr val="tx1">
                        <a:lumMod val="75000"/>
                        <a:lumOff val="25000"/>
                      </a:schemeClr>
                    </a:solidFill>
                    <a:latin typeface="Cambria Math" panose="02040503050406030204" pitchFamily="18" charset="0"/>
                    <a:ea typeface="Cambria Math" panose="02040503050406030204" pitchFamily="18" charset="0"/>
                  </a:rPr>
                  <a:t>[J/g] </a:t>
                </a:r>
              </a:p>
              <a:p>
                <a14:m>
                  <m:oMath xmlns:m="http://schemas.openxmlformats.org/officeDocument/2006/math">
                    <m:r>
                      <a:rPr lang="en-US" altLang="ja-JP" i="1" dirty="0">
                        <a:solidFill>
                          <a:schemeClr val="tx1">
                            <a:lumMod val="75000"/>
                            <a:lumOff val="25000"/>
                          </a:schemeClr>
                        </a:solidFill>
                        <a:latin typeface="Cambria Math"/>
                        <a:ea typeface="Cambria Math" panose="02040503050406030204" pitchFamily="18" charset="0"/>
                      </a:rPr>
                      <m:t>𝑐</m:t>
                    </m:r>
                    <m:r>
                      <a:rPr lang="en-US" altLang="ja-JP" i="1" baseline="-25000" dirty="0">
                        <a:solidFill>
                          <a:schemeClr val="tx1">
                            <a:lumMod val="75000"/>
                            <a:lumOff val="25000"/>
                          </a:schemeClr>
                        </a:solidFill>
                        <a:latin typeface="Cambria Math"/>
                        <a:ea typeface="Cambria Math" panose="02040503050406030204" pitchFamily="18" charset="0"/>
                      </a:rPr>
                      <m:t>𝑣</m:t>
                    </m:r>
                  </m:oMath>
                </a14:m>
                <a:r>
                  <a:rPr lang="en-US" altLang="ja-JP" dirty="0">
                    <a:solidFill>
                      <a:schemeClr val="tx1">
                        <a:lumMod val="75000"/>
                        <a:lumOff val="25000"/>
                      </a:schemeClr>
                    </a:solidFill>
                    <a:latin typeface="Cambria Math" panose="02040503050406030204" pitchFamily="18" charset="0"/>
                    <a:ea typeface="Cambria Math" panose="02040503050406030204" pitchFamily="18" charset="0"/>
                  </a:rPr>
                  <a:t>(</a:t>
                </a:r>
                <a:r>
                  <a:rPr lang="en-US" altLang="ja-JP" dirty="0">
                    <a:solidFill>
                      <a:schemeClr val="tx1">
                        <a:lumMod val="75000"/>
                        <a:lumOff val="25000"/>
                      </a:schemeClr>
                    </a:solidFill>
                    <a:latin typeface="Cambria Math" panose="02040503050406030204" pitchFamily="18" charset="0"/>
                  </a:rPr>
                  <a:t>air)</a:t>
                </a:r>
                <a:r>
                  <a:rPr lang="ja-JP" altLang="en-US" dirty="0">
                    <a:solidFill>
                      <a:schemeClr val="tx1">
                        <a:lumMod val="75000"/>
                        <a:lumOff val="25000"/>
                      </a:schemeClr>
                    </a:solidFill>
                    <a:latin typeface="Cambria Math" panose="02040503050406030204" pitchFamily="18" charset="0"/>
                  </a:rPr>
                  <a:t>　</a:t>
                </a:r>
                <a:r>
                  <a:rPr lang="ja-JP" altLang="en-US" dirty="0">
                    <a:solidFill>
                      <a:schemeClr val="tx1">
                        <a:lumMod val="75000"/>
                        <a:lumOff val="25000"/>
                      </a:schemeClr>
                    </a:solidFill>
                  </a:rPr>
                  <a:t>  </a:t>
                </a:r>
                <a14:m>
                  <m:oMath xmlns:m="http://schemas.openxmlformats.org/officeDocument/2006/math">
                    <m:r>
                      <a:rPr lang="en-US" altLang="ja-JP" i="1" dirty="0">
                        <a:solidFill>
                          <a:schemeClr val="tx1">
                            <a:lumMod val="75000"/>
                            <a:lumOff val="25000"/>
                          </a:schemeClr>
                        </a:solidFill>
                        <a:latin typeface="Cambria Math"/>
                        <a:ea typeface="Cambria Math" panose="02040503050406030204" pitchFamily="18" charset="0"/>
                      </a:rPr>
                      <m:t>=1.0×</m:t>
                    </m:r>
                    <m:sSup>
                      <m:sSupPr>
                        <m:ctrlPr>
                          <a:rPr lang="en-US" altLang="ja-JP" i="1" dirty="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ja-JP" i="1" dirty="0">
                            <a:solidFill>
                              <a:schemeClr val="tx1">
                                <a:lumMod val="75000"/>
                                <a:lumOff val="25000"/>
                              </a:schemeClr>
                            </a:solidFill>
                            <a:latin typeface="Cambria Math"/>
                            <a:ea typeface="Cambria Math" panose="02040503050406030204" pitchFamily="18" charset="0"/>
                          </a:rPr>
                          <m:t>10</m:t>
                        </m:r>
                      </m:e>
                      <m:sup>
                        <m:r>
                          <a:rPr lang="en-US" altLang="ja-JP" i="1" dirty="0">
                            <a:solidFill>
                              <a:schemeClr val="tx1">
                                <a:lumMod val="75000"/>
                                <a:lumOff val="25000"/>
                              </a:schemeClr>
                            </a:solidFill>
                            <a:latin typeface="Cambria Math"/>
                            <a:ea typeface="Cambria Math" panose="02040503050406030204" pitchFamily="18" charset="0"/>
                          </a:rPr>
                          <m:t>3</m:t>
                        </m:r>
                      </m:sup>
                    </m:sSup>
                  </m:oMath>
                </a14:m>
                <a:r>
                  <a:rPr lang="en-US" altLang="ja-JP" dirty="0">
                    <a:solidFill>
                      <a:schemeClr val="tx1">
                        <a:lumMod val="75000"/>
                        <a:lumOff val="25000"/>
                      </a:schemeClr>
                    </a:solidFill>
                    <a:latin typeface="Cambria Math" panose="02040503050406030204" pitchFamily="18" charset="0"/>
                    <a:ea typeface="Cambria Math" panose="02040503050406030204" pitchFamily="18" charset="0"/>
                  </a:rPr>
                  <a:t>[J/kg K]</a:t>
                </a:r>
                <a:endParaRPr lang="en-US" altLang="ja-JP" i="1" dirty="0">
                  <a:solidFill>
                    <a:schemeClr val="tx1">
                      <a:lumMod val="75000"/>
                      <a:lumOff val="25000"/>
                    </a:schemeClr>
                  </a:solidFill>
                  <a:latin typeface="Cambria Math"/>
                  <a:ea typeface="Cambria Math" panose="02040503050406030204" pitchFamily="18" charset="0"/>
                </a:endParaRPr>
              </a:p>
              <a:p>
                <a14:m>
                  <m:oMath xmlns:m="http://schemas.openxmlformats.org/officeDocument/2006/math">
                    <m:r>
                      <a:rPr lang="en-US" altLang="ja-JP" i="1" dirty="0">
                        <a:solidFill>
                          <a:schemeClr val="tx1">
                            <a:lumMod val="75000"/>
                            <a:lumOff val="25000"/>
                          </a:schemeClr>
                        </a:solidFill>
                        <a:latin typeface="Cambria Math"/>
                        <a:ea typeface="Cambria Math" panose="02040503050406030204" pitchFamily="18" charset="0"/>
                      </a:rPr>
                      <m:t>𝜌</m:t>
                    </m:r>
                  </m:oMath>
                </a14:m>
                <a:r>
                  <a:rPr lang="en-US" altLang="ja-JP" dirty="0">
                    <a:solidFill>
                      <a:schemeClr val="tx1">
                        <a:lumMod val="75000"/>
                        <a:lumOff val="25000"/>
                      </a:schemeClr>
                    </a:solidFill>
                  </a:rPr>
                  <a:t>	</a:t>
                </a:r>
                <a:r>
                  <a:rPr lang="en-US" altLang="ja-JP" i="0" dirty="0">
                    <a:solidFill>
                      <a:schemeClr val="tx1">
                        <a:lumMod val="75000"/>
                        <a:lumOff val="25000"/>
                      </a:schemeClr>
                    </a:solidFill>
                    <a:latin typeface="+mj-lt"/>
                  </a:rPr>
                  <a:t>:</a:t>
                </a:r>
                <a:r>
                  <a:rPr lang="ja-JP" altLang="en-US" dirty="0">
                    <a:solidFill>
                      <a:schemeClr val="tx1">
                        <a:lumMod val="75000"/>
                        <a:lumOff val="25000"/>
                      </a:schemeClr>
                    </a:solidFill>
                    <a:latin typeface="+mj-lt"/>
                  </a:rPr>
                  <a:t> </a:t>
                </a:r>
                <a:r>
                  <a:rPr lang="ja-JP" altLang="en-US" i="0" dirty="0">
                    <a:solidFill>
                      <a:schemeClr val="tx1">
                        <a:lumMod val="75000"/>
                        <a:lumOff val="25000"/>
                      </a:schemeClr>
                    </a:solidFill>
                    <a:latin typeface="+mj-lt"/>
                  </a:rPr>
                  <a:t>空気の重さ</a:t>
                </a:r>
                <a:endParaRPr lang="en-US" altLang="ja-JP" dirty="0">
                  <a:solidFill>
                    <a:schemeClr val="tx1">
                      <a:lumMod val="75000"/>
                      <a:lumOff val="25000"/>
                    </a:schemeClr>
                  </a:solidFill>
                </a:endParaRPr>
              </a:p>
              <a:p>
                <a14:m>
                  <m:oMath xmlns:m="http://schemas.openxmlformats.org/officeDocument/2006/math">
                    <m:r>
                      <a:rPr lang="en-US" altLang="ja-JP" i="1" dirty="0">
                        <a:solidFill>
                          <a:schemeClr val="tx1">
                            <a:lumMod val="75000"/>
                            <a:lumOff val="25000"/>
                          </a:schemeClr>
                        </a:solidFill>
                        <a:latin typeface="Cambria Math"/>
                        <a:ea typeface="Cambria Math" panose="02040503050406030204" pitchFamily="18" charset="0"/>
                      </a:rPr>
                      <m:t>𝑎</m:t>
                    </m:r>
                    <m:r>
                      <a:rPr lang="en-US" altLang="ja-JP" i="1" dirty="0">
                        <a:solidFill>
                          <a:schemeClr val="tx1">
                            <a:lumMod val="75000"/>
                            <a:lumOff val="25000"/>
                          </a:schemeClr>
                        </a:solidFill>
                        <a:latin typeface="Cambria Math"/>
                        <a:ea typeface="Cambria Math" panose="02040503050406030204" pitchFamily="18" charset="0"/>
                      </a:rPr>
                      <m:t>(</m:t>
                    </m:r>
                    <m:r>
                      <a:rPr lang="en-US" altLang="ja-JP" b="0" i="1" dirty="0" smtClean="0">
                        <a:solidFill>
                          <a:schemeClr val="tx1">
                            <a:lumMod val="75000"/>
                            <a:lumOff val="25000"/>
                          </a:schemeClr>
                        </a:solidFill>
                        <a:latin typeface="Cambria Math"/>
                        <a:ea typeface="Cambria Math" panose="02040503050406030204" pitchFamily="18" charset="0"/>
                      </a:rPr>
                      <m:t>𝑡</m:t>
                    </m:r>
                    <m:r>
                      <a:rPr lang="en-US" altLang="ja-JP" i="1" dirty="0">
                        <a:solidFill>
                          <a:schemeClr val="tx1">
                            <a:lumMod val="75000"/>
                            <a:lumOff val="25000"/>
                          </a:schemeClr>
                        </a:solidFill>
                        <a:latin typeface="Cambria Math"/>
                        <a:ea typeface="Cambria Math" panose="02040503050406030204" pitchFamily="18" charset="0"/>
                      </a:rPr>
                      <m:t>)</m:t>
                    </m:r>
                  </m:oMath>
                </a14:m>
                <a:r>
                  <a:rPr lang="ja-JP" altLang="en-US" dirty="0">
                    <a:solidFill>
                      <a:schemeClr val="tx1">
                        <a:lumMod val="75000"/>
                        <a:lumOff val="25000"/>
                      </a:schemeClr>
                    </a:solidFill>
                  </a:rPr>
                  <a:t> </a:t>
                </a:r>
                <a:r>
                  <a:rPr lang="en-US" altLang="ja-JP" dirty="0">
                    <a:solidFill>
                      <a:schemeClr val="tx1">
                        <a:lumMod val="75000"/>
                        <a:lumOff val="25000"/>
                      </a:schemeClr>
                    </a:solidFill>
                  </a:rPr>
                  <a:t>	: </a:t>
                </a:r>
                <a:r>
                  <a:rPr lang="ja-JP" altLang="en-US" dirty="0">
                    <a:solidFill>
                      <a:schemeClr val="tx1">
                        <a:lumMod val="75000"/>
                        <a:lumOff val="25000"/>
                      </a:schemeClr>
                    </a:solidFill>
                  </a:rPr>
                  <a:t>飽和水蒸気量</a:t>
                </a:r>
                <a:endParaRPr lang="en-US" altLang="ja-JP" dirty="0">
                  <a:solidFill>
                    <a:schemeClr val="tx1">
                      <a:lumMod val="75000"/>
                      <a:lumOff val="25000"/>
                    </a:schemeClr>
                  </a:solidFill>
                  <a:latin typeface="Cambria Math" panose="02040503050406030204" pitchFamily="18" charset="0"/>
                  <a:ea typeface="Cambria Math" panose="02040503050406030204" pitchFamily="18" charset="0"/>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4716016" y="979200"/>
                <a:ext cx="3600400" cy="1200329"/>
              </a:xfrm>
              <a:prstGeom prst="rect">
                <a:avLst/>
              </a:prstGeom>
              <a:blipFill rotWithShape="1">
                <a:blip r:embed="rId15"/>
                <a:stretch>
                  <a:fillRect t="-3046" b="-76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角丸四角形 15"/>
              <p:cNvSpPr/>
              <p:nvPr/>
            </p:nvSpPr>
            <p:spPr>
              <a:xfrm>
                <a:off x="251520" y="764704"/>
                <a:ext cx="4176464" cy="2973608"/>
              </a:xfrm>
              <a:prstGeom prst="roundRect">
                <a:avLst>
                  <a:gd name="adj" fmla="val 5932"/>
                </a:avLst>
              </a:prstGeom>
              <a:solidFill>
                <a:schemeClr val="bg1"/>
              </a:solidFill>
              <a:ln w="25400">
                <a:solidFill>
                  <a:schemeClr val="accent1"/>
                </a:solidFill>
              </a:ln>
            </p:spPr>
            <p:txBody>
              <a:bodyPr wrap="square">
                <a:spAutoFit/>
              </a:bodyPr>
              <a:lstStyle/>
              <a:p>
                <a:r>
                  <a:rPr lang="ja-JP" altLang="en-US" dirty="0">
                    <a:latin typeface="Cambria Math" panose="02040503050406030204" pitchFamily="18" charset="0"/>
                  </a:rPr>
                  <a:t>水</a:t>
                </a:r>
                <a:r>
                  <a:rPr lang="en-US" altLang="ja-JP" dirty="0">
                    <a:latin typeface="Cambria Math" panose="02040503050406030204" pitchFamily="18" charset="0"/>
                  </a:rPr>
                  <a:t>1g</a:t>
                </a:r>
                <a:r>
                  <a:rPr lang="ja-JP" altLang="en-US" dirty="0">
                    <a:latin typeface="Cambria Math" panose="02040503050406030204" pitchFamily="18" charset="0"/>
                  </a:rPr>
                  <a:t>蒸発での温度変化</a:t>
                </a:r>
                <a:endParaRPr lang="en-US" altLang="ja-JP" dirty="0">
                  <a:latin typeface="Cambria Math" panose="02040503050406030204" pitchFamily="18" charset="0"/>
                </a:endParaRPr>
              </a:p>
              <a:p>
                <a:endParaRPr lang="en-US" altLang="ja-JP" dirty="0"/>
              </a:p>
              <a:p>
                <a:pPr lvl="1"/>
                <a14:m>
                  <m:oMathPara xmlns:m="http://schemas.openxmlformats.org/officeDocument/2006/math">
                    <m:oMathParaPr>
                      <m:jc m:val="left"/>
                    </m:oMathParaPr>
                    <m:oMath xmlns:m="http://schemas.openxmlformats.org/officeDocument/2006/math">
                      <m:r>
                        <a:rPr lang="ja-JP" altLang="en-US" dirty="0">
                          <a:latin typeface="Cambria Math"/>
                        </a:rPr>
                        <m:t>⊿</m:t>
                      </m:r>
                      <m:sSub>
                        <m:sSubPr>
                          <m:ctrlPr>
                            <a:rPr lang="en-US" altLang="ja-JP" i="1" dirty="0" smtClean="0">
                              <a:latin typeface="Cambria Math" panose="02040503050406030204" pitchFamily="18" charset="0"/>
                            </a:rPr>
                          </m:ctrlPr>
                        </m:sSubPr>
                        <m:e>
                          <m:r>
                            <a:rPr lang="en-US" altLang="ja-JP" b="0" i="1" dirty="0" smtClean="0">
                              <a:latin typeface="Cambria Math"/>
                            </a:rPr>
                            <m:t>𝑇</m:t>
                          </m:r>
                        </m:e>
                        <m:sub>
                          <m:r>
                            <a:rPr lang="en-US" altLang="ja-JP" b="0" i="1" dirty="0" smtClean="0">
                              <a:latin typeface="Cambria Math"/>
                            </a:rPr>
                            <m:t>1</m:t>
                          </m:r>
                        </m:sub>
                      </m:sSub>
                      <m:r>
                        <a:rPr lang="en-US" altLang="ja-JP" i="1" dirty="0">
                          <a:latin typeface="Cambria Math"/>
                        </a:rPr>
                        <m:t>=−</m:t>
                      </m:r>
                      <m:f>
                        <m:fPr>
                          <m:ctrlPr>
                            <a:rPr lang="en-US" altLang="ja-JP" i="1" dirty="0">
                              <a:latin typeface="Cambria Math" panose="02040503050406030204" pitchFamily="18" charset="0"/>
                            </a:rPr>
                          </m:ctrlPr>
                        </m:fPr>
                        <m:num>
                          <m:r>
                            <a:rPr lang="ja-JP" altLang="en-US" i="1" dirty="0">
                              <a:latin typeface="Cambria Math"/>
                            </a:rPr>
                            <m:t>⊿</m:t>
                          </m:r>
                          <m:r>
                            <a:rPr lang="en-US" altLang="ja-JP" i="1" dirty="0">
                              <a:latin typeface="Cambria Math"/>
                            </a:rPr>
                            <m:t>𝐻</m:t>
                          </m:r>
                        </m:num>
                        <m:den>
                          <m:sSub>
                            <m:sSubPr>
                              <m:ctrlPr>
                                <a:rPr lang="en-US" altLang="ja-JP" i="1" dirty="0">
                                  <a:latin typeface="Cambria Math" panose="02040503050406030204" pitchFamily="18" charset="0"/>
                                </a:rPr>
                              </m:ctrlPr>
                            </m:sSubPr>
                            <m:e>
                              <m:r>
                                <a:rPr lang="en-US" altLang="ja-JP" i="1" dirty="0">
                                  <a:latin typeface="Cambria Math"/>
                                </a:rPr>
                                <m:t>𝑐</m:t>
                              </m:r>
                            </m:e>
                            <m:sub>
                              <m:r>
                                <a:rPr lang="en-US" altLang="ja-JP" i="1" dirty="0">
                                  <a:latin typeface="Cambria Math"/>
                                </a:rPr>
                                <m:t>𝑣</m:t>
                              </m:r>
                            </m:sub>
                          </m:sSub>
                          <m:r>
                            <a:rPr lang="en-US" altLang="ja-JP" dirty="0">
                              <a:latin typeface="Cambria Math"/>
                            </a:rPr>
                            <m:t>(</m:t>
                          </m:r>
                          <m:r>
                            <m:rPr>
                              <m:sty m:val="p"/>
                            </m:rPr>
                            <a:rPr lang="en-US" altLang="ja-JP" dirty="0">
                              <a:latin typeface="Cambria Math"/>
                            </a:rPr>
                            <m:t>air</m:t>
                          </m:r>
                          <m:r>
                            <a:rPr lang="en-US" altLang="ja-JP" dirty="0">
                              <a:latin typeface="Cambria Math"/>
                            </a:rPr>
                            <m:t>)</m:t>
                          </m:r>
                          <m:r>
                            <a:rPr lang="ja-JP" altLang="en-US" i="1" dirty="0">
                              <a:latin typeface="Cambria Math"/>
                            </a:rPr>
                            <m:t>𝜌</m:t>
                          </m:r>
                        </m:den>
                      </m:f>
                    </m:oMath>
                  </m:oMathPara>
                </a14:m>
                <a:endParaRPr lang="en-US" altLang="ja-JP" dirty="0"/>
              </a:p>
              <a:p>
                <a:endParaRPr lang="en-US" altLang="ja-JP" dirty="0">
                  <a:latin typeface="Cambria Math" panose="02040503050406030204" pitchFamily="18" charset="0"/>
                </a:endParaRPr>
              </a:p>
              <a:p>
                <a:r>
                  <a:rPr lang="ja-JP" altLang="en-US" dirty="0">
                    <a:latin typeface="Cambria Math" panose="02040503050406030204" pitchFamily="18" charset="0"/>
                  </a:rPr>
                  <a:t>水</a:t>
                </a:r>
                <a14:m>
                  <m:oMath xmlns:m="http://schemas.openxmlformats.org/officeDocument/2006/math">
                    <m:r>
                      <a:rPr lang="en-US" altLang="ja-JP" b="0" i="1" smtClean="0">
                        <a:latin typeface="Cambria Math"/>
                      </a:rPr>
                      <m:t>𝑦</m:t>
                    </m:r>
                  </m:oMath>
                </a14:m>
                <a:r>
                  <a:rPr lang="en-US" altLang="ja-JP" dirty="0">
                    <a:latin typeface="Cambria Math" panose="02040503050406030204" pitchFamily="18" charset="0"/>
                  </a:rPr>
                  <a:t>[g]</a:t>
                </a:r>
                <a:r>
                  <a:rPr lang="ja-JP" altLang="en-US" dirty="0">
                    <a:latin typeface="Cambria Math" panose="02040503050406030204" pitchFamily="18" charset="0"/>
                  </a:rPr>
                  <a:t>蒸発させたときの温度変化</a:t>
                </a:r>
                <a14:m>
                  <m:oMath xmlns:m="http://schemas.openxmlformats.org/officeDocument/2006/math">
                    <m:r>
                      <a:rPr lang="ja-JP" altLang="en-US" i="1" dirty="0" smtClean="0">
                        <a:latin typeface="Cambria Math"/>
                      </a:rPr>
                      <m:t>⊿</m:t>
                    </m:r>
                    <m:r>
                      <a:rPr lang="en-US" altLang="ja-JP" i="1" dirty="0">
                        <a:latin typeface="Cambria Math"/>
                        <a:ea typeface="Cambria Math" panose="02040503050406030204" pitchFamily="18" charset="0"/>
                      </a:rPr>
                      <m:t>𝑇</m:t>
                    </m:r>
                  </m:oMath>
                </a14:m>
                <a:endParaRPr lang="en-US" altLang="ja-JP" i="1" dirty="0">
                  <a:latin typeface="Cambria Math" panose="02040503050406030204" pitchFamily="18" charset="0"/>
                </a:endParaRPr>
              </a:p>
              <a:p>
                <a:endParaRPr lang="en-US" altLang="ja-JP" dirty="0"/>
              </a:p>
              <a:p>
                <a:pPr lvl="1"/>
                <a14:m>
                  <m:oMathPara xmlns:m="http://schemas.openxmlformats.org/officeDocument/2006/math">
                    <m:oMathParaPr>
                      <m:jc m:val="left"/>
                    </m:oMathParaPr>
                    <m:oMath xmlns:m="http://schemas.openxmlformats.org/officeDocument/2006/math">
                      <m:r>
                        <a:rPr lang="ja-JP" altLang="en-US" i="0" dirty="0">
                          <a:latin typeface="Cambria Math"/>
                        </a:rPr>
                        <m:t>⊿</m:t>
                      </m:r>
                      <m:r>
                        <a:rPr lang="en-US" altLang="ja-JP" b="0" i="1" dirty="0" smtClean="0">
                          <a:latin typeface="Cambria Math"/>
                        </a:rPr>
                        <m:t>𝑇</m:t>
                      </m:r>
                      <m:r>
                        <a:rPr lang="en-US" altLang="ja-JP" b="0" i="1" dirty="0" smtClean="0">
                          <a:latin typeface="Cambria Math"/>
                        </a:rPr>
                        <m:t>=−</m:t>
                      </m:r>
                      <m:r>
                        <a:rPr lang="en-US" altLang="ja-JP" b="0" i="1" dirty="0" smtClean="0">
                          <a:latin typeface="Cambria Math"/>
                        </a:rPr>
                        <m:t>𝑦</m:t>
                      </m:r>
                      <m:f>
                        <m:fPr>
                          <m:ctrlPr>
                            <a:rPr lang="en-US" altLang="ja-JP" b="0" i="1" dirty="0" smtClean="0">
                              <a:latin typeface="Cambria Math" panose="02040503050406030204" pitchFamily="18" charset="0"/>
                            </a:rPr>
                          </m:ctrlPr>
                        </m:fPr>
                        <m:num>
                          <m:r>
                            <a:rPr lang="ja-JP" altLang="en-US" b="0" i="1" dirty="0" smtClean="0">
                              <a:latin typeface="Cambria Math"/>
                            </a:rPr>
                            <m:t>⊿</m:t>
                          </m:r>
                          <m:r>
                            <a:rPr lang="en-US" altLang="ja-JP" b="0" i="1" dirty="0" smtClean="0">
                              <a:latin typeface="Cambria Math"/>
                            </a:rPr>
                            <m:t>𝐻</m:t>
                          </m:r>
                        </m:num>
                        <m:den>
                          <m:sSub>
                            <m:sSubPr>
                              <m:ctrlPr>
                                <a:rPr lang="en-US" altLang="ja-JP" b="0" i="1" dirty="0" smtClean="0">
                                  <a:latin typeface="Cambria Math" panose="02040503050406030204" pitchFamily="18" charset="0"/>
                                </a:rPr>
                              </m:ctrlPr>
                            </m:sSubPr>
                            <m:e>
                              <m:r>
                                <a:rPr lang="en-US" altLang="ja-JP" b="0" i="1" dirty="0" smtClean="0">
                                  <a:latin typeface="Cambria Math"/>
                                </a:rPr>
                                <m:t>𝑐</m:t>
                              </m:r>
                            </m:e>
                            <m:sub>
                              <m:r>
                                <a:rPr lang="en-US" altLang="ja-JP" b="0" i="1" dirty="0" smtClean="0">
                                  <a:latin typeface="Cambria Math"/>
                                </a:rPr>
                                <m:t>𝑣</m:t>
                              </m:r>
                            </m:sub>
                          </m:sSub>
                          <m:r>
                            <a:rPr lang="en-US" altLang="ja-JP" b="0" i="0" dirty="0" smtClean="0">
                              <a:latin typeface="Cambria Math"/>
                            </a:rPr>
                            <m:t>(</m:t>
                          </m:r>
                          <m:r>
                            <m:rPr>
                              <m:sty m:val="p"/>
                            </m:rPr>
                            <a:rPr lang="en-US" altLang="ja-JP" b="0" i="0" dirty="0" smtClean="0">
                              <a:latin typeface="Cambria Math"/>
                            </a:rPr>
                            <m:t>air</m:t>
                          </m:r>
                          <m:r>
                            <a:rPr lang="en-US" altLang="ja-JP" b="0" i="0" dirty="0" smtClean="0">
                              <a:latin typeface="Cambria Math"/>
                            </a:rPr>
                            <m:t>)</m:t>
                          </m:r>
                          <m:r>
                            <a:rPr lang="ja-JP" altLang="en-US" b="0" i="1" dirty="0" smtClean="0">
                              <a:latin typeface="Cambria Math"/>
                            </a:rPr>
                            <m:t>𝜌</m:t>
                          </m:r>
                        </m:den>
                      </m:f>
                    </m:oMath>
                  </m:oMathPara>
                </a14:m>
                <a:endParaRPr lang="en-US" altLang="ja-JP" dirty="0"/>
              </a:p>
              <a:p>
                <a:endParaRPr lang="en-US" altLang="ja-JP" dirty="0"/>
              </a:p>
            </p:txBody>
          </p:sp>
        </mc:Choice>
        <mc:Fallback xmlns="">
          <p:sp>
            <p:nvSpPr>
              <p:cNvPr id="16" name="角丸四角形 15"/>
              <p:cNvSpPr>
                <a:spLocks noRot="1" noChangeAspect="1" noMove="1" noResize="1" noEditPoints="1" noAdjustHandles="1" noChangeArrowheads="1" noChangeShapeType="1" noTextEdit="1"/>
              </p:cNvSpPr>
              <p:nvPr/>
            </p:nvSpPr>
            <p:spPr>
              <a:xfrm>
                <a:off x="251520" y="764704"/>
                <a:ext cx="4176464" cy="2973608"/>
              </a:xfrm>
              <a:prstGeom prst="roundRect">
                <a:avLst>
                  <a:gd name="adj" fmla="val 5932"/>
                </a:avLst>
              </a:prstGeom>
              <a:blipFill rotWithShape="1">
                <a:blip r:embed="rId16"/>
                <a:stretch>
                  <a:fillRect/>
                </a:stretch>
              </a:blipFill>
              <a:ln w="25400">
                <a:solidFill>
                  <a:schemeClr val="accent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306000" y="3920313"/>
                <a:ext cx="4266000" cy="1164871"/>
              </a:xfrm>
              <a:prstGeom prst="rect">
                <a:avLst/>
              </a:prstGeom>
            </p:spPr>
            <p:txBody>
              <a:bodyPr wrap="square">
                <a:spAutoFit/>
              </a:bodyPr>
              <a:lstStyle/>
              <a:p>
                <a:r>
                  <a:rPr lang="ja-JP" altLang="en-US" dirty="0"/>
                  <a:t>温度を</a:t>
                </a:r>
                <a14:m>
                  <m:oMath xmlns:m="http://schemas.openxmlformats.org/officeDocument/2006/math">
                    <m:r>
                      <a:rPr lang="ja-JP" altLang="en-US" i="1" dirty="0">
                        <a:latin typeface="Cambria Math"/>
                      </a:rPr>
                      <m:t>⊿</m:t>
                    </m:r>
                    <m:r>
                      <a:rPr lang="en-US" altLang="ja-JP" i="1" dirty="0">
                        <a:latin typeface="Cambria Math"/>
                        <a:ea typeface="Cambria Math" panose="02040503050406030204" pitchFamily="18" charset="0"/>
                      </a:rPr>
                      <m:t>𝑇</m:t>
                    </m:r>
                  </m:oMath>
                </a14:m>
                <a:r>
                  <a:rPr lang="en-US" altLang="ja-JP" dirty="0"/>
                  <a:t> </a:t>
                </a:r>
                <a:r>
                  <a:rPr lang="ja-JP" altLang="en-US" dirty="0"/>
                  <a:t>下げる水分の蒸発量</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r>
                        <a:rPr lang="en-US" altLang="ja-JP" i="1">
                          <a:latin typeface="Cambria Math"/>
                        </a:rPr>
                        <m:t>𝑦</m:t>
                      </m:r>
                      <m:r>
                        <a:rPr lang="en-US" altLang="ja-JP" i="1">
                          <a:latin typeface="Cambria Math"/>
                        </a:rPr>
                        <m:t>=−</m:t>
                      </m:r>
                      <m:f>
                        <m:fPr>
                          <m:ctrlPr>
                            <a:rPr lang="en-US" altLang="ja-JP" i="1">
                              <a:latin typeface="Cambria Math" panose="02040503050406030204" pitchFamily="18" charset="0"/>
                            </a:rPr>
                          </m:ctrlPr>
                        </m:fPr>
                        <m:num>
                          <m:r>
                            <a:rPr lang="ja-JP" altLang="en-US" i="1">
                              <a:latin typeface="Cambria Math"/>
                            </a:rPr>
                            <m:t>⊿</m:t>
                          </m:r>
                          <m:r>
                            <a:rPr lang="en-US" altLang="ja-JP" i="1">
                              <a:latin typeface="Cambria Math"/>
                            </a:rPr>
                            <m:t>𝑇</m:t>
                          </m:r>
                        </m:num>
                        <m:den>
                          <m:r>
                            <a:rPr lang="en-US" altLang="ja-JP" i="1">
                              <a:latin typeface="Cambria Math"/>
                            </a:rPr>
                            <m:t>1.9</m:t>
                          </m:r>
                        </m:den>
                      </m:f>
                    </m:oMath>
                  </m:oMathPara>
                </a14:m>
                <a:endParaRPr lang="en-US" altLang="ja-JP"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06000" y="3920313"/>
                <a:ext cx="4266000" cy="1164871"/>
              </a:xfrm>
              <a:prstGeom prst="rect">
                <a:avLst/>
              </a:prstGeom>
              <a:blipFill rotWithShape="1">
                <a:blip r:embed="rId18"/>
                <a:stretch>
                  <a:fillRect l="-1143" t="-41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6608969" y="4161020"/>
                <a:ext cx="2303836" cy="924164"/>
              </a:xfrm>
              <a:prstGeom prst="rect">
                <a:avLst/>
              </a:prstGeom>
              <a:noFill/>
            </p:spPr>
            <p:txBody>
              <a:bodyPr wrap="none" rtlCol="0">
                <a:spAutoFit/>
              </a:bodyPr>
              <a:lstStyle/>
              <a:p>
                <a:r>
                  <a:rPr lang="ja-JP" altLang="en-US" sz="1050" b="0" dirty="0">
                    <a:latin typeface="+mn-ea"/>
                  </a:rPr>
                  <a:t>計算</a:t>
                </a:r>
                <a:endParaRPr lang="en-US" altLang="ja-JP" sz="1050" b="0" dirty="0">
                  <a:latin typeface="+mn-ea"/>
                </a:endParaRPr>
              </a:p>
              <a:p>
                <a:r>
                  <a:rPr lang="ja-JP" altLang="en-US" sz="1050" b="0" dirty="0">
                    <a:latin typeface="+mn-ea"/>
                  </a:rPr>
                  <a:t>空気の数密度</a:t>
                </a:r>
                <a:endParaRPr lang="en-US" altLang="ja-JP" sz="1050" b="0" dirty="0">
                  <a:latin typeface="+mn-ea"/>
                </a:endParaRPr>
              </a:p>
              <a:p>
                <a:pPr/>
                <a14:m>
                  <m:oMathPara xmlns:m="http://schemas.openxmlformats.org/officeDocument/2006/math">
                    <m:oMathParaPr>
                      <m:jc m:val="centerGroup"/>
                    </m:oMathParaPr>
                    <m:oMath xmlns:m="http://schemas.openxmlformats.org/officeDocument/2006/math">
                      <m:f>
                        <m:fPr>
                          <m:ctrlPr>
                            <a:rPr lang="en-US" altLang="ja-JP" sz="1050" b="0" i="1" smtClean="0">
                              <a:latin typeface="Cambria Math" panose="02040503050406030204" pitchFamily="18" charset="0"/>
                              <a:ea typeface="Cambria Math"/>
                            </a:rPr>
                          </m:ctrlPr>
                        </m:fPr>
                        <m:num>
                          <m:r>
                            <a:rPr lang="en-US" altLang="ja-JP" sz="1050" i="1">
                              <a:latin typeface="Cambria Math"/>
                            </a:rPr>
                            <m:t>6</m:t>
                          </m:r>
                          <m:r>
                            <a:rPr lang="en-US" altLang="ja-JP" sz="1050" b="0" i="1" smtClean="0">
                              <a:latin typeface="Cambria Math"/>
                            </a:rPr>
                            <m:t>.0</m:t>
                          </m:r>
                          <m:r>
                            <a:rPr lang="en-US" altLang="ja-JP" sz="1050" i="1">
                              <a:latin typeface="Cambria Math"/>
                              <a:ea typeface="Cambria Math"/>
                            </a:rPr>
                            <m:t>×</m:t>
                          </m:r>
                          <m:sSup>
                            <m:sSupPr>
                              <m:ctrlPr>
                                <a:rPr lang="en-US" altLang="ja-JP" sz="1050" i="1">
                                  <a:latin typeface="Cambria Math" panose="02040503050406030204" pitchFamily="18" charset="0"/>
                                  <a:ea typeface="Cambria Math"/>
                                </a:rPr>
                              </m:ctrlPr>
                            </m:sSupPr>
                            <m:e>
                              <m:r>
                                <a:rPr lang="en-US" altLang="ja-JP" sz="1050" i="1">
                                  <a:latin typeface="Cambria Math"/>
                                  <a:ea typeface="Cambria Math"/>
                                </a:rPr>
                                <m:t>10</m:t>
                              </m:r>
                            </m:e>
                            <m:sup>
                              <m:r>
                                <a:rPr lang="en-US" altLang="ja-JP" sz="1050" i="1">
                                  <a:latin typeface="Cambria Math"/>
                                  <a:ea typeface="Cambria Math"/>
                                </a:rPr>
                                <m:t>23</m:t>
                              </m:r>
                            </m:sup>
                          </m:sSup>
                        </m:num>
                        <m:den>
                          <m:sSup>
                            <m:sSupPr>
                              <m:ctrlPr>
                                <a:rPr lang="en-US" altLang="ja-JP" sz="1050" i="1">
                                  <a:latin typeface="Cambria Math" panose="02040503050406030204" pitchFamily="18" charset="0"/>
                                  <a:ea typeface="Cambria Math"/>
                                </a:rPr>
                              </m:ctrlPr>
                            </m:sSupPr>
                            <m:e>
                              <m:r>
                                <a:rPr lang="en-US" altLang="ja-JP" sz="1050" i="1">
                                  <a:latin typeface="Cambria Math"/>
                                </a:rPr>
                                <m:t>22.4</m:t>
                              </m:r>
                              <m:r>
                                <a:rPr lang="en-US" altLang="ja-JP" sz="1050" i="1">
                                  <a:latin typeface="Cambria Math"/>
                                  <a:ea typeface="Cambria Math"/>
                                </a:rPr>
                                <m:t>×</m:t>
                              </m:r>
                              <m:d>
                                <m:dPr>
                                  <m:ctrlPr>
                                    <a:rPr lang="en-US" altLang="ja-JP" sz="1050" i="1">
                                      <a:latin typeface="Cambria Math" panose="02040503050406030204" pitchFamily="18" charset="0"/>
                                      <a:ea typeface="Cambria Math"/>
                                    </a:rPr>
                                  </m:ctrlPr>
                                </m:dPr>
                                <m:e>
                                  <m:sSup>
                                    <m:sSupPr>
                                      <m:ctrlPr>
                                        <a:rPr lang="en-US" altLang="ja-JP" sz="1050" i="1">
                                          <a:latin typeface="Cambria Math" panose="02040503050406030204" pitchFamily="18" charset="0"/>
                                          <a:ea typeface="Cambria Math"/>
                                        </a:rPr>
                                      </m:ctrlPr>
                                    </m:sSupPr>
                                    <m:e>
                                      <m:r>
                                        <a:rPr lang="en-US" altLang="ja-JP" sz="1050" i="1">
                                          <a:latin typeface="Cambria Math"/>
                                          <a:ea typeface="Cambria Math"/>
                                        </a:rPr>
                                        <m:t>10</m:t>
                                      </m:r>
                                    </m:e>
                                    <m:sup>
                                      <m:r>
                                        <a:rPr lang="en-US" altLang="ja-JP" sz="1050" i="1">
                                          <a:latin typeface="Cambria Math"/>
                                          <a:ea typeface="Cambria Math"/>
                                        </a:rPr>
                                        <m:t>2+3</m:t>
                                      </m:r>
                                    </m:sup>
                                  </m:sSup>
                                </m:e>
                              </m:d>
                            </m:e>
                            <m:sup>
                              <m:r>
                                <a:rPr lang="en-US" altLang="ja-JP" sz="1050" i="1">
                                  <a:latin typeface="Cambria Math"/>
                                  <a:ea typeface="Cambria Math"/>
                                </a:rPr>
                                <m:t>3</m:t>
                              </m:r>
                            </m:sup>
                          </m:sSup>
                        </m:den>
                      </m:f>
                      <m:r>
                        <a:rPr lang="en-US" altLang="ja-JP" sz="1050" b="0" i="1" smtClean="0">
                          <a:latin typeface="Cambria Math"/>
                          <a:ea typeface="Cambria Math"/>
                        </a:rPr>
                        <m:t>=</m:t>
                      </m:r>
                      <m:r>
                        <a:rPr lang="en-US" altLang="ja-JP" sz="1050" b="0" i="0" smtClean="0">
                          <a:latin typeface="Cambria Math"/>
                          <a:ea typeface="Cambria Math"/>
                        </a:rPr>
                        <m:t>2.7</m:t>
                      </m:r>
                      <m:r>
                        <a:rPr lang="en-US" altLang="ja-JP" sz="1050" i="1">
                          <a:solidFill>
                            <a:prstClr val="black"/>
                          </a:solidFill>
                          <a:latin typeface="Cambria Math"/>
                          <a:ea typeface="Cambria Math"/>
                        </a:rPr>
                        <m:t>×</m:t>
                      </m:r>
                      <m:sSup>
                        <m:sSupPr>
                          <m:ctrlPr>
                            <a:rPr lang="en-US" altLang="ja-JP" sz="1050" i="1">
                              <a:solidFill>
                                <a:prstClr val="black"/>
                              </a:solidFill>
                              <a:latin typeface="Cambria Math" panose="02040503050406030204" pitchFamily="18" charset="0"/>
                              <a:ea typeface="Cambria Math"/>
                            </a:rPr>
                          </m:ctrlPr>
                        </m:sSupPr>
                        <m:e>
                          <m:r>
                            <a:rPr lang="en-US" altLang="ja-JP" sz="1050" i="1">
                              <a:solidFill>
                                <a:prstClr val="black"/>
                              </a:solidFill>
                              <a:latin typeface="Cambria Math"/>
                              <a:ea typeface="Cambria Math"/>
                            </a:rPr>
                            <m:t>10</m:t>
                          </m:r>
                        </m:e>
                        <m:sup>
                          <m:r>
                            <a:rPr lang="en-US" altLang="ja-JP" sz="1050" b="0" i="1" smtClean="0">
                              <a:solidFill>
                                <a:prstClr val="black"/>
                              </a:solidFill>
                              <a:latin typeface="Cambria Math"/>
                              <a:ea typeface="Cambria Math"/>
                            </a:rPr>
                            <m:t>7</m:t>
                          </m:r>
                        </m:sup>
                      </m:sSup>
                      <m:r>
                        <a:rPr lang="en-US" altLang="ja-JP" sz="1050" b="0" i="1" smtClean="0">
                          <a:solidFill>
                            <a:prstClr val="black"/>
                          </a:solidFill>
                          <a:latin typeface="Cambria Math"/>
                          <a:ea typeface="Cambria Math"/>
                        </a:rPr>
                        <m:t>[</m:t>
                      </m:r>
                      <m:r>
                        <m:rPr>
                          <m:sty m:val="p"/>
                        </m:rPr>
                        <a:rPr lang="ja-JP" altLang="en-US" sz="1050" b="0" i="0" smtClean="0">
                          <a:solidFill>
                            <a:prstClr val="black"/>
                          </a:solidFill>
                          <a:latin typeface="Cambria Math"/>
                          <a:ea typeface="Cambria Math"/>
                        </a:rPr>
                        <m:t>μ</m:t>
                      </m:r>
                      <m:sSup>
                        <m:sSupPr>
                          <m:ctrlPr>
                            <a:rPr lang="en-US" altLang="ja-JP" sz="1050" b="0" i="1" smtClean="0">
                              <a:solidFill>
                                <a:prstClr val="black"/>
                              </a:solidFill>
                              <a:latin typeface="Cambria Math" panose="02040503050406030204" pitchFamily="18" charset="0"/>
                              <a:ea typeface="Cambria Math"/>
                            </a:rPr>
                          </m:ctrlPr>
                        </m:sSupPr>
                        <m:e>
                          <m:r>
                            <m:rPr>
                              <m:sty m:val="p"/>
                            </m:rPr>
                            <a:rPr lang="en-US" altLang="ja-JP" sz="1050" b="0" i="0" smtClean="0">
                              <a:solidFill>
                                <a:prstClr val="black"/>
                              </a:solidFill>
                              <a:latin typeface="Cambria Math"/>
                              <a:ea typeface="Cambria Math"/>
                            </a:rPr>
                            <m:t>m</m:t>
                          </m:r>
                        </m:e>
                        <m:sup>
                          <m:r>
                            <a:rPr lang="en-US" altLang="ja-JP" sz="1050" b="0" i="1" smtClean="0">
                              <a:solidFill>
                                <a:prstClr val="black"/>
                              </a:solidFill>
                              <a:latin typeface="Cambria Math"/>
                              <a:ea typeface="Cambria Math"/>
                            </a:rPr>
                            <m:t>−3</m:t>
                          </m:r>
                        </m:sup>
                      </m:sSup>
                      <m:r>
                        <a:rPr lang="en-US" altLang="ja-JP" sz="1050" b="0" i="1" smtClean="0">
                          <a:solidFill>
                            <a:prstClr val="black"/>
                          </a:solidFill>
                          <a:latin typeface="Cambria Math"/>
                          <a:ea typeface="Cambria Math"/>
                        </a:rPr>
                        <m:t>]</m:t>
                      </m:r>
                    </m:oMath>
                  </m:oMathPara>
                </a14:m>
                <a:endParaRPr kumimoji="1" lang="en-US" altLang="ja-JP" sz="1050" dirty="0"/>
              </a:p>
              <a:p>
                <a14:m>
                  <m:oMath xmlns:m="http://schemas.openxmlformats.org/officeDocument/2006/math">
                    <m:sSup>
                      <m:sSupPr>
                        <m:ctrlPr>
                          <a:rPr lang="en-US" altLang="ja-JP" sz="1050" i="1" smtClean="0">
                            <a:latin typeface="Cambria Math" panose="02040503050406030204" pitchFamily="18" charset="0"/>
                          </a:rPr>
                        </m:ctrlPr>
                      </m:sSupPr>
                      <m:e>
                        <m:r>
                          <a:rPr lang="en-US" altLang="ja-JP" sz="1050" b="0" i="1" smtClean="0">
                            <a:latin typeface="Cambria Math"/>
                          </a:rPr>
                          <m:t>(10</m:t>
                        </m:r>
                        <m:r>
                          <m:rPr>
                            <m:sty m:val="p"/>
                          </m:rPr>
                          <a:rPr lang="en-US" altLang="ja-JP" sz="1050" b="0" i="0" smtClean="0">
                            <a:latin typeface="Cambria Math"/>
                          </a:rPr>
                          <m:t>nm</m:t>
                        </m:r>
                        <m:r>
                          <a:rPr lang="en-US" altLang="ja-JP" sz="1050" b="0" i="1" smtClean="0">
                            <a:latin typeface="Cambria Math"/>
                          </a:rPr>
                          <m:t>)</m:t>
                        </m:r>
                      </m:e>
                      <m:sup>
                        <m:r>
                          <a:rPr lang="en-US" altLang="ja-JP" sz="1050" i="0">
                            <a:latin typeface="Cambria Math"/>
                          </a:rPr>
                          <m:t>3</m:t>
                        </m:r>
                      </m:sup>
                    </m:sSup>
                  </m:oMath>
                </a14:m>
                <a:r>
                  <a:rPr kumimoji="1" lang="ja-JP" altLang="en-US" sz="1050" dirty="0"/>
                  <a:t>あたり</a:t>
                </a:r>
                <a:r>
                  <a:rPr kumimoji="1" lang="en-US" altLang="ja-JP" sz="1050" dirty="0">
                    <a:latin typeface="Cambria Math" panose="02040503050406030204" pitchFamily="18" charset="0"/>
                    <a:ea typeface="Cambria Math" panose="02040503050406030204" pitchFamily="18" charset="0"/>
                  </a:rPr>
                  <a:t>27</a:t>
                </a:r>
                <a:r>
                  <a:rPr kumimoji="1" lang="ja-JP" altLang="en-US" sz="1050" dirty="0"/>
                  <a:t>分子</a:t>
                </a: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608969" y="4161020"/>
                <a:ext cx="2303836" cy="924164"/>
              </a:xfrm>
              <a:prstGeom prst="rect">
                <a:avLst/>
              </a:prstGeom>
              <a:blipFill rotWithShape="1">
                <a:blip r:embed="rId19"/>
                <a:stretch>
                  <a:fillRect b="-33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86991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結晶の格子振動</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格子振動</a:t>
            </a:r>
            <a:endParaRPr lang="en-US" altLang="ja-JP" dirty="0"/>
          </a:p>
        </p:txBody>
      </p:sp>
      <p:sp>
        <p:nvSpPr>
          <p:cNvPr id="16" name="Rectangle 1"/>
          <p:cNvSpPr>
            <a:spLocks noChangeArrowheads="1"/>
          </p:cNvSpPr>
          <p:nvPr/>
        </p:nvSpPr>
        <p:spPr bwMode="auto">
          <a:xfrm>
            <a:off x="251520" y="6241668"/>
            <a:ext cx="8064896" cy="538609"/>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000" dirty="0">
                <a:solidFill>
                  <a:srgbClr val="333333"/>
                </a:solidFill>
                <a:latin typeface="+mn-ea"/>
                <a:cs typeface="メイリオ" pitchFamily="50" charset="-128"/>
              </a:rPr>
              <a:t>参考：</a:t>
            </a:r>
            <a:r>
              <a:rPr lang="ja-JP" altLang="ja-JP" sz="1000" dirty="0">
                <a:solidFill>
                  <a:schemeClr val="bg1">
                    <a:lumMod val="50000"/>
                  </a:schemeClr>
                </a:solidFill>
                <a:latin typeface="+mn-ea"/>
                <a:cs typeface="メイリオ" pitchFamily="50" charset="-128"/>
              </a:rPr>
              <a:t> </a:t>
            </a:r>
            <a:br>
              <a:rPr lang="ja-JP" altLang="ja-JP" sz="1000" dirty="0">
                <a:latin typeface="+mn-ea"/>
              </a:rPr>
            </a:br>
            <a:br>
              <a:rPr lang="ja-JP" altLang="ja-JP" sz="1000" dirty="0">
                <a:latin typeface="+mn-ea"/>
              </a:rPr>
            </a:br>
            <a:r>
              <a:rPr lang="ja-JP" altLang="en-US" sz="900" dirty="0">
                <a:latin typeface="+mn-ea"/>
              </a:rPr>
              <a:t>フォノン　キッテル固体物理学第</a:t>
            </a:r>
            <a:r>
              <a:rPr lang="en-US" altLang="ja-JP" sz="900" dirty="0">
                <a:latin typeface="+mn-ea"/>
              </a:rPr>
              <a:t>6</a:t>
            </a:r>
            <a:r>
              <a:rPr lang="ja-JP" altLang="en-US" sz="900" dirty="0">
                <a:latin typeface="+mn-ea"/>
              </a:rPr>
              <a:t>版上</a:t>
            </a:r>
            <a:r>
              <a:rPr lang="en-US" altLang="ja-JP" sz="900" dirty="0">
                <a:latin typeface="+mn-ea"/>
              </a:rPr>
              <a:t>p.87</a:t>
            </a:r>
          </a:p>
        </p:txBody>
      </p:sp>
      <p:grpSp>
        <p:nvGrpSpPr>
          <p:cNvPr id="1030" name="グループ化 1029">
            <a:extLst>
              <a:ext uri="{FF2B5EF4-FFF2-40B4-BE49-F238E27FC236}">
                <a16:creationId xmlns:a16="http://schemas.microsoft.com/office/drawing/2014/main" id="{65FCEFE7-EBA5-45DF-9D4E-142CFD2A5E6C}"/>
              </a:ext>
            </a:extLst>
          </p:cNvPr>
          <p:cNvGrpSpPr/>
          <p:nvPr/>
        </p:nvGrpSpPr>
        <p:grpSpPr>
          <a:xfrm>
            <a:off x="3262650" y="1170386"/>
            <a:ext cx="108012" cy="1348679"/>
            <a:chOff x="5702567" y="3803121"/>
            <a:chExt cx="108012" cy="1348679"/>
          </a:xfrm>
        </p:grpSpPr>
        <p:sp>
          <p:nvSpPr>
            <p:cNvPr id="76" name="円/楕円 23">
              <a:extLst>
                <a:ext uri="{FF2B5EF4-FFF2-40B4-BE49-F238E27FC236}">
                  <a16:creationId xmlns:a16="http://schemas.microsoft.com/office/drawing/2014/main" id="{1F250AC4-7437-49D1-81A1-EA1DB0913952}"/>
                </a:ext>
              </a:extLst>
            </p:cNvPr>
            <p:cNvSpPr>
              <a:spLocks noChangeAspect="1"/>
            </p:cNvSpPr>
            <p:nvPr/>
          </p:nvSpPr>
          <p:spPr>
            <a:xfrm>
              <a:off x="5702567"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 name="円/楕円 23">
              <a:extLst>
                <a:ext uri="{FF2B5EF4-FFF2-40B4-BE49-F238E27FC236}">
                  <a16:creationId xmlns:a16="http://schemas.microsoft.com/office/drawing/2014/main" id="{6F5EC297-F22B-4367-9A47-8832DE865B22}"/>
                </a:ext>
              </a:extLst>
            </p:cNvPr>
            <p:cNvSpPr>
              <a:spLocks noChangeAspect="1"/>
            </p:cNvSpPr>
            <p:nvPr/>
          </p:nvSpPr>
          <p:spPr>
            <a:xfrm>
              <a:off x="5702567"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23">
              <a:extLst>
                <a:ext uri="{FF2B5EF4-FFF2-40B4-BE49-F238E27FC236}">
                  <a16:creationId xmlns:a16="http://schemas.microsoft.com/office/drawing/2014/main" id="{8D2BBAB5-7B34-4826-8753-8F39B969390E}"/>
                </a:ext>
              </a:extLst>
            </p:cNvPr>
            <p:cNvSpPr>
              <a:spLocks noChangeAspect="1"/>
            </p:cNvSpPr>
            <p:nvPr/>
          </p:nvSpPr>
          <p:spPr>
            <a:xfrm>
              <a:off x="5702567"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23">
              <a:extLst>
                <a:ext uri="{FF2B5EF4-FFF2-40B4-BE49-F238E27FC236}">
                  <a16:creationId xmlns:a16="http://schemas.microsoft.com/office/drawing/2014/main" id="{CE302209-7180-4A20-8BD6-E5F461D1F57D}"/>
                </a:ext>
              </a:extLst>
            </p:cNvPr>
            <p:cNvSpPr>
              <a:spLocks noChangeAspect="1"/>
            </p:cNvSpPr>
            <p:nvPr/>
          </p:nvSpPr>
          <p:spPr>
            <a:xfrm>
              <a:off x="5702567"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23">
              <a:extLst>
                <a:ext uri="{FF2B5EF4-FFF2-40B4-BE49-F238E27FC236}">
                  <a16:creationId xmlns:a16="http://schemas.microsoft.com/office/drawing/2014/main" id="{7C8AD2F1-5CF0-460F-A62B-01D8B683CFBC}"/>
                </a:ext>
              </a:extLst>
            </p:cNvPr>
            <p:cNvSpPr>
              <a:spLocks noChangeAspect="1"/>
            </p:cNvSpPr>
            <p:nvPr/>
          </p:nvSpPr>
          <p:spPr>
            <a:xfrm>
              <a:off x="5702567"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9" name="グループ化 1028">
            <a:extLst>
              <a:ext uri="{FF2B5EF4-FFF2-40B4-BE49-F238E27FC236}">
                <a16:creationId xmlns:a16="http://schemas.microsoft.com/office/drawing/2014/main" id="{D586ED69-A2B4-43DF-9859-F72EAA826805}"/>
              </a:ext>
            </a:extLst>
          </p:cNvPr>
          <p:cNvGrpSpPr/>
          <p:nvPr/>
        </p:nvGrpSpPr>
        <p:grpSpPr>
          <a:xfrm>
            <a:off x="2736925" y="1170386"/>
            <a:ext cx="108012" cy="1348679"/>
            <a:chOff x="5176842" y="3803121"/>
            <a:chExt cx="108012" cy="1348679"/>
          </a:xfrm>
        </p:grpSpPr>
        <p:sp>
          <p:nvSpPr>
            <p:cNvPr id="105" name="円/楕円 23">
              <a:extLst>
                <a:ext uri="{FF2B5EF4-FFF2-40B4-BE49-F238E27FC236}">
                  <a16:creationId xmlns:a16="http://schemas.microsoft.com/office/drawing/2014/main" id="{243C84A4-4630-45ED-A270-FBC4BD94228F}"/>
                </a:ext>
              </a:extLst>
            </p:cNvPr>
            <p:cNvSpPr>
              <a:spLocks noChangeAspect="1"/>
            </p:cNvSpPr>
            <p:nvPr/>
          </p:nvSpPr>
          <p:spPr>
            <a:xfrm>
              <a:off x="5176842"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円/楕円 23">
              <a:extLst>
                <a:ext uri="{FF2B5EF4-FFF2-40B4-BE49-F238E27FC236}">
                  <a16:creationId xmlns:a16="http://schemas.microsoft.com/office/drawing/2014/main" id="{72A7EA15-0DE1-4BC1-B77E-299D4C35F61F}"/>
                </a:ext>
              </a:extLst>
            </p:cNvPr>
            <p:cNvSpPr>
              <a:spLocks noChangeAspect="1"/>
            </p:cNvSpPr>
            <p:nvPr/>
          </p:nvSpPr>
          <p:spPr>
            <a:xfrm>
              <a:off x="5176842"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23">
              <a:extLst>
                <a:ext uri="{FF2B5EF4-FFF2-40B4-BE49-F238E27FC236}">
                  <a16:creationId xmlns:a16="http://schemas.microsoft.com/office/drawing/2014/main" id="{E299C36D-B8BC-4E0A-ACB5-67E62F205303}"/>
                </a:ext>
              </a:extLst>
            </p:cNvPr>
            <p:cNvSpPr>
              <a:spLocks noChangeAspect="1"/>
            </p:cNvSpPr>
            <p:nvPr/>
          </p:nvSpPr>
          <p:spPr>
            <a:xfrm>
              <a:off x="5176842"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23">
              <a:extLst>
                <a:ext uri="{FF2B5EF4-FFF2-40B4-BE49-F238E27FC236}">
                  <a16:creationId xmlns:a16="http://schemas.microsoft.com/office/drawing/2014/main" id="{5AAA7B49-B2D9-42C2-8DB9-EF82190E6CBB}"/>
                </a:ext>
              </a:extLst>
            </p:cNvPr>
            <p:cNvSpPr>
              <a:spLocks noChangeAspect="1"/>
            </p:cNvSpPr>
            <p:nvPr/>
          </p:nvSpPr>
          <p:spPr>
            <a:xfrm>
              <a:off x="5176842"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23">
              <a:extLst>
                <a:ext uri="{FF2B5EF4-FFF2-40B4-BE49-F238E27FC236}">
                  <a16:creationId xmlns:a16="http://schemas.microsoft.com/office/drawing/2014/main" id="{7AA3EF84-B90C-4BA2-90DA-1FD155D475A3}"/>
                </a:ext>
              </a:extLst>
            </p:cNvPr>
            <p:cNvSpPr>
              <a:spLocks noChangeAspect="1"/>
            </p:cNvSpPr>
            <p:nvPr/>
          </p:nvSpPr>
          <p:spPr>
            <a:xfrm>
              <a:off x="5176842"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8" name="グループ化 1027">
            <a:extLst>
              <a:ext uri="{FF2B5EF4-FFF2-40B4-BE49-F238E27FC236}">
                <a16:creationId xmlns:a16="http://schemas.microsoft.com/office/drawing/2014/main" id="{FDCD3DFE-D7A3-4AC2-94E2-5D069E7F4383}"/>
              </a:ext>
            </a:extLst>
          </p:cNvPr>
          <p:cNvGrpSpPr/>
          <p:nvPr/>
        </p:nvGrpSpPr>
        <p:grpSpPr>
          <a:xfrm>
            <a:off x="2211202" y="1170386"/>
            <a:ext cx="108012" cy="1348679"/>
            <a:chOff x="4651119" y="3803121"/>
            <a:chExt cx="108012" cy="1348679"/>
          </a:xfrm>
        </p:grpSpPr>
        <p:sp>
          <p:nvSpPr>
            <p:cNvPr id="111" name="円/楕円 23">
              <a:extLst>
                <a:ext uri="{FF2B5EF4-FFF2-40B4-BE49-F238E27FC236}">
                  <a16:creationId xmlns:a16="http://schemas.microsoft.com/office/drawing/2014/main" id="{CAD5B524-D2CE-48A2-992B-11345CAC91ED}"/>
                </a:ext>
              </a:extLst>
            </p:cNvPr>
            <p:cNvSpPr>
              <a:spLocks noChangeAspect="1"/>
            </p:cNvSpPr>
            <p:nvPr/>
          </p:nvSpPr>
          <p:spPr>
            <a:xfrm>
              <a:off x="4651119"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円/楕円 23">
              <a:extLst>
                <a:ext uri="{FF2B5EF4-FFF2-40B4-BE49-F238E27FC236}">
                  <a16:creationId xmlns:a16="http://schemas.microsoft.com/office/drawing/2014/main" id="{A4C931D2-E2E1-40D6-AA7E-B4DE1CDFCAE1}"/>
                </a:ext>
              </a:extLst>
            </p:cNvPr>
            <p:cNvSpPr>
              <a:spLocks noChangeAspect="1"/>
            </p:cNvSpPr>
            <p:nvPr/>
          </p:nvSpPr>
          <p:spPr>
            <a:xfrm>
              <a:off x="4651119"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23">
              <a:extLst>
                <a:ext uri="{FF2B5EF4-FFF2-40B4-BE49-F238E27FC236}">
                  <a16:creationId xmlns:a16="http://schemas.microsoft.com/office/drawing/2014/main" id="{D92E7572-F79A-4A39-98AA-7DB6CB408E62}"/>
                </a:ext>
              </a:extLst>
            </p:cNvPr>
            <p:cNvSpPr>
              <a:spLocks noChangeAspect="1"/>
            </p:cNvSpPr>
            <p:nvPr/>
          </p:nvSpPr>
          <p:spPr>
            <a:xfrm>
              <a:off x="4651119"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23">
              <a:extLst>
                <a:ext uri="{FF2B5EF4-FFF2-40B4-BE49-F238E27FC236}">
                  <a16:creationId xmlns:a16="http://schemas.microsoft.com/office/drawing/2014/main" id="{67059112-6572-46AC-A229-9077A42A2C2A}"/>
                </a:ext>
              </a:extLst>
            </p:cNvPr>
            <p:cNvSpPr>
              <a:spLocks noChangeAspect="1"/>
            </p:cNvSpPr>
            <p:nvPr/>
          </p:nvSpPr>
          <p:spPr>
            <a:xfrm>
              <a:off x="4651119"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円/楕円 23">
              <a:extLst>
                <a:ext uri="{FF2B5EF4-FFF2-40B4-BE49-F238E27FC236}">
                  <a16:creationId xmlns:a16="http://schemas.microsoft.com/office/drawing/2014/main" id="{70BA7045-98F3-4F07-9512-DA1374F25560}"/>
                </a:ext>
              </a:extLst>
            </p:cNvPr>
            <p:cNvSpPr>
              <a:spLocks noChangeAspect="1"/>
            </p:cNvSpPr>
            <p:nvPr/>
          </p:nvSpPr>
          <p:spPr>
            <a:xfrm>
              <a:off x="4651119"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7" name="グループ化 1026">
            <a:extLst>
              <a:ext uri="{FF2B5EF4-FFF2-40B4-BE49-F238E27FC236}">
                <a16:creationId xmlns:a16="http://schemas.microsoft.com/office/drawing/2014/main" id="{A486C219-27AA-4A46-B2DC-C45BFD029042}"/>
              </a:ext>
            </a:extLst>
          </p:cNvPr>
          <p:cNvGrpSpPr/>
          <p:nvPr/>
        </p:nvGrpSpPr>
        <p:grpSpPr>
          <a:xfrm>
            <a:off x="1685479" y="1170386"/>
            <a:ext cx="108012" cy="1348679"/>
            <a:chOff x="4125396" y="3803121"/>
            <a:chExt cx="108012" cy="1348679"/>
          </a:xfrm>
        </p:grpSpPr>
        <p:sp>
          <p:nvSpPr>
            <p:cNvPr id="117" name="円/楕円 23">
              <a:extLst>
                <a:ext uri="{FF2B5EF4-FFF2-40B4-BE49-F238E27FC236}">
                  <a16:creationId xmlns:a16="http://schemas.microsoft.com/office/drawing/2014/main" id="{F6BD9D01-C183-4FEB-AF93-FBFBF474FE53}"/>
                </a:ext>
              </a:extLst>
            </p:cNvPr>
            <p:cNvSpPr>
              <a:spLocks noChangeAspect="1"/>
            </p:cNvSpPr>
            <p:nvPr/>
          </p:nvSpPr>
          <p:spPr>
            <a:xfrm>
              <a:off x="4125396"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円/楕円 23">
              <a:extLst>
                <a:ext uri="{FF2B5EF4-FFF2-40B4-BE49-F238E27FC236}">
                  <a16:creationId xmlns:a16="http://schemas.microsoft.com/office/drawing/2014/main" id="{AF6EECAB-90F0-458B-B05A-E5EF54CDAB98}"/>
                </a:ext>
              </a:extLst>
            </p:cNvPr>
            <p:cNvSpPr>
              <a:spLocks noChangeAspect="1"/>
            </p:cNvSpPr>
            <p:nvPr/>
          </p:nvSpPr>
          <p:spPr>
            <a:xfrm>
              <a:off x="4125396"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23">
              <a:extLst>
                <a:ext uri="{FF2B5EF4-FFF2-40B4-BE49-F238E27FC236}">
                  <a16:creationId xmlns:a16="http://schemas.microsoft.com/office/drawing/2014/main" id="{A35D3F92-8DC4-4EC5-80F2-65F9F235CEA5}"/>
                </a:ext>
              </a:extLst>
            </p:cNvPr>
            <p:cNvSpPr>
              <a:spLocks noChangeAspect="1"/>
            </p:cNvSpPr>
            <p:nvPr/>
          </p:nvSpPr>
          <p:spPr>
            <a:xfrm>
              <a:off x="4125396"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23">
              <a:extLst>
                <a:ext uri="{FF2B5EF4-FFF2-40B4-BE49-F238E27FC236}">
                  <a16:creationId xmlns:a16="http://schemas.microsoft.com/office/drawing/2014/main" id="{17DE2424-316D-4517-8A59-98107FD6C96D}"/>
                </a:ext>
              </a:extLst>
            </p:cNvPr>
            <p:cNvSpPr>
              <a:spLocks noChangeAspect="1"/>
            </p:cNvSpPr>
            <p:nvPr/>
          </p:nvSpPr>
          <p:spPr>
            <a:xfrm>
              <a:off x="4125396"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23">
              <a:extLst>
                <a:ext uri="{FF2B5EF4-FFF2-40B4-BE49-F238E27FC236}">
                  <a16:creationId xmlns:a16="http://schemas.microsoft.com/office/drawing/2014/main" id="{5DAC5F6D-04CF-4451-89B5-6C49F0C27CA9}"/>
                </a:ext>
              </a:extLst>
            </p:cNvPr>
            <p:cNvSpPr>
              <a:spLocks noChangeAspect="1"/>
            </p:cNvSpPr>
            <p:nvPr/>
          </p:nvSpPr>
          <p:spPr>
            <a:xfrm>
              <a:off x="4125396"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5" name="グループ化 1024">
            <a:extLst>
              <a:ext uri="{FF2B5EF4-FFF2-40B4-BE49-F238E27FC236}">
                <a16:creationId xmlns:a16="http://schemas.microsoft.com/office/drawing/2014/main" id="{CC103524-FF27-4377-AC23-BAEC43E9DD03}"/>
              </a:ext>
            </a:extLst>
          </p:cNvPr>
          <p:cNvGrpSpPr/>
          <p:nvPr/>
        </p:nvGrpSpPr>
        <p:grpSpPr>
          <a:xfrm>
            <a:off x="1159756" y="1170386"/>
            <a:ext cx="108012" cy="1348679"/>
            <a:chOff x="3599673" y="3803121"/>
            <a:chExt cx="108012" cy="1348679"/>
          </a:xfrm>
        </p:grpSpPr>
        <p:sp>
          <p:nvSpPr>
            <p:cNvPr id="123" name="円/楕円 23">
              <a:extLst>
                <a:ext uri="{FF2B5EF4-FFF2-40B4-BE49-F238E27FC236}">
                  <a16:creationId xmlns:a16="http://schemas.microsoft.com/office/drawing/2014/main" id="{E604D75D-BCA5-4084-AB8E-684F9938AABC}"/>
                </a:ext>
              </a:extLst>
            </p:cNvPr>
            <p:cNvSpPr>
              <a:spLocks noChangeAspect="1"/>
            </p:cNvSpPr>
            <p:nvPr/>
          </p:nvSpPr>
          <p:spPr>
            <a:xfrm>
              <a:off x="3599673"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 name="円/楕円 23">
              <a:extLst>
                <a:ext uri="{FF2B5EF4-FFF2-40B4-BE49-F238E27FC236}">
                  <a16:creationId xmlns:a16="http://schemas.microsoft.com/office/drawing/2014/main" id="{1CDF0BCC-BD76-4497-8544-209883A2A9F1}"/>
                </a:ext>
              </a:extLst>
            </p:cNvPr>
            <p:cNvSpPr>
              <a:spLocks noChangeAspect="1"/>
            </p:cNvSpPr>
            <p:nvPr/>
          </p:nvSpPr>
          <p:spPr>
            <a:xfrm>
              <a:off x="3599673"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23">
              <a:extLst>
                <a:ext uri="{FF2B5EF4-FFF2-40B4-BE49-F238E27FC236}">
                  <a16:creationId xmlns:a16="http://schemas.microsoft.com/office/drawing/2014/main" id="{BCFB0D21-0BD1-42FE-B071-2BB2A045BF87}"/>
                </a:ext>
              </a:extLst>
            </p:cNvPr>
            <p:cNvSpPr>
              <a:spLocks noChangeAspect="1"/>
            </p:cNvSpPr>
            <p:nvPr/>
          </p:nvSpPr>
          <p:spPr>
            <a:xfrm>
              <a:off x="3599673"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23">
              <a:extLst>
                <a:ext uri="{FF2B5EF4-FFF2-40B4-BE49-F238E27FC236}">
                  <a16:creationId xmlns:a16="http://schemas.microsoft.com/office/drawing/2014/main" id="{43A351B4-9966-49A8-A1F5-B233ACE9A74A}"/>
                </a:ext>
              </a:extLst>
            </p:cNvPr>
            <p:cNvSpPr>
              <a:spLocks noChangeAspect="1"/>
            </p:cNvSpPr>
            <p:nvPr/>
          </p:nvSpPr>
          <p:spPr>
            <a:xfrm>
              <a:off x="3599673"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23">
              <a:extLst>
                <a:ext uri="{FF2B5EF4-FFF2-40B4-BE49-F238E27FC236}">
                  <a16:creationId xmlns:a16="http://schemas.microsoft.com/office/drawing/2014/main" id="{22E856B8-07CF-4BD4-A0D8-956D2B82D705}"/>
                </a:ext>
              </a:extLst>
            </p:cNvPr>
            <p:cNvSpPr>
              <a:spLocks noChangeAspect="1"/>
            </p:cNvSpPr>
            <p:nvPr/>
          </p:nvSpPr>
          <p:spPr>
            <a:xfrm>
              <a:off x="3599673"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4" name="グループ化 1023">
            <a:extLst>
              <a:ext uri="{FF2B5EF4-FFF2-40B4-BE49-F238E27FC236}">
                <a16:creationId xmlns:a16="http://schemas.microsoft.com/office/drawing/2014/main" id="{301675C3-6190-4657-8109-533630A4795C}"/>
              </a:ext>
            </a:extLst>
          </p:cNvPr>
          <p:cNvGrpSpPr/>
          <p:nvPr/>
        </p:nvGrpSpPr>
        <p:grpSpPr>
          <a:xfrm>
            <a:off x="634033" y="1170386"/>
            <a:ext cx="108012" cy="1348679"/>
            <a:chOff x="3073950" y="3803121"/>
            <a:chExt cx="108012" cy="1348679"/>
          </a:xfrm>
        </p:grpSpPr>
        <p:sp>
          <p:nvSpPr>
            <p:cNvPr id="129" name="円/楕円 23">
              <a:extLst>
                <a:ext uri="{FF2B5EF4-FFF2-40B4-BE49-F238E27FC236}">
                  <a16:creationId xmlns:a16="http://schemas.microsoft.com/office/drawing/2014/main" id="{A740B089-6A66-447B-B42E-00AFC0DE4FCC}"/>
                </a:ext>
              </a:extLst>
            </p:cNvPr>
            <p:cNvSpPr>
              <a:spLocks noChangeAspect="1"/>
            </p:cNvSpPr>
            <p:nvPr/>
          </p:nvSpPr>
          <p:spPr>
            <a:xfrm>
              <a:off x="3073950"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 name="円/楕円 23">
              <a:extLst>
                <a:ext uri="{FF2B5EF4-FFF2-40B4-BE49-F238E27FC236}">
                  <a16:creationId xmlns:a16="http://schemas.microsoft.com/office/drawing/2014/main" id="{9A1DA3CF-5CFD-4FB0-A3DD-B1C187224F32}"/>
                </a:ext>
              </a:extLst>
            </p:cNvPr>
            <p:cNvSpPr>
              <a:spLocks noChangeAspect="1"/>
            </p:cNvSpPr>
            <p:nvPr/>
          </p:nvSpPr>
          <p:spPr>
            <a:xfrm>
              <a:off x="3073950"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23">
              <a:extLst>
                <a:ext uri="{FF2B5EF4-FFF2-40B4-BE49-F238E27FC236}">
                  <a16:creationId xmlns:a16="http://schemas.microsoft.com/office/drawing/2014/main" id="{ECB1ADC0-CFBC-403A-9CDC-A919DD613685}"/>
                </a:ext>
              </a:extLst>
            </p:cNvPr>
            <p:cNvSpPr>
              <a:spLocks noChangeAspect="1"/>
            </p:cNvSpPr>
            <p:nvPr/>
          </p:nvSpPr>
          <p:spPr>
            <a:xfrm>
              <a:off x="3073950"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23">
              <a:extLst>
                <a:ext uri="{FF2B5EF4-FFF2-40B4-BE49-F238E27FC236}">
                  <a16:creationId xmlns:a16="http://schemas.microsoft.com/office/drawing/2014/main" id="{E9295BE6-5590-446F-A748-E771CA41DE2A}"/>
                </a:ext>
              </a:extLst>
            </p:cNvPr>
            <p:cNvSpPr>
              <a:spLocks noChangeAspect="1"/>
            </p:cNvSpPr>
            <p:nvPr/>
          </p:nvSpPr>
          <p:spPr>
            <a:xfrm>
              <a:off x="3073950"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23">
              <a:extLst>
                <a:ext uri="{FF2B5EF4-FFF2-40B4-BE49-F238E27FC236}">
                  <a16:creationId xmlns:a16="http://schemas.microsoft.com/office/drawing/2014/main" id="{EF1C2F70-D5CB-4EEF-AD85-3E2AEBFE571B}"/>
                </a:ext>
              </a:extLst>
            </p:cNvPr>
            <p:cNvSpPr>
              <a:spLocks noChangeAspect="1"/>
            </p:cNvSpPr>
            <p:nvPr/>
          </p:nvSpPr>
          <p:spPr>
            <a:xfrm>
              <a:off x="3073950"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動作設定ボタン : 進む/次へ 18">
            <a:hlinkClick r:id="" action="ppaction://noaction" highlightClick="1"/>
            <a:extLst>
              <a:ext uri="{FF2B5EF4-FFF2-40B4-BE49-F238E27FC236}">
                <a16:creationId xmlns:a16="http://schemas.microsoft.com/office/drawing/2014/main" id="{506755E0-D23D-4CFE-88BF-4C08DFBB1FA5}"/>
              </a:ext>
            </a:extLst>
          </p:cNvPr>
          <p:cNvSpPr/>
          <p:nvPr/>
        </p:nvSpPr>
        <p:spPr>
          <a:xfrm>
            <a:off x="2267744" y="3181657"/>
            <a:ext cx="432048" cy="448791"/>
          </a:xfrm>
          <a:prstGeom prst="actionButtonForwardNext">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ボックス 3">
            <a:extLst>
              <a:ext uri="{FF2B5EF4-FFF2-40B4-BE49-F238E27FC236}">
                <a16:creationId xmlns:a16="http://schemas.microsoft.com/office/drawing/2014/main" id="{56FE6C0C-5937-4143-8BAD-7D850BE640CA}"/>
              </a:ext>
            </a:extLst>
          </p:cNvPr>
          <p:cNvSpPr txBox="1"/>
          <p:nvPr/>
        </p:nvSpPr>
        <p:spPr>
          <a:xfrm>
            <a:off x="926380" y="3221386"/>
            <a:ext cx="1338828" cy="369332"/>
          </a:xfrm>
          <a:prstGeom prst="rect">
            <a:avLst/>
          </a:prstGeom>
          <a:noFill/>
        </p:spPr>
        <p:txBody>
          <a:bodyPr wrap="none" rtlCol="0">
            <a:spAutoFit/>
          </a:bodyPr>
          <a:lstStyle/>
          <a:p>
            <a:r>
              <a:rPr kumimoji="1" lang="ja-JP" altLang="en-US" dirty="0"/>
              <a:t>分子の振動</a:t>
            </a:r>
          </a:p>
        </p:txBody>
      </p:sp>
      <p:sp>
        <p:nvSpPr>
          <p:cNvPr id="44" name="角丸四角形吹き出し 25">
            <a:extLst>
              <a:ext uri="{FF2B5EF4-FFF2-40B4-BE49-F238E27FC236}">
                <a16:creationId xmlns:a16="http://schemas.microsoft.com/office/drawing/2014/main" id="{B85CFC53-F848-4C55-92A6-AC6F98D41138}"/>
              </a:ext>
            </a:extLst>
          </p:cNvPr>
          <p:cNvSpPr>
            <a:spLocks/>
          </p:cNvSpPr>
          <p:nvPr/>
        </p:nvSpPr>
        <p:spPr>
          <a:xfrm>
            <a:off x="4788024" y="1405483"/>
            <a:ext cx="2886521" cy="1254993"/>
          </a:xfrm>
          <a:prstGeom prst="wedgeRoundRectCallout">
            <a:avLst>
              <a:gd name="adj1" fmla="val -80494"/>
              <a:gd name="adj2" fmla="val -19205"/>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結晶の格子振動の</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周波数を概算する</a:t>
            </a:r>
          </a:p>
        </p:txBody>
      </p:sp>
      <p:sp>
        <p:nvSpPr>
          <p:cNvPr id="46" name="円形吹き出し 47">
            <a:extLst>
              <a:ext uri="{FF2B5EF4-FFF2-40B4-BE49-F238E27FC236}">
                <a16:creationId xmlns:a16="http://schemas.microsoft.com/office/drawing/2014/main" id="{A38379AB-D304-4B40-957E-292DE60E2B2A}"/>
              </a:ext>
            </a:extLst>
          </p:cNvPr>
          <p:cNvSpPr/>
          <p:nvPr/>
        </p:nvSpPr>
        <p:spPr>
          <a:xfrm>
            <a:off x="5211868" y="3118807"/>
            <a:ext cx="2038832" cy="914207"/>
          </a:xfrm>
          <a:prstGeom prst="wedgeEllipseCallout">
            <a:avLst>
              <a:gd name="adj1" fmla="val -13893"/>
              <a:gd name="adj2" fmla="val -7866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600" dirty="0">
                <a:solidFill>
                  <a:prstClr val="black"/>
                </a:solidFill>
                <a:effectLst>
                  <a:glow rad="177800">
                    <a:prstClr val="white"/>
                  </a:glow>
                </a:effectLst>
              </a:rPr>
              <a:t>音速から求めたい</a:t>
            </a:r>
            <a:endParaRPr lang="en-US" altLang="ja-JP" sz="1600" dirty="0">
              <a:solidFill>
                <a:prstClr val="black"/>
              </a:solidFill>
              <a:effectLst>
                <a:glow rad="177800">
                  <a:prstClr val="white"/>
                </a:glow>
              </a:effectLst>
            </a:endParaRPr>
          </a:p>
        </p:txBody>
      </p:sp>
    </p:spTree>
    <p:extLst>
      <p:ext uri="{BB962C8B-B14F-4D97-AF65-F5344CB8AC3E}">
        <p14:creationId xmlns:p14="http://schemas.microsoft.com/office/powerpoint/2010/main" val="926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0" presetClass="path" presetSubtype="0" fill="hold" nodeType="clickEffect">
                                  <p:stCondLst>
                                    <p:cond delay="0"/>
                                  </p:stCondLst>
                                  <p:childTnLst>
                                    <p:animMotion origin="layout" path="M -3.61111E-6 -1.48148E-6 L 0.01042 -0.00023 L -0.01076 0.00023 L 0.01077 0.00023 L -0.01059 0.0007 L 0.01007 -1.48148E-6 L -0.01059 0.00023 L 0.01007 -1.48148E-6 L -0.01076 0.0007 L -3.61111E-6 -1.48148E-6 Z " pathEditMode="relative" rAng="0" ptsTypes="AAAAAAAAAA">
                                      <p:cBhvr>
                                        <p:cTn id="11" dur="4250" fill="hold"/>
                                        <p:tgtEl>
                                          <p:spTgt spid="1024"/>
                                        </p:tgtEl>
                                        <p:attrNameLst>
                                          <p:attrName>ppt_x</p:attrName>
                                          <p:attrName>ppt_y</p:attrName>
                                        </p:attrNameLst>
                                      </p:cBhvr>
                                      <p:rCtr x="0" y="23"/>
                                    </p:animMotion>
                                  </p:childTnLst>
                                </p:cTn>
                              </p:par>
                              <p:par>
                                <p:cTn id="12" presetID="0" presetClass="path" presetSubtype="0" fill="hold" nodeType="withEffect">
                                  <p:stCondLst>
                                    <p:cond delay="250"/>
                                  </p:stCondLst>
                                  <p:childTnLst>
                                    <p:animMotion origin="layout" path="M -2.5E-6 -1.48148E-6 L 0.01042 -0.00023 L -0.01076 0.00023 L 0.01077 0.00023 L -0.01059 0.0007 L 0.01007 -1.48148E-6 L -0.01059 0.00023 L 0.01007 -1.48148E-6 L -0.01076 0.0007 L -2.5E-6 -1.48148E-6 Z " pathEditMode="relative" rAng="0" ptsTypes="AAAAAAAAAA">
                                      <p:cBhvr>
                                        <p:cTn id="13" dur="4250" fill="hold"/>
                                        <p:tgtEl>
                                          <p:spTgt spid="1025"/>
                                        </p:tgtEl>
                                        <p:attrNameLst>
                                          <p:attrName>ppt_x</p:attrName>
                                          <p:attrName>ppt_y</p:attrName>
                                        </p:attrNameLst>
                                      </p:cBhvr>
                                      <p:rCtr x="0" y="23"/>
                                    </p:animMotion>
                                  </p:childTnLst>
                                </p:cTn>
                              </p:par>
                              <p:par>
                                <p:cTn id="14" presetID="0" presetClass="path" presetSubtype="0" fill="hold" nodeType="withEffect">
                                  <p:stCondLst>
                                    <p:cond delay="500"/>
                                  </p:stCondLst>
                                  <p:childTnLst>
                                    <p:animMotion origin="layout" path="M 2.22222E-6 -1.48148E-6 L 0.01041 -0.00023 L -0.01077 0.00023 L 0.01076 0.00023 L -0.01059 0.0007 L 0.01007 -1.48148E-6 L -0.01059 0.00023 L 0.01007 -1.48148E-6 L -0.01077 0.0007 L 2.22222E-6 -1.48148E-6 Z " pathEditMode="relative" rAng="0" ptsTypes="AAAAAAAAAA">
                                      <p:cBhvr>
                                        <p:cTn id="15" dur="4250" fill="hold"/>
                                        <p:tgtEl>
                                          <p:spTgt spid="1027"/>
                                        </p:tgtEl>
                                        <p:attrNameLst>
                                          <p:attrName>ppt_x</p:attrName>
                                          <p:attrName>ppt_y</p:attrName>
                                        </p:attrNameLst>
                                      </p:cBhvr>
                                      <p:rCtr x="0" y="23"/>
                                    </p:animMotion>
                                  </p:childTnLst>
                                </p:cTn>
                              </p:par>
                              <p:par>
                                <p:cTn id="16" presetID="0" presetClass="path" presetSubtype="0" fill="hold" nodeType="withEffect">
                                  <p:stCondLst>
                                    <p:cond delay="750"/>
                                  </p:stCondLst>
                                  <p:childTnLst>
                                    <p:animMotion origin="layout" path="M -3.05556E-6 -1.48148E-6 L 0.01042 -0.00023 L -0.01076 0.00023 L 0.01077 0.00023 L -0.01059 0.0007 L 0.01007 -1.48148E-6 L -0.01059 0.00023 L 0.01007 -1.48148E-6 L -0.01076 0.0007 L -3.05556E-6 -1.48148E-6 Z " pathEditMode="relative" rAng="0" ptsTypes="AAAAAAAAAA">
                                      <p:cBhvr>
                                        <p:cTn id="17" dur="4250" fill="hold"/>
                                        <p:tgtEl>
                                          <p:spTgt spid="1028"/>
                                        </p:tgtEl>
                                        <p:attrNameLst>
                                          <p:attrName>ppt_x</p:attrName>
                                          <p:attrName>ppt_y</p:attrName>
                                        </p:attrNameLst>
                                      </p:cBhvr>
                                      <p:rCtr x="0" y="23"/>
                                    </p:animMotion>
                                  </p:childTnLst>
                                </p:cTn>
                              </p:par>
                              <p:par>
                                <p:cTn id="18" presetID="0" presetClass="path" presetSubtype="0" fill="hold" nodeType="withEffect">
                                  <p:stCondLst>
                                    <p:cond delay="1000"/>
                                  </p:stCondLst>
                                  <p:childTnLst>
                                    <p:animMotion origin="layout" path="M 1.66667E-6 -1.48148E-6 L 0.01042 -0.00023 L -0.01077 0.00023 L 0.01076 0.00023 L -0.01059 0.0007 L 0.01007 -1.48148E-6 L -0.01059 0.00023 L 0.01007 -1.48148E-6 L -0.01077 0.0007 L 1.66667E-6 -1.48148E-6 Z " pathEditMode="relative" rAng="0" ptsTypes="AAAAAAAAAA">
                                      <p:cBhvr>
                                        <p:cTn id="19" dur="4250" fill="hold"/>
                                        <p:tgtEl>
                                          <p:spTgt spid="1029"/>
                                        </p:tgtEl>
                                        <p:attrNameLst>
                                          <p:attrName>ppt_x</p:attrName>
                                          <p:attrName>ppt_y</p:attrName>
                                        </p:attrNameLst>
                                      </p:cBhvr>
                                      <p:rCtr x="0" y="23"/>
                                    </p:animMotion>
                                  </p:childTnLst>
                                </p:cTn>
                              </p:par>
                              <p:par>
                                <p:cTn id="20" presetID="0" presetClass="path" presetSubtype="0" fill="hold" nodeType="withEffect">
                                  <p:stCondLst>
                                    <p:cond delay="1250"/>
                                  </p:stCondLst>
                                  <p:childTnLst>
                                    <p:animMotion origin="layout" path="M -3.61111E-6 -1.48148E-6 L 0.01042 -0.00023 L -0.01076 0.00023 L 0.01077 0.00023 L -0.01059 0.0007 L 0.01007 -1.48148E-6 L -0.01059 0.00023 L 0.01007 -1.48148E-6 L -0.01076 0.0007 L -3.61111E-6 -1.48148E-6 Z " pathEditMode="relative" rAng="0" ptsTypes="AAAAAAAAAA">
                                      <p:cBhvr>
                                        <p:cTn id="21" dur="4250" fill="hold"/>
                                        <p:tgtEl>
                                          <p:spTgt spid="1030"/>
                                        </p:tgtEl>
                                        <p:attrNameLst>
                                          <p:attrName>ppt_x</p:attrName>
                                          <p:attrName>ppt_y</p:attrName>
                                        </p:attrNameLst>
                                      </p:cBhvr>
                                      <p:rCtr x="0" y="23"/>
                                    </p:animMotion>
                                  </p:childTnLst>
                                </p:cTn>
                              </p:par>
                            </p:childTnLst>
                          </p:cTn>
                        </p:par>
                      </p:childTnLst>
                    </p:cTn>
                  </p:par>
                </p:childTnLst>
              </p:cTn>
              <p:nextCondLst>
                <p:cond evt="onClick" delay="0">
                  <p:tgtEl>
                    <p:spTgt spid="42"/>
                  </p:tgtEl>
                </p:cond>
              </p:nextCondLst>
            </p:seq>
          </p:childTnLst>
        </p:cTn>
      </p:par>
    </p:tnLst>
    <p:bldLst>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グループ化 95">
            <a:extLst>
              <a:ext uri="{FF2B5EF4-FFF2-40B4-BE49-F238E27FC236}">
                <a16:creationId xmlns:a16="http://schemas.microsoft.com/office/drawing/2014/main" id="{DC50B41C-F729-476C-BAF1-9EC41AA52897}"/>
              </a:ext>
            </a:extLst>
          </p:cNvPr>
          <p:cNvGrpSpPr/>
          <p:nvPr/>
        </p:nvGrpSpPr>
        <p:grpSpPr>
          <a:xfrm>
            <a:off x="688696" y="1124744"/>
            <a:ext cx="2627960" cy="1440000"/>
            <a:chOff x="1584000" y="3240000"/>
            <a:chExt cx="2627960" cy="1440000"/>
          </a:xfrm>
        </p:grpSpPr>
        <p:sp>
          <p:nvSpPr>
            <p:cNvPr id="97" name="フリーフォーム 3">
              <a:extLst>
                <a:ext uri="{FF2B5EF4-FFF2-40B4-BE49-F238E27FC236}">
                  <a16:creationId xmlns:a16="http://schemas.microsoft.com/office/drawing/2014/main" id="{9400883B-34CA-498A-B03D-9A6D63120689}"/>
                </a:ext>
              </a:extLst>
            </p:cNvPr>
            <p:cNvSpPr/>
            <p:nvPr/>
          </p:nvSpPr>
          <p:spPr>
            <a:xfrm>
              <a:off x="158400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11">
              <a:extLst>
                <a:ext uri="{FF2B5EF4-FFF2-40B4-BE49-F238E27FC236}">
                  <a16:creationId xmlns:a16="http://schemas.microsoft.com/office/drawing/2014/main" id="{3BCEB167-54B0-4ECA-B4E3-DADA8EB7B785}"/>
                </a:ext>
              </a:extLst>
            </p:cNvPr>
            <p:cNvSpPr/>
            <p:nvPr/>
          </p:nvSpPr>
          <p:spPr>
            <a:xfrm>
              <a:off x="2109592"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13">
              <a:extLst>
                <a:ext uri="{FF2B5EF4-FFF2-40B4-BE49-F238E27FC236}">
                  <a16:creationId xmlns:a16="http://schemas.microsoft.com/office/drawing/2014/main" id="{8BF25496-4E48-4F7A-B517-A1D745BE84DB}"/>
                </a:ext>
              </a:extLst>
            </p:cNvPr>
            <p:cNvSpPr/>
            <p:nvPr/>
          </p:nvSpPr>
          <p:spPr>
            <a:xfrm>
              <a:off x="2635184"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16">
              <a:extLst>
                <a:ext uri="{FF2B5EF4-FFF2-40B4-BE49-F238E27FC236}">
                  <a16:creationId xmlns:a16="http://schemas.microsoft.com/office/drawing/2014/main" id="{5DFFC9D3-1BFF-4BE0-BADC-1EAAB739524B}"/>
                </a:ext>
              </a:extLst>
            </p:cNvPr>
            <p:cNvSpPr/>
            <p:nvPr/>
          </p:nvSpPr>
          <p:spPr>
            <a:xfrm>
              <a:off x="3160776"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リーフォーム 17">
              <a:extLst>
                <a:ext uri="{FF2B5EF4-FFF2-40B4-BE49-F238E27FC236}">
                  <a16:creationId xmlns:a16="http://schemas.microsoft.com/office/drawing/2014/main" id="{6E64B51F-E869-4469-A55D-7AE7D59D043C}"/>
                </a:ext>
              </a:extLst>
            </p:cNvPr>
            <p:cNvSpPr/>
            <p:nvPr/>
          </p:nvSpPr>
          <p:spPr>
            <a:xfrm>
              <a:off x="3686368"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フリーフォーム 18">
              <a:extLst>
                <a:ext uri="{FF2B5EF4-FFF2-40B4-BE49-F238E27FC236}">
                  <a16:creationId xmlns:a16="http://schemas.microsoft.com/office/drawing/2014/main" id="{5A734547-F598-4A2A-99F6-EF4C384D9853}"/>
                </a:ext>
              </a:extLst>
            </p:cNvPr>
            <p:cNvSpPr/>
            <p:nvPr/>
          </p:nvSpPr>
          <p:spPr>
            <a:xfrm>
              <a:off x="421196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lang="ja-JP" altLang="en-US" dirty="0"/>
              <a:t>結晶を面の集合と考える</a:t>
            </a:r>
            <a:endParaRPr lang="en-US" altLang="ja-JP" dirty="0"/>
          </a:p>
        </p:txBody>
      </p:sp>
      <p:sp>
        <p:nvSpPr>
          <p:cNvPr id="3" name="テキスト プレースホルダー 2"/>
          <p:cNvSpPr>
            <a:spLocks noGrp="1"/>
          </p:cNvSpPr>
          <p:nvPr>
            <p:ph type="body" sz="quarter" idx="13"/>
          </p:nvPr>
        </p:nvSpPr>
        <p:spPr/>
        <p:txBody>
          <a:bodyPr/>
          <a:lstStyle/>
          <a:p>
            <a:r>
              <a:rPr lang="ja-JP" altLang="en-US" dirty="0"/>
              <a:t>格子振動</a:t>
            </a:r>
            <a:endParaRPr lang="en-US" altLang="ja-JP" dirty="0"/>
          </a:p>
        </p:txBody>
      </p:sp>
      <p:sp>
        <p:nvSpPr>
          <p:cNvPr id="16" name="Rectangle 1"/>
          <p:cNvSpPr>
            <a:spLocks noChangeArrowheads="1"/>
          </p:cNvSpPr>
          <p:nvPr/>
        </p:nvSpPr>
        <p:spPr bwMode="auto">
          <a:xfrm>
            <a:off x="251520" y="6272446"/>
            <a:ext cx="8064896" cy="5078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900" dirty="0">
                <a:solidFill>
                  <a:srgbClr val="333333"/>
                </a:solidFill>
                <a:latin typeface="+mn-ea"/>
                <a:cs typeface="メイリオ" pitchFamily="50" charset="-128"/>
              </a:rPr>
              <a:t>参考：</a:t>
            </a:r>
            <a:r>
              <a:rPr lang="ja-JP" altLang="ja-JP" sz="900" dirty="0">
                <a:solidFill>
                  <a:schemeClr val="bg1">
                    <a:lumMod val="50000"/>
                  </a:schemeClr>
                </a:solidFill>
                <a:latin typeface="+mn-ea"/>
                <a:cs typeface="メイリオ" pitchFamily="50" charset="-128"/>
              </a:rPr>
              <a:t> </a:t>
            </a:r>
            <a:br>
              <a:rPr lang="ja-JP" altLang="ja-JP" sz="900" dirty="0">
                <a:latin typeface="+mn-ea"/>
              </a:rPr>
            </a:br>
            <a:br>
              <a:rPr lang="ja-JP" altLang="ja-JP" sz="900" dirty="0">
                <a:latin typeface="+mn-ea"/>
              </a:rPr>
            </a:br>
            <a:r>
              <a:rPr lang="ja-JP" altLang="en-US" sz="900" dirty="0">
                <a:latin typeface="+mn-ea"/>
              </a:rPr>
              <a:t>フォノン　キッテル固体物理学第</a:t>
            </a:r>
            <a:r>
              <a:rPr lang="en-US" altLang="ja-JP" sz="900" dirty="0">
                <a:latin typeface="+mn-ea"/>
              </a:rPr>
              <a:t>6</a:t>
            </a:r>
            <a:r>
              <a:rPr lang="ja-JP" altLang="en-US" sz="900" dirty="0">
                <a:latin typeface="+mn-ea"/>
              </a:rPr>
              <a:t>版上</a:t>
            </a:r>
            <a:r>
              <a:rPr lang="en-US" altLang="ja-JP" sz="900" dirty="0">
                <a:latin typeface="+mn-ea"/>
              </a:rPr>
              <a:t>p.87</a:t>
            </a:r>
          </a:p>
        </p:txBody>
      </p:sp>
      <p:grpSp>
        <p:nvGrpSpPr>
          <p:cNvPr id="7" name="グループ化 6">
            <a:extLst>
              <a:ext uri="{FF2B5EF4-FFF2-40B4-BE49-F238E27FC236}">
                <a16:creationId xmlns:a16="http://schemas.microsoft.com/office/drawing/2014/main" id="{FC7F26AF-A55A-407F-ADDD-C893A24024E3}"/>
              </a:ext>
            </a:extLst>
          </p:cNvPr>
          <p:cNvGrpSpPr/>
          <p:nvPr/>
        </p:nvGrpSpPr>
        <p:grpSpPr>
          <a:xfrm>
            <a:off x="634033" y="1170386"/>
            <a:ext cx="2736629" cy="1348679"/>
            <a:chOff x="634033" y="1170386"/>
            <a:chExt cx="2736629" cy="1348679"/>
          </a:xfrm>
        </p:grpSpPr>
        <p:grpSp>
          <p:nvGrpSpPr>
            <p:cNvPr id="185" name="グループ化 184">
              <a:extLst>
                <a:ext uri="{FF2B5EF4-FFF2-40B4-BE49-F238E27FC236}">
                  <a16:creationId xmlns:a16="http://schemas.microsoft.com/office/drawing/2014/main" id="{E89D0873-792F-4993-BF49-46896BEF79DE}"/>
                </a:ext>
              </a:extLst>
            </p:cNvPr>
            <p:cNvGrpSpPr/>
            <p:nvPr/>
          </p:nvGrpSpPr>
          <p:grpSpPr>
            <a:xfrm>
              <a:off x="3262650" y="1170386"/>
              <a:ext cx="108012" cy="1348679"/>
              <a:chOff x="5702567" y="3803121"/>
              <a:chExt cx="108012" cy="1348679"/>
            </a:xfrm>
          </p:grpSpPr>
          <p:sp>
            <p:nvSpPr>
              <p:cNvPr id="186" name="円/楕円 23">
                <a:extLst>
                  <a:ext uri="{FF2B5EF4-FFF2-40B4-BE49-F238E27FC236}">
                    <a16:creationId xmlns:a16="http://schemas.microsoft.com/office/drawing/2014/main" id="{11253EFD-08AD-48BE-AD44-0E3631360C63}"/>
                  </a:ext>
                </a:extLst>
              </p:cNvPr>
              <p:cNvSpPr>
                <a:spLocks noChangeAspect="1"/>
              </p:cNvSpPr>
              <p:nvPr/>
            </p:nvSpPr>
            <p:spPr>
              <a:xfrm>
                <a:off x="5702567"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円/楕円 23">
                <a:extLst>
                  <a:ext uri="{FF2B5EF4-FFF2-40B4-BE49-F238E27FC236}">
                    <a16:creationId xmlns:a16="http://schemas.microsoft.com/office/drawing/2014/main" id="{FEE8A911-C99F-4C1B-AB7D-68CA1E1D269A}"/>
                  </a:ext>
                </a:extLst>
              </p:cNvPr>
              <p:cNvSpPr>
                <a:spLocks noChangeAspect="1"/>
              </p:cNvSpPr>
              <p:nvPr/>
            </p:nvSpPr>
            <p:spPr>
              <a:xfrm>
                <a:off x="5702567"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23">
                <a:extLst>
                  <a:ext uri="{FF2B5EF4-FFF2-40B4-BE49-F238E27FC236}">
                    <a16:creationId xmlns:a16="http://schemas.microsoft.com/office/drawing/2014/main" id="{B0E3D981-B088-4862-A856-40BC7C50F976}"/>
                  </a:ext>
                </a:extLst>
              </p:cNvPr>
              <p:cNvSpPr>
                <a:spLocks noChangeAspect="1"/>
              </p:cNvSpPr>
              <p:nvPr/>
            </p:nvSpPr>
            <p:spPr>
              <a:xfrm>
                <a:off x="5702567"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23">
                <a:extLst>
                  <a:ext uri="{FF2B5EF4-FFF2-40B4-BE49-F238E27FC236}">
                    <a16:creationId xmlns:a16="http://schemas.microsoft.com/office/drawing/2014/main" id="{13CD69AF-B469-456E-8C92-1924DEEF4B27}"/>
                  </a:ext>
                </a:extLst>
              </p:cNvPr>
              <p:cNvSpPr>
                <a:spLocks noChangeAspect="1"/>
              </p:cNvSpPr>
              <p:nvPr/>
            </p:nvSpPr>
            <p:spPr>
              <a:xfrm>
                <a:off x="5702567"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23">
                <a:extLst>
                  <a:ext uri="{FF2B5EF4-FFF2-40B4-BE49-F238E27FC236}">
                    <a16:creationId xmlns:a16="http://schemas.microsoft.com/office/drawing/2014/main" id="{ACB25588-805A-493F-9F2C-64C9239FB8B8}"/>
                  </a:ext>
                </a:extLst>
              </p:cNvPr>
              <p:cNvSpPr>
                <a:spLocks noChangeAspect="1"/>
              </p:cNvSpPr>
              <p:nvPr/>
            </p:nvSpPr>
            <p:spPr>
              <a:xfrm>
                <a:off x="5702567"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1" name="グループ化 190">
              <a:extLst>
                <a:ext uri="{FF2B5EF4-FFF2-40B4-BE49-F238E27FC236}">
                  <a16:creationId xmlns:a16="http://schemas.microsoft.com/office/drawing/2014/main" id="{5912F0E5-A4E1-4461-BFBD-560A99AF709E}"/>
                </a:ext>
              </a:extLst>
            </p:cNvPr>
            <p:cNvGrpSpPr/>
            <p:nvPr/>
          </p:nvGrpSpPr>
          <p:grpSpPr>
            <a:xfrm>
              <a:off x="2736925" y="1170386"/>
              <a:ext cx="108012" cy="1348679"/>
              <a:chOff x="5176842" y="3803121"/>
              <a:chExt cx="108012" cy="1348679"/>
            </a:xfrm>
          </p:grpSpPr>
          <p:sp>
            <p:nvSpPr>
              <p:cNvPr id="192" name="円/楕円 23">
                <a:extLst>
                  <a:ext uri="{FF2B5EF4-FFF2-40B4-BE49-F238E27FC236}">
                    <a16:creationId xmlns:a16="http://schemas.microsoft.com/office/drawing/2014/main" id="{B15BCA49-E0AA-45E2-944E-0D039AE160F1}"/>
                  </a:ext>
                </a:extLst>
              </p:cNvPr>
              <p:cNvSpPr>
                <a:spLocks noChangeAspect="1"/>
              </p:cNvSpPr>
              <p:nvPr/>
            </p:nvSpPr>
            <p:spPr>
              <a:xfrm>
                <a:off x="5176842"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3" name="円/楕円 23">
                <a:extLst>
                  <a:ext uri="{FF2B5EF4-FFF2-40B4-BE49-F238E27FC236}">
                    <a16:creationId xmlns:a16="http://schemas.microsoft.com/office/drawing/2014/main" id="{888C3A6E-A0A3-4317-9511-61C32DDDCB80}"/>
                  </a:ext>
                </a:extLst>
              </p:cNvPr>
              <p:cNvSpPr>
                <a:spLocks noChangeAspect="1"/>
              </p:cNvSpPr>
              <p:nvPr/>
            </p:nvSpPr>
            <p:spPr>
              <a:xfrm>
                <a:off x="5176842"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23">
                <a:extLst>
                  <a:ext uri="{FF2B5EF4-FFF2-40B4-BE49-F238E27FC236}">
                    <a16:creationId xmlns:a16="http://schemas.microsoft.com/office/drawing/2014/main" id="{524D5036-4678-43D6-B7DF-404B95721C35}"/>
                  </a:ext>
                </a:extLst>
              </p:cNvPr>
              <p:cNvSpPr>
                <a:spLocks noChangeAspect="1"/>
              </p:cNvSpPr>
              <p:nvPr/>
            </p:nvSpPr>
            <p:spPr>
              <a:xfrm>
                <a:off x="5176842"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23">
                <a:extLst>
                  <a:ext uri="{FF2B5EF4-FFF2-40B4-BE49-F238E27FC236}">
                    <a16:creationId xmlns:a16="http://schemas.microsoft.com/office/drawing/2014/main" id="{393EF4A2-66D4-4044-B3D8-B66740AD0AE1}"/>
                  </a:ext>
                </a:extLst>
              </p:cNvPr>
              <p:cNvSpPr>
                <a:spLocks noChangeAspect="1"/>
              </p:cNvSpPr>
              <p:nvPr/>
            </p:nvSpPr>
            <p:spPr>
              <a:xfrm>
                <a:off x="5176842"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23">
                <a:extLst>
                  <a:ext uri="{FF2B5EF4-FFF2-40B4-BE49-F238E27FC236}">
                    <a16:creationId xmlns:a16="http://schemas.microsoft.com/office/drawing/2014/main" id="{488B4775-3F49-4FAC-99B6-30A3A49E0312}"/>
                  </a:ext>
                </a:extLst>
              </p:cNvPr>
              <p:cNvSpPr>
                <a:spLocks noChangeAspect="1"/>
              </p:cNvSpPr>
              <p:nvPr/>
            </p:nvSpPr>
            <p:spPr>
              <a:xfrm>
                <a:off x="5176842"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7" name="グループ化 196">
              <a:extLst>
                <a:ext uri="{FF2B5EF4-FFF2-40B4-BE49-F238E27FC236}">
                  <a16:creationId xmlns:a16="http://schemas.microsoft.com/office/drawing/2014/main" id="{0E5AD790-4450-4CB3-B75B-EDA8C184F5D7}"/>
                </a:ext>
              </a:extLst>
            </p:cNvPr>
            <p:cNvGrpSpPr/>
            <p:nvPr/>
          </p:nvGrpSpPr>
          <p:grpSpPr>
            <a:xfrm>
              <a:off x="2211202" y="1170386"/>
              <a:ext cx="108012" cy="1348679"/>
              <a:chOff x="4651119" y="3803121"/>
              <a:chExt cx="108012" cy="1348679"/>
            </a:xfrm>
          </p:grpSpPr>
          <p:sp>
            <p:nvSpPr>
              <p:cNvPr id="198" name="円/楕円 23">
                <a:extLst>
                  <a:ext uri="{FF2B5EF4-FFF2-40B4-BE49-F238E27FC236}">
                    <a16:creationId xmlns:a16="http://schemas.microsoft.com/office/drawing/2014/main" id="{FA9F2817-04ED-41A1-983B-02EE0C3D5435}"/>
                  </a:ext>
                </a:extLst>
              </p:cNvPr>
              <p:cNvSpPr>
                <a:spLocks noChangeAspect="1"/>
              </p:cNvSpPr>
              <p:nvPr/>
            </p:nvSpPr>
            <p:spPr>
              <a:xfrm>
                <a:off x="4651119"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円/楕円 23">
                <a:extLst>
                  <a:ext uri="{FF2B5EF4-FFF2-40B4-BE49-F238E27FC236}">
                    <a16:creationId xmlns:a16="http://schemas.microsoft.com/office/drawing/2014/main" id="{A8D55EF6-FCB2-415C-B879-C334595A2C49}"/>
                  </a:ext>
                </a:extLst>
              </p:cNvPr>
              <p:cNvSpPr>
                <a:spLocks noChangeAspect="1"/>
              </p:cNvSpPr>
              <p:nvPr/>
            </p:nvSpPr>
            <p:spPr>
              <a:xfrm>
                <a:off x="4651119"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23">
                <a:extLst>
                  <a:ext uri="{FF2B5EF4-FFF2-40B4-BE49-F238E27FC236}">
                    <a16:creationId xmlns:a16="http://schemas.microsoft.com/office/drawing/2014/main" id="{CC6F17E3-1DBA-4E2B-919B-D89EFAB24A32}"/>
                  </a:ext>
                </a:extLst>
              </p:cNvPr>
              <p:cNvSpPr>
                <a:spLocks noChangeAspect="1"/>
              </p:cNvSpPr>
              <p:nvPr/>
            </p:nvSpPr>
            <p:spPr>
              <a:xfrm>
                <a:off x="4651119"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3">
                <a:extLst>
                  <a:ext uri="{FF2B5EF4-FFF2-40B4-BE49-F238E27FC236}">
                    <a16:creationId xmlns:a16="http://schemas.microsoft.com/office/drawing/2014/main" id="{263FCCD6-6A08-47DF-ABAD-AB567B9B6153}"/>
                  </a:ext>
                </a:extLst>
              </p:cNvPr>
              <p:cNvSpPr>
                <a:spLocks noChangeAspect="1"/>
              </p:cNvSpPr>
              <p:nvPr/>
            </p:nvSpPr>
            <p:spPr>
              <a:xfrm>
                <a:off x="4651119"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円/楕円 23">
                <a:extLst>
                  <a:ext uri="{FF2B5EF4-FFF2-40B4-BE49-F238E27FC236}">
                    <a16:creationId xmlns:a16="http://schemas.microsoft.com/office/drawing/2014/main" id="{D942E170-B305-4B59-8994-B399D9BD6054}"/>
                  </a:ext>
                </a:extLst>
              </p:cNvPr>
              <p:cNvSpPr>
                <a:spLocks noChangeAspect="1"/>
              </p:cNvSpPr>
              <p:nvPr/>
            </p:nvSpPr>
            <p:spPr>
              <a:xfrm>
                <a:off x="4651119"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3" name="グループ化 202">
              <a:extLst>
                <a:ext uri="{FF2B5EF4-FFF2-40B4-BE49-F238E27FC236}">
                  <a16:creationId xmlns:a16="http://schemas.microsoft.com/office/drawing/2014/main" id="{1DFB1EC6-50F3-490D-A93F-E6906FE11996}"/>
                </a:ext>
              </a:extLst>
            </p:cNvPr>
            <p:cNvGrpSpPr/>
            <p:nvPr/>
          </p:nvGrpSpPr>
          <p:grpSpPr>
            <a:xfrm>
              <a:off x="1685479" y="1170386"/>
              <a:ext cx="108012" cy="1348679"/>
              <a:chOff x="4125396" y="3803121"/>
              <a:chExt cx="108012" cy="1348679"/>
            </a:xfrm>
          </p:grpSpPr>
          <p:sp>
            <p:nvSpPr>
              <p:cNvPr id="204" name="円/楕円 23">
                <a:extLst>
                  <a:ext uri="{FF2B5EF4-FFF2-40B4-BE49-F238E27FC236}">
                    <a16:creationId xmlns:a16="http://schemas.microsoft.com/office/drawing/2014/main" id="{AEEF0061-C0C9-4280-BBB8-24201EDB9109}"/>
                  </a:ext>
                </a:extLst>
              </p:cNvPr>
              <p:cNvSpPr>
                <a:spLocks noChangeAspect="1"/>
              </p:cNvSpPr>
              <p:nvPr/>
            </p:nvSpPr>
            <p:spPr>
              <a:xfrm>
                <a:off x="4125396"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円/楕円 23">
                <a:extLst>
                  <a:ext uri="{FF2B5EF4-FFF2-40B4-BE49-F238E27FC236}">
                    <a16:creationId xmlns:a16="http://schemas.microsoft.com/office/drawing/2014/main" id="{D8F7C105-E9E9-44A5-BCDF-341F3A990D58}"/>
                  </a:ext>
                </a:extLst>
              </p:cNvPr>
              <p:cNvSpPr>
                <a:spLocks noChangeAspect="1"/>
              </p:cNvSpPr>
              <p:nvPr/>
            </p:nvSpPr>
            <p:spPr>
              <a:xfrm>
                <a:off x="4125396"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3">
                <a:extLst>
                  <a:ext uri="{FF2B5EF4-FFF2-40B4-BE49-F238E27FC236}">
                    <a16:creationId xmlns:a16="http://schemas.microsoft.com/office/drawing/2014/main" id="{3632CE98-2466-45BB-970E-5A16241558E7}"/>
                  </a:ext>
                </a:extLst>
              </p:cNvPr>
              <p:cNvSpPr>
                <a:spLocks noChangeAspect="1"/>
              </p:cNvSpPr>
              <p:nvPr/>
            </p:nvSpPr>
            <p:spPr>
              <a:xfrm>
                <a:off x="4125396"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3">
                <a:extLst>
                  <a:ext uri="{FF2B5EF4-FFF2-40B4-BE49-F238E27FC236}">
                    <a16:creationId xmlns:a16="http://schemas.microsoft.com/office/drawing/2014/main" id="{C5BA9F5E-54A3-4E42-B13A-74497B392077}"/>
                  </a:ext>
                </a:extLst>
              </p:cNvPr>
              <p:cNvSpPr>
                <a:spLocks noChangeAspect="1"/>
              </p:cNvSpPr>
              <p:nvPr/>
            </p:nvSpPr>
            <p:spPr>
              <a:xfrm>
                <a:off x="4125396"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3">
                <a:extLst>
                  <a:ext uri="{FF2B5EF4-FFF2-40B4-BE49-F238E27FC236}">
                    <a16:creationId xmlns:a16="http://schemas.microsoft.com/office/drawing/2014/main" id="{88A53D13-99A1-4A72-A037-81C7E5A1EB5E}"/>
                  </a:ext>
                </a:extLst>
              </p:cNvPr>
              <p:cNvSpPr>
                <a:spLocks noChangeAspect="1"/>
              </p:cNvSpPr>
              <p:nvPr/>
            </p:nvSpPr>
            <p:spPr>
              <a:xfrm>
                <a:off x="4125396"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9" name="グループ化 208">
              <a:extLst>
                <a:ext uri="{FF2B5EF4-FFF2-40B4-BE49-F238E27FC236}">
                  <a16:creationId xmlns:a16="http://schemas.microsoft.com/office/drawing/2014/main" id="{D430C8EE-548E-4E4C-9238-B716DA14A99E}"/>
                </a:ext>
              </a:extLst>
            </p:cNvPr>
            <p:cNvGrpSpPr/>
            <p:nvPr/>
          </p:nvGrpSpPr>
          <p:grpSpPr>
            <a:xfrm>
              <a:off x="1159756" y="1170386"/>
              <a:ext cx="108012" cy="1348679"/>
              <a:chOff x="3599673" y="3803121"/>
              <a:chExt cx="108012" cy="1348679"/>
            </a:xfrm>
          </p:grpSpPr>
          <p:sp>
            <p:nvSpPr>
              <p:cNvPr id="210" name="円/楕円 23">
                <a:extLst>
                  <a:ext uri="{FF2B5EF4-FFF2-40B4-BE49-F238E27FC236}">
                    <a16:creationId xmlns:a16="http://schemas.microsoft.com/office/drawing/2014/main" id="{FF9A5C21-0427-4615-9996-63F9E6391BC0}"/>
                  </a:ext>
                </a:extLst>
              </p:cNvPr>
              <p:cNvSpPr>
                <a:spLocks noChangeAspect="1"/>
              </p:cNvSpPr>
              <p:nvPr/>
            </p:nvSpPr>
            <p:spPr>
              <a:xfrm>
                <a:off x="3599673"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1" name="円/楕円 23">
                <a:extLst>
                  <a:ext uri="{FF2B5EF4-FFF2-40B4-BE49-F238E27FC236}">
                    <a16:creationId xmlns:a16="http://schemas.microsoft.com/office/drawing/2014/main" id="{46665567-C28D-454A-94CF-DBED9AB58D13}"/>
                  </a:ext>
                </a:extLst>
              </p:cNvPr>
              <p:cNvSpPr>
                <a:spLocks noChangeAspect="1"/>
              </p:cNvSpPr>
              <p:nvPr/>
            </p:nvSpPr>
            <p:spPr>
              <a:xfrm>
                <a:off x="3599673"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円/楕円 23">
                <a:extLst>
                  <a:ext uri="{FF2B5EF4-FFF2-40B4-BE49-F238E27FC236}">
                    <a16:creationId xmlns:a16="http://schemas.microsoft.com/office/drawing/2014/main" id="{BD2C2B6C-0560-4957-B121-FD0F67AF4331}"/>
                  </a:ext>
                </a:extLst>
              </p:cNvPr>
              <p:cNvSpPr>
                <a:spLocks noChangeAspect="1"/>
              </p:cNvSpPr>
              <p:nvPr/>
            </p:nvSpPr>
            <p:spPr>
              <a:xfrm>
                <a:off x="3599673"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円/楕円 23">
                <a:extLst>
                  <a:ext uri="{FF2B5EF4-FFF2-40B4-BE49-F238E27FC236}">
                    <a16:creationId xmlns:a16="http://schemas.microsoft.com/office/drawing/2014/main" id="{20E67234-FAC6-4A39-956D-1E10D9AA63EB}"/>
                  </a:ext>
                </a:extLst>
              </p:cNvPr>
              <p:cNvSpPr>
                <a:spLocks noChangeAspect="1"/>
              </p:cNvSpPr>
              <p:nvPr/>
            </p:nvSpPr>
            <p:spPr>
              <a:xfrm>
                <a:off x="3599673"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円/楕円 23">
                <a:extLst>
                  <a:ext uri="{FF2B5EF4-FFF2-40B4-BE49-F238E27FC236}">
                    <a16:creationId xmlns:a16="http://schemas.microsoft.com/office/drawing/2014/main" id="{59759A7E-0C86-4739-BC52-CE6F19F1D355}"/>
                  </a:ext>
                </a:extLst>
              </p:cNvPr>
              <p:cNvSpPr>
                <a:spLocks noChangeAspect="1"/>
              </p:cNvSpPr>
              <p:nvPr/>
            </p:nvSpPr>
            <p:spPr>
              <a:xfrm>
                <a:off x="3599673"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5" name="グループ化 214">
              <a:extLst>
                <a:ext uri="{FF2B5EF4-FFF2-40B4-BE49-F238E27FC236}">
                  <a16:creationId xmlns:a16="http://schemas.microsoft.com/office/drawing/2014/main" id="{9AE4E0F5-3F6B-4A23-A887-4F82046FF4D9}"/>
                </a:ext>
              </a:extLst>
            </p:cNvPr>
            <p:cNvGrpSpPr/>
            <p:nvPr/>
          </p:nvGrpSpPr>
          <p:grpSpPr>
            <a:xfrm>
              <a:off x="634033" y="1170386"/>
              <a:ext cx="108012" cy="1348679"/>
              <a:chOff x="3073950" y="3803121"/>
              <a:chExt cx="108012" cy="1348679"/>
            </a:xfrm>
          </p:grpSpPr>
          <p:sp>
            <p:nvSpPr>
              <p:cNvPr id="216" name="円/楕円 23">
                <a:extLst>
                  <a:ext uri="{FF2B5EF4-FFF2-40B4-BE49-F238E27FC236}">
                    <a16:creationId xmlns:a16="http://schemas.microsoft.com/office/drawing/2014/main" id="{CFA8BDA7-C0F5-4FCD-BB16-CEB07EAFDEC9}"/>
                  </a:ext>
                </a:extLst>
              </p:cNvPr>
              <p:cNvSpPr>
                <a:spLocks noChangeAspect="1"/>
              </p:cNvSpPr>
              <p:nvPr/>
            </p:nvSpPr>
            <p:spPr>
              <a:xfrm>
                <a:off x="3073950"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7" name="円/楕円 23">
                <a:extLst>
                  <a:ext uri="{FF2B5EF4-FFF2-40B4-BE49-F238E27FC236}">
                    <a16:creationId xmlns:a16="http://schemas.microsoft.com/office/drawing/2014/main" id="{37C7FEDE-0DE1-4B45-89A6-AF1BD2657CC9}"/>
                  </a:ext>
                </a:extLst>
              </p:cNvPr>
              <p:cNvSpPr>
                <a:spLocks noChangeAspect="1"/>
              </p:cNvSpPr>
              <p:nvPr/>
            </p:nvSpPr>
            <p:spPr>
              <a:xfrm>
                <a:off x="3073950"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3">
                <a:extLst>
                  <a:ext uri="{FF2B5EF4-FFF2-40B4-BE49-F238E27FC236}">
                    <a16:creationId xmlns:a16="http://schemas.microsoft.com/office/drawing/2014/main" id="{DA5BB455-9A90-4392-918E-0820C8C8B0D8}"/>
                  </a:ext>
                </a:extLst>
              </p:cNvPr>
              <p:cNvSpPr>
                <a:spLocks noChangeAspect="1"/>
              </p:cNvSpPr>
              <p:nvPr/>
            </p:nvSpPr>
            <p:spPr>
              <a:xfrm>
                <a:off x="3073950"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3">
                <a:extLst>
                  <a:ext uri="{FF2B5EF4-FFF2-40B4-BE49-F238E27FC236}">
                    <a16:creationId xmlns:a16="http://schemas.microsoft.com/office/drawing/2014/main" id="{A4BD7D1D-A859-4594-A689-EA5D8AA8EE8E}"/>
                  </a:ext>
                </a:extLst>
              </p:cNvPr>
              <p:cNvSpPr>
                <a:spLocks noChangeAspect="1"/>
              </p:cNvSpPr>
              <p:nvPr/>
            </p:nvSpPr>
            <p:spPr>
              <a:xfrm>
                <a:off x="3073950"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3">
                <a:extLst>
                  <a:ext uri="{FF2B5EF4-FFF2-40B4-BE49-F238E27FC236}">
                    <a16:creationId xmlns:a16="http://schemas.microsoft.com/office/drawing/2014/main" id="{15436501-A07C-41C3-8E3B-54F5EF689EE1}"/>
                  </a:ext>
                </a:extLst>
              </p:cNvPr>
              <p:cNvSpPr>
                <a:spLocks noChangeAspect="1"/>
              </p:cNvSpPr>
              <p:nvPr/>
            </p:nvSpPr>
            <p:spPr>
              <a:xfrm>
                <a:off x="3073950"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0" name="グループ化 49">
            <a:extLst>
              <a:ext uri="{FF2B5EF4-FFF2-40B4-BE49-F238E27FC236}">
                <a16:creationId xmlns:a16="http://schemas.microsoft.com/office/drawing/2014/main" id="{219A58B3-7E55-4F92-9736-009651C6FCA9}"/>
              </a:ext>
            </a:extLst>
          </p:cNvPr>
          <p:cNvGrpSpPr/>
          <p:nvPr/>
        </p:nvGrpSpPr>
        <p:grpSpPr>
          <a:xfrm>
            <a:off x="300833" y="2633551"/>
            <a:ext cx="3213240" cy="169277"/>
            <a:chOff x="300833" y="2633551"/>
            <a:chExt cx="3213240" cy="169277"/>
          </a:xfrm>
        </p:grpSpPr>
        <p:grpSp>
          <p:nvGrpSpPr>
            <p:cNvPr id="51" name="グループ化 50">
              <a:extLst>
                <a:ext uri="{FF2B5EF4-FFF2-40B4-BE49-F238E27FC236}">
                  <a16:creationId xmlns:a16="http://schemas.microsoft.com/office/drawing/2014/main" id="{30E42A1A-C084-4811-AACB-3AD5DBBD77BE}"/>
                </a:ext>
              </a:extLst>
            </p:cNvPr>
            <p:cNvGrpSpPr/>
            <p:nvPr/>
          </p:nvGrpSpPr>
          <p:grpSpPr>
            <a:xfrm>
              <a:off x="539552" y="2633551"/>
              <a:ext cx="2974521" cy="169277"/>
              <a:chOff x="1363555" y="4797086"/>
              <a:chExt cx="2974521" cy="169277"/>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647AC29D-04EF-470F-BF70-535703DA9D8D}"/>
                      </a:ext>
                    </a:extLst>
                  </p:cNvPr>
                  <p:cNvSpPr txBox="1"/>
                  <p:nvPr/>
                </p:nvSpPr>
                <p:spPr>
                  <a:xfrm>
                    <a:off x="1363555"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363555" y="4797086"/>
                    <a:ext cx="346120" cy="169277"/>
                  </a:xfrm>
                  <a:prstGeom prst="rect">
                    <a:avLst/>
                  </a:prstGeom>
                  <a:blipFill>
                    <a:blip r:embed="rId9"/>
                    <a:stretch>
                      <a:fillRect l="-30357" t="-28571" r="-25000"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0AD39628-FBD0-47EA-A49D-2D10793B268A}"/>
                      </a:ext>
                    </a:extLst>
                  </p:cNvPr>
                  <p:cNvSpPr txBox="1"/>
                  <p:nvPr/>
                </p:nvSpPr>
                <p:spPr>
                  <a:xfrm>
                    <a:off x="2414739"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414739" y="4797086"/>
                    <a:ext cx="346120" cy="169277"/>
                  </a:xfrm>
                  <a:prstGeom prst="rect">
                    <a:avLst/>
                  </a:prstGeom>
                  <a:blipFill>
                    <a:blip r:embed="rId10"/>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F68F278E-8077-4D27-ABA2-AEE5D47AAC54}"/>
                      </a:ext>
                    </a:extLst>
                  </p:cNvPr>
                  <p:cNvSpPr txBox="1"/>
                  <p:nvPr/>
                </p:nvSpPr>
                <p:spPr>
                  <a:xfrm>
                    <a:off x="2046049" y="4797086"/>
                    <a:ext cx="99066"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046049" y="4797086"/>
                    <a:ext cx="99066" cy="169277"/>
                  </a:xfrm>
                  <a:prstGeom prst="rect">
                    <a:avLst/>
                  </a:prstGeom>
                  <a:blipFill>
                    <a:blip r:embed="rId11"/>
                    <a:stretch>
                      <a:fillRect l="-94118" t="-10714" r="-70588" b="-39286"/>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FBADE6EE-CA79-4F73-B9A0-4F7DFD591ED0}"/>
                      </a:ext>
                    </a:extLst>
                  </p:cNvPr>
                  <p:cNvSpPr txBox="1"/>
                  <p:nvPr/>
                </p:nvSpPr>
                <p:spPr>
                  <a:xfrm>
                    <a:off x="2937660"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+2</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937660" y="4797086"/>
                    <a:ext cx="346120" cy="169277"/>
                  </a:xfrm>
                  <a:prstGeom prst="rect">
                    <a:avLst/>
                  </a:prstGeom>
                  <a:blipFill>
                    <a:blip r:embed="rId12"/>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D0CBCE4D-49F6-4158-B421-30645381222A}"/>
                      </a:ext>
                    </a:extLst>
                  </p:cNvPr>
                  <p:cNvSpPr txBox="1"/>
                  <p:nvPr/>
                </p:nvSpPr>
                <p:spPr>
                  <a:xfrm>
                    <a:off x="3465923" y="4797086"/>
                    <a:ext cx="252954" cy="169277"/>
                  </a:xfrm>
                  <a:prstGeom prst="rect">
                    <a:avLst/>
                  </a:prstGeom>
                  <a:noFill/>
                  <a:effectLst/>
                </p:spPr>
                <p:txBody>
                  <a:bodyPr wrap="none" lIns="0" tIns="0" rIns="0" bIns="0" rtlCol="0" anchor="ctr" anchorCtr="1">
                    <a:spAutoFit/>
                  </a:bodyPr>
                  <a:lstStyle/>
                  <a:p>
                    <a14:m>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a14:m>
                    <a:r>
                      <a:rPr kumimoji="1" lang="en-US" altLang="ja-JP" sz="1100" dirty="0">
                        <a:solidFill>
                          <a:schemeClr val="tx1"/>
                        </a:solidFill>
                        <a:effectLst>
                          <a:glow rad="228600">
                            <a:schemeClr val="bg1"/>
                          </a:glow>
                        </a:effectLst>
                        <a:latin typeface="Cambria Math" panose="02040503050406030204" pitchFamily="18" charset="0"/>
                      </a:rPr>
                      <a:t>+3</a:t>
                    </a:r>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465923" y="4797086"/>
                    <a:ext cx="252954" cy="169277"/>
                  </a:xfrm>
                  <a:prstGeom prst="rect">
                    <a:avLst/>
                  </a:prstGeom>
                  <a:blipFill>
                    <a:blip r:embed="rId13"/>
                    <a:stretch>
                      <a:fillRect l="-38095" t="-67857" r="-59524" b="-85714"/>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E5EA0B4A-C604-47B1-87A6-8C8CF1755B31}"/>
                      </a:ext>
                    </a:extLst>
                  </p:cNvPr>
                  <p:cNvSpPr txBox="1"/>
                  <p:nvPr/>
                </p:nvSpPr>
                <p:spPr>
                  <a:xfrm>
                    <a:off x="3991956"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+4</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991956" y="4797086"/>
                    <a:ext cx="346120" cy="169277"/>
                  </a:xfrm>
                  <a:prstGeom prst="rect">
                    <a:avLst/>
                  </a:prstGeom>
                  <a:blipFill>
                    <a:blip r:embed="rId14"/>
                    <a:stretch>
                      <a:fillRect l="-28571" t="-28571" r="-25000" b="-46429"/>
                    </a:stretch>
                  </a:blipFill>
                  <a:effectLst/>
                </p:spPr>
                <p:txBody>
                  <a:bodyPr/>
                  <a:lstStyle/>
                  <a:p>
                    <a:r>
                      <a:rPr lang="ja-JP" altLang="en-US">
                        <a:noFill/>
                      </a:rPr>
                      <a:t> </a:t>
                    </a:r>
                  </a:p>
                </p:txBody>
              </p:sp>
            </mc:Fallback>
          </mc:AlternateContent>
        </p:grpSp>
        <p:sp>
          <p:nvSpPr>
            <p:cNvPr id="52" name="テキスト ボックス 51">
              <a:extLst>
                <a:ext uri="{FF2B5EF4-FFF2-40B4-BE49-F238E27FC236}">
                  <a16:creationId xmlns:a16="http://schemas.microsoft.com/office/drawing/2014/main" id="{BD1A3414-8BA4-42C9-92BD-E700ED9B6AF3}"/>
                </a:ext>
              </a:extLst>
            </p:cNvPr>
            <p:cNvSpPr txBox="1"/>
            <p:nvPr/>
          </p:nvSpPr>
          <p:spPr>
            <a:xfrm>
              <a:off x="300833" y="2633551"/>
              <a:ext cx="141064" cy="169277"/>
            </a:xfrm>
            <a:prstGeom prst="rect">
              <a:avLst/>
            </a:prstGeom>
            <a:noFill/>
            <a:effectLst/>
          </p:spPr>
          <p:txBody>
            <a:bodyPr wrap="none" lIns="0" tIns="0" rIns="0" bIns="0" rtlCol="0" anchor="ctr" anchorCtr="1">
              <a:spAutoFit/>
            </a:bodyPr>
            <a:lstStyle/>
            <a:p>
              <a:r>
                <a:rPr kumimoji="1" lang="ja-JP" altLang="en-US" sz="1100" dirty="0">
                  <a:solidFill>
                    <a:schemeClr val="tx1"/>
                  </a:solidFill>
                  <a:effectLst>
                    <a:glow rad="228600">
                      <a:schemeClr val="bg1"/>
                    </a:glow>
                  </a:effectLst>
                  <a:latin typeface="Cambria Math" panose="02040503050406030204" pitchFamily="18" charset="0"/>
                </a:rPr>
                <a:t>面</a:t>
              </a:r>
            </a:p>
          </p:txBody>
        </p:sp>
      </p:grpSp>
    </p:spTree>
    <p:extLst>
      <p:ext uri="{BB962C8B-B14F-4D97-AF65-F5344CB8AC3E}">
        <p14:creationId xmlns:p14="http://schemas.microsoft.com/office/powerpoint/2010/main" val="15574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グループ化 95">
            <a:extLst>
              <a:ext uri="{FF2B5EF4-FFF2-40B4-BE49-F238E27FC236}">
                <a16:creationId xmlns:a16="http://schemas.microsoft.com/office/drawing/2014/main" id="{DC50B41C-F729-476C-BAF1-9EC41AA52897}"/>
              </a:ext>
            </a:extLst>
          </p:cNvPr>
          <p:cNvGrpSpPr/>
          <p:nvPr/>
        </p:nvGrpSpPr>
        <p:grpSpPr>
          <a:xfrm>
            <a:off x="688696" y="1124744"/>
            <a:ext cx="2627960" cy="1440000"/>
            <a:chOff x="1584000" y="3240000"/>
            <a:chExt cx="2627960" cy="1440000"/>
          </a:xfrm>
        </p:grpSpPr>
        <p:sp>
          <p:nvSpPr>
            <p:cNvPr id="97" name="フリーフォーム 3">
              <a:extLst>
                <a:ext uri="{FF2B5EF4-FFF2-40B4-BE49-F238E27FC236}">
                  <a16:creationId xmlns:a16="http://schemas.microsoft.com/office/drawing/2014/main" id="{9400883B-34CA-498A-B03D-9A6D63120689}"/>
                </a:ext>
              </a:extLst>
            </p:cNvPr>
            <p:cNvSpPr/>
            <p:nvPr/>
          </p:nvSpPr>
          <p:spPr>
            <a:xfrm>
              <a:off x="158400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11">
              <a:extLst>
                <a:ext uri="{FF2B5EF4-FFF2-40B4-BE49-F238E27FC236}">
                  <a16:creationId xmlns:a16="http://schemas.microsoft.com/office/drawing/2014/main" id="{3BCEB167-54B0-4ECA-B4E3-DADA8EB7B785}"/>
                </a:ext>
              </a:extLst>
            </p:cNvPr>
            <p:cNvSpPr/>
            <p:nvPr/>
          </p:nvSpPr>
          <p:spPr>
            <a:xfrm>
              <a:off x="2109592"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13">
              <a:extLst>
                <a:ext uri="{FF2B5EF4-FFF2-40B4-BE49-F238E27FC236}">
                  <a16:creationId xmlns:a16="http://schemas.microsoft.com/office/drawing/2014/main" id="{8BF25496-4E48-4F7A-B517-A1D745BE84DB}"/>
                </a:ext>
              </a:extLst>
            </p:cNvPr>
            <p:cNvSpPr/>
            <p:nvPr/>
          </p:nvSpPr>
          <p:spPr>
            <a:xfrm>
              <a:off x="2635184"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16">
              <a:extLst>
                <a:ext uri="{FF2B5EF4-FFF2-40B4-BE49-F238E27FC236}">
                  <a16:creationId xmlns:a16="http://schemas.microsoft.com/office/drawing/2014/main" id="{5DFFC9D3-1BFF-4BE0-BADC-1EAAB739524B}"/>
                </a:ext>
              </a:extLst>
            </p:cNvPr>
            <p:cNvSpPr/>
            <p:nvPr/>
          </p:nvSpPr>
          <p:spPr>
            <a:xfrm>
              <a:off x="3160776"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リーフォーム 17">
              <a:extLst>
                <a:ext uri="{FF2B5EF4-FFF2-40B4-BE49-F238E27FC236}">
                  <a16:creationId xmlns:a16="http://schemas.microsoft.com/office/drawing/2014/main" id="{6E64B51F-E869-4469-A55D-7AE7D59D043C}"/>
                </a:ext>
              </a:extLst>
            </p:cNvPr>
            <p:cNvSpPr/>
            <p:nvPr/>
          </p:nvSpPr>
          <p:spPr>
            <a:xfrm>
              <a:off x="3686368"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フリーフォーム 18">
              <a:extLst>
                <a:ext uri="{FF2B5EF4-FFF2-40B4-BE49-F238E27FC236}">
                  <a16:creationId xmlns:a16="http://schemas.microsoft.com/office/drawing/2014/main" id="{5A734547-F598-4A2A-99F6-EF4C384D9853}"/>
                </a:ext>
              </a:extLst>
            </p:cNvPr>
            <p:cNvSpPr/>
            <p:nvPr/>
          </p:nvSpPr>
          <p:spPr>
            <a:xfrm>
              <a:off x="421196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E871D453-798C-4E54-AAA3-A404956F3F53}"/>
              </a:ext>
            </a:extLst>
          </p:cNvPr>
          <p:cNvGrpSpPr/>
          <p:nvPr/>
        </p:nvGrpSpPr>
        <p:grpSpPr>
          <a:xfrm>
            <a:off x="634033" y="1170405"/>
            <a:ext cx="2627579" cy="1348679"/>
            <a:chOff x="634033" y="1170405"/>
            <a:chExt cx="2627579" cy="1348679"/>
          </a:xfrm>
        </p:grpSpPr>
        <p:grpSp>
          <p:nvGrpSpPr>
            <p:cNvPr id="101" name="グループ化 100">
              <a:extLst>
                <a:ext uri="{FF2B5EF4-FFF2-40B4-BE49-F238E27FC236}">
                  <a16:creationId xmlns:a16="http://schemas.microsoft.com/office/drawing/2014/main" id="{E04B1B50-05E2-44AC-A2EC-B2EB11FDEDB1}"/>
                </a:ext>
              </a:extLst>
            </p:cNvPr>
            <p:cNvGrpSpPr/>
            <p:nvPr/>
          </p:nvGrpSpPr>
          <p:grpSpPr>
            <a:xfrm>
              <a:off x="3153600" y="1170405"/>
              <a:ext cx="108012" cy="1348679"/>
              <a:chOff x="5702567" y="3803121"/>
              <a:chExt cx="108012" cy="1348679"/>
            </a:xfrm>
          </p:grpSpPr>
          <p:sp>
            <p:nvSpPr>
              <p:cNvPr id="132" name="円/楕円 23">
                <a:extLst>
                  <a:ext uri="{FF2B5EF4-FFF2-40B4-BE49-F238E27FC236}">
                    <a16:creationId xmlns:a16="http://schemas.microsoft.com/office/drawing/2014/main" id="{8BE7F5A7-C705-4503-A48C-A2F381DCB469}"/>
                  </a:ext>
                </a:extLst>
              </p:cNvPr>
              <p:cNvSpPr>
                <a:spLocks noChangeAspect="1"/>
              </p:cNvSpPr>
              <p:nvPr/>
            </p:nvSpPr>
            <p:spPr>
              <a:xfrm>
                <a:off x="5702567"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 name="円/楕円 23">
                <a:extLst>
                  <a:ext uri="{FF2B5EF4-FFF2-40B4-BE49-F238E27FC236}">
                    <a16:creationId xmlns:a16="http://schemas.microsoft.com/office/drawing/2014/main" id="{15FA9672-0117-48D3-AE6A-511838CD5BF4}"/>
                  </a:ext>
                </a:extLst>
              </p:cNvPr>
              <p:cNvSpPr>
                <a:spLocks noChangeAspect="1"/>
              </p:cNvSpPr>
              <p:nvPr/>
            </p:nvSpPr>
            <p:spPr>
              <a:xfrm>
                <a:off x="5702567"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23">
                <a:extLst>
                  <a:ext uri="{FF2B5EF4-FFF2-40B4-BE49-F238E27FC236}">
                    <a16:creationId xmlns:a16="http://schemas.microsoft.com/office/drawing/2014/main" id="{C22E67FA-0894-4284-8BD6-56AE32091B25}"/>
                  </a:ext>
                </a:extLst>
              </p:cNvPr>
              <p:cNvSpPr>
                <a:spLocks noChangeAspect="1"/>
              </p:cNvSpPr>
              <p:nvPr/>
            </p:nvSpPr>
            <p:spPr>
              <a:xfrm>
                <a:off x="5702567"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23">
                <a:extLst>
                  <a:ext uri="{FF2B5EF4-FFF2-40B4-BE49-F238E27FC236}">
                    <a16:creationId xmlns:a16="http://schemas.microsoft.com/office/drawing/2014/main" id="{7ECAC2B2-74C1-4B28-BF9F-F5DE5CE0CEAE}"/>
                  </a:ext>
                </a:extLst>
              </p:cNvPr>
              <p:cNvSpPr>
                <a:spLocks noChangeAspect="1"/>
              </p:cNvSpPr>
              <p:nvPr/>
            </p:nvSpPr>
            <p:spPr>
              <a:xfrm>
                <a:off x="5702567"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23">
                <a:extLst>
                  <a:ext uri="{FF2B5EF4-FFF2-40B4-BE49-F238E27FC236}">
                    <a16:creationId xmlns:a16="http://schemas.microsoft.com/office/drawing/2014/main" id="{0EA287B5-BDFB-46CE-8F9F-46AEC9FFA222}"/>
                  </a:ext>
                </a:extLst>
              </p:cNvPr>
              <p:cNvSpPr>
                <a:spLocks noChangeAspect="1"/>
              </p:cNvSpPr>
              <p:nvPr/>
            </p:nvSpPr>
            <p:spPr>
              <a:xfrm>
                <a:off x="5702567"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101">
              <a:extLst>
                <a:ext uri="{FF2B5EF4-FFF2-40B4-BE49-F238E27FC236}">
                  <a16:creationId xmlns:a16="http://schemas.microsoft.com/office/drawing/2014/main" id="{36256F7A-6DA7-4A8B-8B7A-E0F8174FF42C}"/>
                </a:ext>
              </a:extLst>
            </p:cNvPr>
            <p:cNvGrpSpPr/>
            <p:nvPr/>
          </p:nvGrpSpPr>
          <p:grpSpPr>
            <a:xfrm>
              <a:off x="2736925" y="1170405"/>
              <a:ext cx="108012" cy="1348679"/>
              <a:chOff x="5176842" y="3803121"/>
              <a:chExt cx="108012" cy="1348679"/>
            </a:xfrm>
          </p:grpSpPr>
          <p:sp>
            <p:nvSpPr>
              <p:cNvPr id="127" name="円/楕円 23">
                <a:extLst>
                  <a:ext uri="{FF2B5EF4-FFF2-40B4-BE49-F238E27FC236}">
                    <a16:creationId xmlns:a16="http://schemas.microsoft.com/office/drawing/2014/main" id="{9660635E-82D4-4D75-81F4-8B43D1937F47}"/>
                  </a:ext>
                </a:extLst>
              </p:cNvPr>
              <p:cNvSpPr>
                <a:spLocks noChangeAspect="1"/>
              </p:cNvSpPr>
              <p:nvPr/>
            </p:nvSpPr>
            <p:spPr>
              <a:xfrm>
                <a:off x="5176842"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円/楕円 23">
                <a:extLst>
                  <a:ext uri="{FF2B5EF4-FFF2-40B4-BE49-F238E27FC236}">
                    <a16:creationId xmlns:a16="http://schemas.microsoft.com/office/drawing/2014/main" id="{B96C766A-C489-4FD8-9159-D2DDF8CD2FE8}"/>
                  </a:ext>
                </a:extLst>
              </p:cNvPr>
              <p:cNvSpPr>
                <a:spLocks noChangeAspect="1"/>
              </p:cNvSpPr>
              <p:nvPr/>
            </p:nvSpPr>
            <p:spPr>
              <a:xfrm>
                <a:off x="5176842"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23">
                <a:extLst>
                  <a:ext uri="{FF2B5EF4-FFF2-40B4-BE49-F238E27FC236}">
                    <a16:creationId xmlns:a16="http://schemas.microsoft.com/office/drawing/2014/main" id="{7494CC23-D19D-4A74-A943-083C0FA7EED2}"/>
                  </a:ext>
                </a:extLst>
              </p:cNvPr>
              <p:cNvSpPr>
                <a:spLocks noChangeAspect="1"/>
              </p:cNvSpPr>
              <p:nvPr/>
            </p:nvSpPr>
            <p:spPr>
              <a:xfrm>
                <a:off x="5176842"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23">
                <a:extLst>
                  <a:ext uri="{FF2B5EF4-FFF2-40B4-BE49-F238E27FC236}">
                    <a16:creationId xmlns:a16="http://schemas.microsoft.com/office/drawing/2014/main" id="{030E85B6-DC22-4578-83C9-C4D538AB7D52}"/>
                  </a:ext>
                </a:extLst>
              </p:cNvPr>
              <p:cNvSpPr>
                <a:spLocks noChangeAspect="1"/>
              </p:cNvSpPr>
              <p:nvPr/>
            </p:nvSpPr>
            <p:spPr>
              <a:xfrm>
                <a:off x="5176842"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23">
                <a:extLst>
                  <a:ext uri="{FF2B5EF4-FFF2-40B4-BE49-F238E27FC236}">
                    <a16:creationId xmlns:a16="http://schemas.microsoft.com/office/drawing/2014/main" id="{9FFF98E3-5B6C-4D83-BB50-9DE8D165E057}"/>
                  </a:ext>
                </a:extLst>
              </p:cNvPr>
              <p:cNvSpPr>
                <a:spLocks noChangeAspect="1"/>
              </p:cNvSpPr>
              <p:nvPr/>
            </p:nvSpPr>
            <p:spPr>
              <a:xfrm>
                <a:off x="5176842"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a:extLst>
                <a:ext uri="{FF2B5EF4-FFF2-40B4-BE49-F238E27FC236}">
                  <a16:creationId xmlns:a16="http://schemas.microsoft.com/office/drawing/2014/main" id="{C7F909B4-B318-46E3-A88F-79D843937799}"/>
                </a:ext>
              </a:extLst>
            </p:cNvPr>
            <p:cNvGrpSpPr/>
            <p:nvPr/>
          </p:nvGrpSpPr>
          <p:grpSpPr>
            <a:xfrm>
              <a:off x="2322000" y="1170405"/>
              <a:ext cx="108012" cy="1348679"/>
              <a:chOff x="4651119" y="3803121"/>
              <a:chExt cx="108012" cy="1348679"/>
            </a:xfrm>
          </p:grpSpPr>
          <p:sp>
            <p:nvSpPr>
              <p:cNvPr id="122" name="円/楕円 23">
                <a:extLst>
                  <a:ext uri="{FF2B5EF4-FFF2-40B4-BE49-F238E27FC236}">
                    <a16:creationId xmlns:a16="http://schemas.microsoft.com/office/drawing/2014/main" id="{ED687793-3274-4C37-A197-2655CDD4412E}"/>
                  </a:ext>
                </a:extLst>
              </p:cNvPr>
              <p:cNvSpPr>
                <a:spLocks noChangeAspect="1"/>
              </p:cNvSpPr>
              <p:nvPr/>
            </p:nvSpPr>
            <p:spPr>
              <a:xfrm>
                <a:off x="4651119"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円/楕円 23">
                <a:extLst>
                  <a:ext uri="{FF2B5EF4-FFF2-40B4-BE49-F238E27FC236}">
                    <a16:creationId xmlns:a16="http://schemas.microsoft.com/office/drawing/2014/main" id="{A544AC3F-1535-46C0-B05D-3DE7C720DDF4}"/>
                  </a:ext>
                </a:extLst>
              </p:cNvPr>
              <p:cNvSpPr>
                <a:spLocks noChangeAspect="1"/>
              </p:cNvSpPr>
              <p:nvPr/>
            </p:nvSpPr>
            <p:spPr>
              <a:xfrm>
                <a:off x="4651119"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23">
                <a:extLst>
                  <a:ext uri="{FF2B5EF4-FFF2-40B4-BE49-F238E27FC236}">
                    <a16:creationId xmlns:a16="http://schemas.microsoft.com/office/drawing/2014/main" id="{ABE5C013-A5B4-45AD-B4C5-B6435C2FB57C}"/>
                  </a:ext>
                </a:extLst>
              </p:cNvPr>
              <p:cNvSpPr>
                <a:spLocks noChangeAspect="1"/>
              </p:cNvSpPr>
              <p:nvPr/>
            </p:nvSpPr>
            <p:spPr>
              <a:xfrm>
                <a:off x="4651119"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23">
                <a:extLst>
                  <a:ext uri="{FF2B5EF4-FFF2-40B4-BE49-F238E27FC236}">
                    <a16:creationId xmlns:a16="http://schemas.microsoft.com/office/drawing/2014/main" id="{6722C75E-52A8-483C-AB7E-77C37DE9BF87}"/>
                  </a:ext>
                </a:extLst>
              </p:cNvPr>
              <p:cNvSpPr>
                <a:spLocks noChangeAspect="1"/>
              </p:cNvSpPr>
              <p:nvPr/>
            </p:nvSpPr>
            <p:spPr>
              <a:xfrm>
                <a:off x="4651119"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円/楕円 23">
                <a:extLst>
                  <a:ext uri="{FF2B5EF4-FFF2-40B4-BE49-F238E27FC236}">
                    <a16:creationId xmlns:a16="http://schemas.microsoft.com/office/drawing/2014/main" id="{0B74771A-4486-4AC1-A34E-3E7AA217A5B4}"/>
                  </a:ext>
                </a:extLst>
              </p:cNvPr>
              <p:cNvSpPr>
                <a:spLocks noChangeAspect="1"/>
              </p:cNvSpPr>
              <p:nvPr/>
            </p:nvSpPr>
            <p:spPr>
              <a:xfrm>
                <a:off x="4651119"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a:extLst>
                <a:ext uri="{FF2B5EF4-FFF2-40B4-BE49-F238E27FC236}">
                  <a16:creationId xmlns:a16="http://schemas.microsoft.com/office/drawing/2014/main" id="{5FFA9E94-1C66-4877-A1B4-AE2E5C7F24A0}"/>
                </a:ext>
              </a:extLst>
            </p:cNvPr>
            <p:cNvGrpSpPr/>
            <p:nvPr/>
          </p:nvGrpSpPr>
          <p:grpSpPr>
            <a:xfrm>
              <a:off x="1857600" y="1170405"/>
              <a:ext cx="108012" cy="1348679"/>
              <a:chOff x="4125396" y="3803121"/>
              <a:chExt cx="108012" cy="1348679"/>
            </a:xfrm>
          </p:grpSpPr>
          <p:sp>
            <p:nvSpPr>
              <p:cNvPr id="117" name="円/楕円 23">
                <a:extLst>
                  <a:ext uri="{FF2B5EF4-FFF2-40B4-BE49-F238E27FC236}">
                    <a16:creationId xmlns:a16="http://schemas.microsoft.com/office/drawing/2014/main" id="{76CCFF9D-C159-4D65-97E5-7F7020463FDB}"/>
                  </a:ext>
                </a:extLst>
              </p:cNvPr>
              <p:cNvSpPr>
                <a:spLocks noChangeAspect="1"/>
              </p:cNvSpPr>
              <p:nvPr/>
            </p:nvSpPr>
            <p:spPr>
              <a:xfrm>
                <a:off x="4125396"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円/楕円 23">
                <a:extLst>
                  <a:ext uri="{FF2B5EF4-FFF2-40B4-BE49-F238E27FC236}">
                    <a16:creationId xmlns:a16="http://schemas.microsoft.com/office/drawing/2014/main" id="{5A533467-2A48-4867-AA9D-4C30C090D72C}"/>
                  </a:ext>
                </a:extLst>
              </p:cNvPr>
              <p:cNvSpPr>
                <a:spLocks noChangeAspect="1"/>
              </p:cNvSpPr>
              <p:nvPr/>
            </p:nvSpPr>
            <p:spPr>
              <a:xfrm>
                <a:off x="4125396"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23">
                <a:extLst>
                  <a:ext uri="{FF2B5EF4-FFF2-40B4-BE49-F238E27FC236}">
                    <a16:creationId xmlns:a16="http://schemas.microsoft.com/office/drawing/2014/main" id="{51D42C8F-14EA-4348-9531-808148B44508}"/>
                  </a:ext>
                </a:extLst>
              </p:cNvPr>
              <p:cNvSpPr>
                <a:spLocks noChangeAspect="1"/>
              </p:cNvSpPr>
              <p:nvPr/>
            </p:nvSpPr>
            <p:spPr>
              <a:xfrm>
                <a:off x="4125396"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23">
                <a:extLst>
                  <a:ext uri="{FF2B5EF4-FFF2-40B4-BE49-F238E27FC236}">
                    <a16:creationId xmlns:a16="http://schemas.microsoft.com/office/drawing/2014/main" id="{5BC73ABB-2C38-4E05-B7DF-B20338895C8B}"/>
                  </a:ext>
                </a:extLst>
              </p:cNvPr>
              <p:cNvSpPr>
                <a:spLocks noChangeAspect="1"/>
              </p:cNvSpPr>
              <p:nvPr/>
            </p:nvSpPr>
            <p:spPr>
              <a:xfrm>
                <a:off x="4125396"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23">
                <a:extLst>
                  <a:ext uri="{FF2B5EF4-FFF2-40B4-BE49-F238E27FC236}">
                    <a16:creationId xmlns:a16="http://schemas.microsoft.com/office/drawing/2014/main" id="{FC8846B9-16A9-4E96-BDDB-5EBE8974BD6F}"/>
                  </a:ext>
                </a:extLst>
              </p:cNvPr>
              <p:cNvSpPr>
                <a:spLocks noChangeAspect="1"/>
              </p:cNvSpPr>
              <p:nvPr/>
            </p:nvSpPr>
            <p:spPr>
              <a:xfrm>
                <a:off x="4125396"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a:extLst>
                <a:ext uri="{FF2B5EF4-FFF2-40B4-BE49-F238E27FC236}">
                  <a16:creationId xmlns:a16="http://schemas.microsoft.com/office/drawing/2014/main" id="{F441CDBE-AFE4-4C22-A9B5-BE24BE3F1B52}"/>
                </a:ext>
              </a:extLst>
            </p:cNvPr>
            <p:cNvGrpSpPr/>
            <p:nvPr/>
          </p:nvGrpSpPr>
          <p:grpSpPr>
            <a:xfrm>
              <a:off x="1267200" y="1170405"/>
              <a:ext cx="108012" cy="1348679"/>
              <a:chOff x="3599673" y="3803121"/>
              <a:chExt cx="108012" cy="1348679"/>
            </a:xfrm>
          </p:grpSpPr>
          <p:sp>
            <p:nvSpPr>
              <p:cNvPr id="112" name="円/楕円 23">
                <a:extLst>
                  <a:ext uri="{FF2B5EF4-FFF2-40B4-BE49-F238E27FC236}">
                    <a16:creationId xmlns:a16="http://schemas.microsoft.com/office/drawing/2014/main" id="{339091F1-25A8-43FE-B7C0-28F34A7A4D8C}"/>
                  </a:ext>
                </a:extLst>
              </p:cNvPr>
              <p:cNvSpPr>
                <a:spLocks noChangeAspect="1"/>
              </p:cNvSpPr>
              <p:nvPr/>
            </p:nvSpPr>
            <p:spPr>
              <a:xfrm>
                <a:off x="3599673"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円/楕円 23">
                <a:extLst>
                  <a:ext uri="{FF2B5EF4-FFF2-40B4-BE49-F238E27FC236}">
                    <a16:creationId xmlns:a16="http://schemas.microsoft.com/office/drawing/2014/main" id="{6917820F-AE42-4C7E-904D-0D68D376BAFD}"/>
                  </a:ext>
                </a:extLst>
              </p:cNvPr>
              <p:cNvSpPr>
                <a:spLocks noChangeAspect="1"/>
              </p:cNvSpPr>
              <p:nvPr/>
            </p:nvSpPr>
            <p:spPr>
              <a:xfrm>
                <a:off x="3599673"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23">
                <a:extLst>
                  <a:ext uri="{FF2B5EF4-FFF2-40B4-BE49-F238E27FC236}">
                    <a16:creationId xmlns:a16="http://schemas.microsoft.com/office/drawing/2014/main" id="{863C78D8-97DF-4411-8119-8D4C2202FE46}"/>
                  </a:ext>
                </a:extLst>
              </p:cNvPr>
              <p:cNvSpPr>
                <a:spLocks noChangeAspect="1"/>
              </p:cNvSpPr>
              <p:nvPr/>
            </p:nvSpPr>
            <p:spPr>
              <a:xfrm>
                <a:off x="3599673"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23">
                <a:extLst>
                  <a:ext uri="{FF2B5EF4-FFF2-40B4-BE49-F238E27FC236}">
                    <a16:creationId xmlns:a16="http://schemas.microsoft.com/office/drawing/2014/main" id="{C375DEDE-C8D2-49A0-AC71-33455E3AC530}"/>
                  </a:ext>
                </a:extLst>
              </p:cNvPr>
              <p:cNvSpPr>
                <a:spLocks noChangeAspect="1"/>
              </p:cNvSpPr>
              <p:nvPr/>
            </p:nvSpPr>
            <p:spPr>
              <a:xfrm>
                <a:off x="3599673"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23">
                <a:extLst>
                  <a:ext uri="{FF2B5EF4-FFF2-40B4-BE49-F238E27FC236}">
                    <a16:creationId xmlns:a16="http://schemas.microsoft.com/office/drawing/2014/main" id="{9EEACCB8-0877-4A3C-B2C9-756B53C88E2A}"/>
                  </a:ext>
                </a:extLst>
              </p:cNvPr>
              <p:cNvSpPr>
                <a:spLocks noChangeAspect="1"/>
              </p:cNvSpPr>
              <p:nvPr/>
            </p:nvSpPr>
            <p:spPr>
              <a:xfrm>
                <a:off x="3599673"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グループ化 105">
              <a:extLst>
                <a:ext uri="{FF2B5EF4-FFF2-40B4-BE49-F238E27FC236}">
                  <a16:creationId xmlns:a16="http://schemas.microsoft.com/office/drawing/2014/main" id="{9332C425-530A-4B59-B0FE-101C29420DF6}"/>
                </a:ext>
              </a:extLst>
            </p:cNvPr>
            <p:cNvGrpSpPr/>
            <p:nvPr/>
          </p:nvGrpSpPr>
          <p:grpSpPr>
            <a:xfrm>
              <a:off x="634033" y="1170405"/>
              <a:ext cx="108012" cy="1348679"/>
              <a:chOff x="3073950" y="3803121"/>
              <a:chExt cx="108012" cy="1348679"/>
            </a:xfrm>
          </p:grpSpPr>
          <p:sp>
            <p:nvSpPr>
              <p:cNvPr id="107" name="円/楕円 23">
                <a:extLst>
                  <a:ext uri="{FF2B5EF4-FFF2-40B4-BE49-F238E27FC236}">
                    <a16:creationId xmlns:a16="http://schemas.microsoft.com/office/drawing/2014/main" id="{6B715E63-3F56-4407-920A-6A2FB686796C}"/>
                  </a:ext>
                </a:extLst>
              </p:cNvPr>
              <p:cNvSpPr>
                <a:spLocks noChangeAspect="1"/>
              </p:cNvSpPr>
              <p:nvPr/>
            </p:nvSpPr>
            <p:spPr>
              <a:xfrm>
                <a:off x="3073950"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円/楕円 23">
                <a:extLst>
                  <a:ext uri="{FF2B5EF4-FFF2-40B4-BE49-F238E27FC236}">
                    <a16:creationId xmlns:a16="http://schemas.microsoft.com/office/drawing/2014/main" id="{32CF932D-FD48-4CB6-9B25-8914AF0B49BC}"/>
                  </a:ext>
                </a:extLst>
              </p:cNvPr>
              <p:cNvSpPr>
                <a:spLocks noChangeAspect="1"/>
              </p:cNvSpPr>
              <p:nvPr/>
            </p:nvSpPr>
            <p:spPr>
              <a:xfrm>
                <a:off x="3073950"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23">
                <a:extLst>
                  <a:ext uri="{FF2B5EF4-FFF2-40B4-BE49-F238E27FC236}">
                    <a16:creationId xmlns:a16="http://schemas.microsoft.com/office/drawing/2014/main" id="{E9374138-DA75-4A07-BCA1-B5A10CDC83E5}"/>
                  </a:ext>
                </a:extLst>
              </p:cNvPr>
              <p:cNvSpPr>
                <a:spLocks noChangeAspect="1"/>
              </p:cNvSpPr>
              <p:nvPr/>
            </p:nvSpPr>
            <p:spPr>
              <a:xfrm>
                <a:off x="3073950"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23">
                <a:extLst>
                  <a:ext uri="{FF2B5EF4-FFF2-40B4-BE49-F238E27FC236}">
                    <a16:creationId xmlns:a16="http://schemas.microsoft.com/office/drawing/2014/main" id="{BA60D316-2372-4DDE-A58D-24B290B0B06F}"/>
                  </a:ext>
                </a:extLst>
              </p:cNvPr>
              <p:cNvSpPr>
                <a:spLocks noChangeAspect="1"/>
              </p:cNvSpPr>
              <p:nvPr/>
            </p:nvSpPr>
            <p:spPr>
              <a:xfrm>
                <a:off x="3073950"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23">
                <a:extLst>
                  <a:ext uri="{FF2B5EF4-FFF2-40B4-BE49-F238E27FC236}">
                    <a16:creationId xmlns:a16="http://schemas.microsoft.com/office/drawing/2014/main" id="{B90F2BDD-CE0D-459F-B5CA-AA6BAEEDBDF0}"/>
                  </a:ext>
                </a:extLst>
              </p:cNvPr>
              <p:cNvSpPr>
                <a:spLocks noChangeAspect="1"/>
              </p:cNvSpPr>
              <p:nvPr/>
            </p:nvSpPr>
            <p:spPr>
              <a:xfrm>
                <a:off x="3073950"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title"/>
          </p:nvPr>
        </p:nvSpPr>
        <p:spPr/>
        <p:txBody>
          <a:bodyPr/>
          <a:lstStyle/>
          <a:p>
            <a:r>
              <a:rPr lang="ja-JP" altLang="en-US" dirty="0"/>
              <a:t>結晶を面の集合と考える</a:t>
            </a:r>
            <a:endParaRPr lang="en-US" altLang="ja-JP" dirty="0"/>
          </a:p>
        </p:txBody>
      </p:sp>
      <p:sp>
        <p:nvSpPr>
          <p:cNvPr id="3" name="テキスト プレースホルダー 2"/>
          <p:cNvSpPr>
            <a:spLocks noGrp="1"/>
          </p:cNvSpPr>
          <p:nvPr>
            <p:ph type="body" sz="quarter" idx="13"/>
          </p:nvPr>
        </p:nvSpPr>
        <p:spPr/>
        <p:txBody>
          <a:bodyPr/>
          <a:lstStyle/>
          <a:p>
            <a:r>
              <a:rPr lang="ja-JP" altLang="en-US" dirty="0"/>
              <a:t>格子振動</a:t>
            </a:r>
            <a:endParaRPr lang="en-US" altLang="ja-JP" dirty="0"/>
          </a:p>
        </p:txBody>
      </p:sp>
      <p:sp>
        <p:nvSpPr>
          <p:cNvPr id="51" name="円形吹き出し 47">
            <a:extLst>
              <a:ext uri="{FF2B5EF4-FFF2-40B4-BE49-F238E27FC236}">
                <a16:creationId xmlns:a16="http://schemas.microsoft.com/office/drawing/2014/main" id="{D1FA3039-90FF-4719-A95A-00CB36ECA05D}"/>
              </a:ext>
            </a:extLst>
          </p:cNvPr>
          <p:cNvSpPr/>
          <p:nvPr/>
        </p:nvSpPr>
        <p:spPr>
          <a:xfrm>
            <a:off x="1267200" y="3002024"/>
            <a:ext cx="1750800" cy="1147056"/>
          </a:xfrm>
          <a:prstGeom prst="wedgeEllipseCallout">
            <a:avLst>
              <a:gd name="adj1" fmla="val -15295"/>
              <a:gd name="adj2" fmla="val -66157"/>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600" dirty="0">
                <a:solidFill>
                  <a:prstClr val="black"/>
                </a:solidFill>
                <a:effectLst>
                  <a:glow rad="177800">
                    <a:prstClr val="white"/>
                  </a:glow>
                </a:effectLst>
              </a:rPr>
              <a:t>面内の分子が</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すべて同じ</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動きをする場合</a:t>
            </a:r>
            <a:endParaRPr lang="en-US" altLang="ja-JP" sz="1600" dirty="0">
              <a:solidFill>
                <a:prstClr val="black"/>
              </a:solidFill>
              <a:effectLst>
                <a:glow rad="177800">
                  <a:prstClr val="white"/>
                </a:glow>
              </a:effectLst>
            </a:endParaRPr>
          </a:p>
        </p:txBody>
      </p:sp>
      <p:grpSp>
        <p:nvGrpSpPr>
          <p:cNvPr id="52" name="グループ化 51">
            <a:extLst>
              <a:ext uri="{FF2B5EF4-FFF2-40B4-BE49-F238E27FC236}">
                <a16:creationId xmlns:a16="http://schemas.microsoft.com/office/drawing/2014/main" id="{993BE33B-96E4-4649-AAD0-FC23691B0A85}"/>
              </a:ext>
            </a:extLst>
          </p:cNvPr>
          <p:cNvGrpSpPr/>
          <p:nvPr/>
        </p:nvGrpSpPr>
        <p:grpSpPr>
          <a:xfrm>
            <a:off x="300833" y="2633551"/>
            <a:ext cx="3213240" cy="169277"/>
            <a:chOff x="300833" y="2633551"/>
            <a:chExt cx="3213240" cy="169277"/>
          </a:xfrm>
        </p:grpSpPr>
        <p:grpSp>
          <p:nvGrpSpPr>
            <p:cNvPr id="53" name="グループ化 52">
              <a:extLst>
                <a:ext uri="{FF2B5EF4-FFF2-40B4-BE49-F238E27FC236}">
                  <a16:creationId xmlns:a16="http://schemas.microsoft.com/office/drawing/2014/main" id="{5C2BFA63-EFB8-4BA2-AF91-0A7B12EA5326}"/>
                </a:ext>
              </a:extLst>
            </p:cNvPr>
            <p:cNvGrpSpPr/>
            <p:nvPr/>
          </p:nvGrpSpPr>
          <p:grpSpPr>
            <a:xfrm>
              <a:off x="539552" y="2633551"/>
              <a:ext cx="2974521" cy="169277"/>
              <a:chOff x="1363555" y="4797086"/>
              <a:chExt cx="2974521" cy="169277"/>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D3461EAA-1623-4179-9DA7-17AB0E3B6317}"/>
                      </a:ext>
                    </a:extLst>
                  </p:cNvPr>
                  <p:cNvSpPr txBox="1"/>
                  <p:nvPr/>
                </p:nvSpPr>
                <p:spPr>
                  <a:xfrm>
                    <a:off x="1363555"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363555" y="4797086"/>
                    <a:ext cx="346120" cy="169277"/>
                  </a:xfrm>
                  <a:prstGeom prst="rect">
                    <a:avLst/>
                  </a:prstGeom>
                  <a:blipFill>
                    <a:blip r:embed="rId9"/>
                    <a:stretch>
                      <a:fillRect l="-30357" t="-28571" r="-25000"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3975E623-3C2B-4A40-B6BE-1CAE452D1A81}"/>
                      </a:ext>
                    </a:extLst>
                  </p:cNvPr>
                  <p:cNvSpPr txBox="1"/>
                  <p:nvPr/>
                </p:nvSpPr>
                <p:spPr>
                  <a:xfrm>
                    <a:off x="2414739"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414739" y="4797086"/>
                    <a:ext cx="346120" cy="169277"/>
                  </a:xfrm>
                  <a:prstGeom prst="rect">
                    <a:avLst/>
                  </a:prstGeom>
                  <a:blipFill>
                    <a:blip r:embed="rId10"/>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5BDF5CBB-5D2C-4D03-B647-4F25909C2A3A}"/>
                      </a:ext>
                    </a:extLst>
                  </p:cNvPr>
                  <p:cNvSpPr txBox="1"/>
                  <p:nvPr/>
                </p:nvSpPr>
                <p:spPr>
                  <a:xfrm>
                    <a:off x="2046049" y="4797086"/>
                    <a:ext cx="99066"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046049" y="4797086"/>
                    <a:ext cx="99066" cy="169277"/>
                  </a:xfrm>
                  <a:prstGeom prst="rect">
                    <a:avLst/>
                  </a:prstGeom>
                  <a:blipFill>
                    <a:blip r:embed="rId11"/>
                    <a:stretch>
                      <a:fillRect l="-94118" t="-10714" r="-70588" b="-39286"/>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323DBF9B-9270-4997-AAFA-44D12E2A3157}"/>
                      </a:ext>
                    </a:extLst>
                  </p:cNvPr>
                  <p:cNvSpPr txBox="1"/>
                  <p:nvPr/>
                </p:nvSpPr>
                <p:spPr>
                  <a:xfrm>
                    <a:off x="2937660"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+2</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937660" y="4797086"/>
                    <a:ext cx="346120" cy="169277"/>
                  </a:xfrm>
                  <a:prstGeom prst="rect">
                    <a:avLst/>
                  </a:prstGeom>
                  <a:blipFill>
                    <a:blip r:embed="rId12"/>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26ECB933-9B2D-45E1-98D4-BE6EC11F59A9}"/>
                      </a:ext>
                    </a:extLst>
                  </p:cNvPr>
                  <p:cNvSpPr txBox="1"/>
                  <p:nvPr/>
                </p:nvSpPr>
                <p:spPr>
                  <a:xfrm>
                    <a:off x="3465923" y="4797086"/>
                    <a:ext cx="252954" cy="169277"/>
                  </a:xfrm>
                  <a:prstGeom prst="rect">
                    <a:avLst/>
                  </a:prstGeom>
                  <a:noFill/>
                  <a:effectLst/>
                </p:spPr>
                <p:txBody>
                  <a:bodyPr wrap="none" lIns="0" tIns="0" rIns="0" bIns="0" rtlCol="0" anchor="ctr" anchorCtr="1">
                    <a:spAutoFit/>
                  </a:bodyPr>
                  <a:lstStyle/>
                  <a:p>
                    <a14:m>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a14:m>
                    <a:r>
                      <a:rPr kumimoji="1" lang="en-US" altLang="ja-JP" sz="1100" dirty="0">
                        <a:solidFill>
                          <a:schemeClr val="tx1"/>
                        </a:solidFill>
                        <a:effectLst>
                          <a:glow rad="228600">
                            <a:schemeClr val="bg1"/>
                          </a:glow>
                        </a:effectLst>
                        <a:latin typeface="Cambria Math" panose="02040503050406030204" pitchFamily="18" charset="0"/>
                      </a:rPr>
                      <a:t>+3</a:t>
                    </a:r>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465923" y="4797086"/>
                    <a:ext cx="252954" cy="169277"/>
                  </a:xfrm>
                  <a:prstGeom prst="rect">
                    <a:avLst/>
                  </a:prstGeom>
                  <a:blipFill>
                    <a:blip r:embed="rId13"/>
                    <a:stretch>
                      <a:fillRect l="-38095" t="-67857" r="-59524" b="-85714"/>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05FAB729-D29C-4A9E-9442-175B2E543106}"/>
                      </a:ext>
                    </a:extLst>
                  </p:cNvPr>
                  <p:cNvSpPr txBox="1"/>
                  <p:nvPr/>
                </p:nvSpPr>
                <p:spPr>
                  <a:xfrm>
                    <a:off x="3991956"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+4</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991956" y="4797086"/>
                    <a:ext cx="346120" cy="169277"/>
                  </a:xfrm>
                  <a:prstGeom prst="rect">
                    <a:avLst/>
                  </a:prstGeom>
                  <a:blipFill>
                    <a:blip r:embed="rId14"/>
                    <a:stretch>
                      <a:fillRect l="-28571" t="-28571" r="-25000" b="-46429"/>
                    </a:stretch>
                  </a:blipFill>
                  <a:effectLst/>
                </p:spPr>
                <p:txBody>
                  <a:bodyPr/>
                  <a:lstStyle/>
                  <a:p>
                    <a:r>
                      <a:rPr lang="ja-JP" altLang="en-US">
                        <a:noFill/>
                      </a:rPr>
                      <a:t> </a:t>
                    </a:r>
                  </a:p>
                </p:txBody>
              </p:sp>
            </mc:Fallback>
          </mc:AlternateContent>
        </p:grpSp>
        <p:sp>
          <p:nvSpPr>
            <p:cNvPr id="54" name="テキスト ボックス 53">
              <a:extLst>
                <a:ext uri="{FF2B5EF4-FFF2-40B4-BE49-F238E27FC236}">
                  <a16:creationId xmlns:a16="http://schemas.microsoft.com/office/drawing/2014/main" id="{29FC35EA-FBA1-4273-9629-0FC68FDEE68B}"/>
                </a:ext>
              </a:extLst>
            </p:cNvPr>
            <p:cNvSpPr txBox="1"/>
            <p:nvPr/>
          </p:nvSpPr>
          <p:spPr>
            <a:xfrm>
              <a:off x="300833" y="2633551"/>
              <a:ext cx="141064" cy="169277"/>
            </a:xfrm>
            <a:prstGeom prst="rect">
              <a:avLst/>
            </a:prstGeom>
            <a:noFill/>
            <a:effectLst/>
          </p:spPr>
          <p:txBody>
            <a:bodyPr wrap="none" lIns="0" tIns="0" rIns="0" bIns="0" rtlCol="0" anchor="ctr" anchorCtr="1">
              <a:spAutoFit/>
            </a:bodyPr>
            <a:lstStyle/>
            <a:p>
              <a:r>
                <a:rPr kumimoji="1" lang="ja-JP" altLang="en-US" sz="1100" dirty="0">
                  <a:solidFill>
                    <a:schemeClr val="tx1"/>
                  </a:solidFill>
                  <a:effectLst>
                    <a:glow rad="228600">
                      <a:schemeClr val="bg1"/>
                    </a:glow>
                  </a:effectLst>
                  <a:latin typeface="Cambria Math" panose="02040503050406030204" pitchFamily="18" charset="0"/>
                </a:rPr>
                <a:t>面</a:t>
              </a:r>
            </a:p>
          </p:txBody>
        </p:sp>
      </p:grpSp>
      <p:sp>
        <p:nvSpPr>
          <p:cNvPr id="61" name="Rectangle 1">
            <a:extLst>
              <a:ext uri="{FF2B5EF4-FFF2-40B4-BE49-F238E27FC236}">
                <a16:creationId xmlns:a16="http://schemas.microsoft.com/office/drawing/2014/main" id="{B48DE9B5-D0C3-49D5-A189-DAEA6E5D1F7C}"/>
              </a:ext>
            </a:extLst>
          </p:cNvPr>
          <p:cNvSpPr>
            <a:spLocks noChangeArrowheads="1"/>
          </p:cNvSpPr>
          <p:nvPr/>
        </p:nvSpPr>
        <p:spPr bwMode="auto">
          <a:xfrm>
            <a:off x="251520" y="6272446"/>
            <a:ext cx="8064896" cy="5078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900" dirty="0">
                <a:solidFill>
                  <a:srgbClr val="333333"/>
                </a:solidFill>
                <a:latin typeface="+mn-ea"/>
                <a:cs typeface="メイリオ" pitchFamily="50" charset="-128"/>
              </a:rPr>
              <a:t>参考：</a:t>
            </a:r>
            <a:r>
              <a:rPr lang="ja-JP" altLang="ja-JP" sz="900" dirty="0">
                <a:solidFill>
                  <a:schemeClr val="bg1">
                    <a:lumMod val="50000"/>
                  </a:schemeClr>
                </a:solidFill>
                <a:latin typeface="+mn-ea"/>
                <a:cs typeface="メイリオ" pitchFamily="50" charset="-128"/>
              </a:rPr>
              <a:t> </a:t>
            </a:r>
            <a:br>
              <a:rPr lang="ja-JP" altLang="ja-JP" sz="900" dirty="0">
                <a:latin typeface="+mn-ea"/>
              </a:rPr>
            </a:br>
            <a:br>
              <a:rPr lang="ja-JP" altLang="ja-JP" sz="900" dirty="0">
                <a:latin typeface="+mn-ea"/>
              </a:rPr>
            </a:br>
            <a:r>
              <a:rPr lang="ja-JP" altLang="en-US" sz="900" dirty="0">
                <a:latin typeface="+mn-ea"/>
              </a:rPr>
              <a:t>フォノン　キッテル固体物理学第</a:t>
            </a:r>
            <a:r>
              <a:rPr lang="en-US" altLang="ja-JP" sz="900" dirty="0">
                <a:latin typeface="+mn-ea"/>
              </a:rPr>
              <a:t>6</a:t>
            </a:r>
            <a:r>
              <a:rPr lang="ja-JP" altLang="en-US" sz="900" dirty="0">
                <a:latin typeface="+mn-ea"/>
              </a:rPr>
              <a:t>版上</a:t>
            </a:r>
            <a:r>
              <a:rPr lang="en-US" altLang="ja-JP" sz="900" dirty="0">
                <a:latin typeface="+mn-ea"/>
              </a:rPr>
              <a:t>p.87</a:t>
            </a:r>
          </a:p>
        </p:txBody>
      </p:sp>
    </p:spTree>
    <p:extLst>
      <p:ext uri="{BB962C8B-B14F-4D97-AF65-F5344CB8AC3E}">
        <p14:creationId xmlns:p14="http://schemas.microsoft.com/office/powerpoint/2010/main" val="93495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結晶面の変位　（</a:t>
            </a:r>
            <a:r>
              <a:rPr lang="en-US" altLang="ja-JP" dirty="0"/>
              <a:t>1</a:t>
            </a:r>
            <a:r>
              <a:rPr lang="ja-JP" altLang="en-US" dirty="0"/>
              <a:t>列あたり）</a:t>
            </a:r>
            <a:endParaRPr lang="en-US" altLang="ja-JP" dirty="0"/>
          </a:p>
        </p:txBody>
      </p:sp>
      <p:sp>
        <p:nvSpPr>
          <p:cNvPr id="3" name="テキスト プレースホルダー 2"/>
          <p:cNvSpPr>
            <a:spLocks noGrp="1"/>
          </p:cNvSpPr>
          <p:nvPr>
            <p:ph type="body" sz="quarter" idx="13"/>
          </p:nvPr>
        </p:nvSpPr>
        <p:spPr/>
        <p:txBody>
          <a:bodyPr/>
          <a:lstStyle/>
          <a:p>
            <a:r>
              <a:rPr lang="ja-JP" altLang="en-US" dirty="0"/>
              <a:t>格子振動</a:t>
            </a:r>
            <a:endParaRPr lang="en-US" altLang="ja-JP" dirty="0"/>
          </a:p>
        </p:txBody>
      </p:sp>
      <mc:AlternateContent xmlns:mc="http://schemas.openxmlformats.org/markup-compatibility/2006" xmlns:a14="http://schemas.microsoft.com/office/drawing/2010/main">
        <mc:Choice Requires="a14">
          <p:sp>
            <p:nvSpPr>
              <p:cNvPr id="11" name="正方形/長方形 10"/>
              <p:cNvSpPr/>
              <p:nvPr/>
            </p:nvSpPr>
            <p:spPr>
              <a:xfrm>
                <a:off x="5004048" y="979200"/>
                <a:ext cx="3888432" cy="369332"/>
              </a:xfrm>
              <a:prstGeom prst="rect">
                <a:avLst/>
              </a:prstGeom>
            </p:spPr>
            <p:txBody>
              <a:bodyPr wrap="square">
                <a:spAutoFit/>
              </a:bodyPr>
              <a:lstStyle/>
              <a:p>
                <a:pPr lvl="0"/>
                <a14:m>
                  <m:oMath xmlns:m="http://schemas.openxmlformats.org/officeDocument/2006/math">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a:rPr>
                          <m:t>𝑢</m:t>
                        </m:r>
                      </m:e>
                      <m:sub>
                        <m:r>
                          <a:rPr lang="en-US" altLang="ja-JP" i="1">
                            <a:solidFill>
                              <a:schemeClr val="tx1">
                                <a:lumMod val="75000"/>
                                <a:lumOff val="25000"/>
                              </a:schemeClr>
                            </a:solidFill>
                            <a:latin typeface="Cambria Math"/>
                          </a:rPr>
                          <m:t>𝑠</m:t>
                        </m:r>
                      </m:sub>
                    </m:sSub>
                  </m:oMath>
                </a14:m>
                <a:r>
                  <a:rPr lang="en-US" altLang="ja-JP" dirty="0">
                    <a:solidFill>
                      <a:schemeClr val="tx1">
                        <a:lumMod val="75000"/>
                        <a:lumOff val="25000"/>
                      </a:schemeClr>
                    </a:solidFill>
                  </a:rPr>
                  <a:t>	: </a:t>
                </a:r>
                <a:r>
                  <a:rPr lang="ja-JP" altLang="en-US" dirty="0">
                    <a:solidFill>
                      <a:schemeClr val="tx1">
                        <a:lumMod val="75000"/>
                        <a:lumOff val="25000"/>
                      </a:schemeClr>
                    </a:solidFill>
                  </a:rPr>
                  <a:t>面</a:t>
                </a:r>
                <a14:m>
                  <m:oMath xmlns:m="http://schemas.openxmlformats.org/officeDocument/2006/math">
                    <m:r>
                      <a:rPr lang="en-US" altLang="ja-JP" i="1">
                        <a:solidFill>
                          <a:schemeClr val="tx1">
                            <a:lumMod val="75000"/>
                            <a:lumOff val="25000"/>
                          </a:schemeClr>
                        </a:solidFill>
                        <a:latin typeface="Cambria Math"/>
                      </a:rPr>
                      <m:t>𝑠</m:t>
                    </m:r>
                  </m:oMath>
                </a14:m>
                <a:r>
                  <a:rPr lang="ja-JP" altLang="en-US" dirty="0">
                    <a:solidFill>
                      <a:schemeClr val="tx1">
                        <a:lumMod val="75000"/>
                        <a:lumOff val="25000"/>
                      </a:schemeClr>
                    </a:solidFill>
                  </a:rPr>
                  <a:t>の変位</a:t>
                </a:r>
                <a:endParaRPr lang="en-US" altLang="ja-JP" dirty="0">
                  <a:solidFill>
                    <a:schemeClr val="tx1">
                      <a:lumMod val="75000"/>
                      <a:lumOff val="25000"/>
                    </a:schemeClr>
                  </a:solidFill>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5004048" y="979200"/>
                <a:ext cx="3888432" cy="369332"/>
              </a:xfrm>
              <a:prstGeom prst="rect">
                <a:avLst/>
              </a:prstGeom>
              <a:blipFill>
                <a:blip r:embed="rId3"/>
                <a:stretch>
                  <a:fillRect t="-15000" b="-28333"/>
                </a:stretch>
              </a:blipFill>
            </p:spPr>
            <p:txBody>
              <a:bodyPr/>
              <a:lstStyle/>
              <a:p>
                <a:r>
                  <a:rPr lang="ja-JP" altLang="en-US">
                    <a:noFill/>
                  </a:rPr>
                  <a:t> </a:t>
                </a:r>
              </a:p>
            </p:txBody>
          </p:sp>
        </mc:Fallback>
      </mc:AlternateContent>
      <p:grpSp>
        <p:nvGrpSpPr>
          <p:cNvPr id="6" name="点線グループ化 5"/>
          <p:cNvGrpSpPr/>
          <p:nvPr/>
        </p:nvGrpSpPr>
        <p:grpSpPr>
          <a:xfrm>
            <a:off x="688696" y="1124744"/>
            <a:ext cx="2627960" cy="1440000"/>
            <a:chOff x="1584000" y="3240000"/>
            <a:chExt cx="2627960" cy="1440000"/>
          </a:xfrm>
        </p:grpSpPr>
        <p:sp>
          <p:nvSpPr>
            <p:cNvPr id="4" name="フリーフォーム 3"/>
            <p:cNvSpPr/>
            <p:nvPr/>
          </p:nvSpPr>
          <p:spPr>
            <a:xfrm>
              <a:off x="158400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2109592"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2635184"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160776"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3686368"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21196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グループ化 92">
            <a:extLst>
              <a:ext uri="{FF2B5EF4-FFF2-40B4-BE49-F238E27FC236}">
                <a16:creationId xmlns:a16="http://schemas.microsoft.com/office/drawing/2014/main" id="{3EAF07D2-21E1-435B-81F9-FE3AA541E3C3}"/>
              </a:ext>
            </a:extLst>
          </p:cNvPr>
          <p:cNvGrpSpPr/>
          <p:nvPr/>
        </p:nvGrpSpPr>
        <p:grpSpPr>
          <a:xfrm>
            <a:off x="634033" y="1170405"/>
            <a:ext cx="2627579" cy="1348679"/>
            <a:chOff x="634033" y="1170405"/>
            <a:chExt cx="2627579" cy="1348679"/>
          </a:xfrm>
        </p:grpSpPr>
        <p:grpSp>
          <p:nvGrpSpPr>
            <p:cNvPr id="94" name="グループ化 93">
              <a:extLst>
                <a:ext uri="{FF2B5EF4-FFF2-40B4-BE49-F238E27FC236}">
                  <a16:creationId xmlns:a16="http://schemas.microsoft.com/office/drawing/2014/main" id="{19CF560A-57A0-47DB-8018-CB1CF3D09F44}"/>
                </a:ext>
              </a:extLst>
            </p:cNvPr>
            <p:cNvGrpSpPr/>
            <p:nvPr/>
          </p:nvGrpSpPr>
          <p:grpSpPr>
            <a:xfrm>
              <a:off x="3153600" y="1170405"/>
              <a:ext cx="108012" cy="1348679"/>
              <a:chOff x="5702567" y="3803121"/>
              <a:chExt cx="108012" cy="1348679"/>
            </a:xfrm>
          </p:grpSpPr>
          <p:sp>
            <p:nvSpPr>
              <p:cNvPr id="125" name="円/楕円 23">
                <a:extLst>
                  <a:ext uri="{FF2B5EF4-FFF2-40B4-BE49-F238E27FC236}">
                    <a16:creationId xmlns:a16="http://schemas.microsoft.com/office/drawing/2014/main" id="{F160073E-9FDC-4A2B-A6EF-0B3E7D9F3B95}"/>
                  </a:ext>
                </a:extLst>
              </p:cNvPr>
              <p:cNvSpPr>
                <a:spLocks noChangeAspect="1"/>
              </p:cNvSpPr>
              <p:nvPr/>
            </p:nvSpPr>
            <p:spPr>
              <a:xfrm>
                <a:off x="5702567"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円/楕円 23">
                <a:extLst>
                  <a:ext uri="{FF2B5EF4-FFF2-40B4-BE49-F238E27FC236}">
                    <a16:creationId xmlns:a16="http://schemas.microsoft.com/office/drawing/2014/main" id="{8205CFA6-754D-4F44-8D60-FDD809375DE0}"/>
                  </a:ext>
                </a:extLst>
              </p:cNvPr>
              <p:cNvSpPr>
                <a:spLocks noChangeAspect="1"/>
              </p:cNvSpPr>
              <p:nvPr/>
            </p:nvSpPr>
            <p:spPr>
              <a:xfrm>
                <a:off x="5702567"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23">
                <a:extLst>
                  <a:ext uri="{FF2B5EF4-FFF2-40B4-BE49-F238E27FC236}">
                    <a16:creationId xmlns:a16="http://schemas.microsoft.com/office/drawing/2014/main" id="{FBC430D2-AA88-409F-BEE8-16173D9E6723}"/>
                  </a:ext>
                </a:extLst>
              </p:cNvPr>
              <p:cNvSpPr>
                <a:spLocks noChangeAspect="1"/>
              </p:cNvSpPr>
              <p:nvPr/>
            </p:nvSpPr>
            <p:spPr>
              <a:xfrm>
                <a:off x="5702567"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円/楕円 23">
                <a:extLst>
                  <a:ext uri="{FF2B5EF4-FFF2-40B4-BE49-F238E27FC236}">
                    <a16:creationId xmlns:a16="http://schemas.microsoft.com/office/drawing/2014/main" id="{E9DD2642-C6E5-40C7-9722-B6D494DE1F2F}"/>
                  </a:ext>
                </a:extLst>
              </p:cNvPr>
              <p:cNvSpPr>
                <a:spLocks noChangeAspect="1"/>
              </p:cNvSpPr>
              <p:nvPr/>
            </p:nvSpPr>
            <p:spPr>
              <a:xfrm>
                <a:off x="5702567"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23">
                <a:extLst>
                  <a:ext uri="{FF2B5EF4-FFF2-40B4-BE49-F238E27FC236}">
                    <a16:creationId xmlns:a16="http://schemas.microsoft.com/office/drawing/2014/main" id="{45C27AB8-F7DF-4ED4-9754-6F0979EC81D0}"/>
                  </a:ext>
                </a:extLst>
              </p:cNvPr>
              <p:cNvSpPr>
                <a:spLocks noChangeAspect="1"/>
              </p:cNvSpPr>
              <p:nvPr/>
            </p:nvSpPr>
            <p:spPr>
              <a:xfrm>
                <a:off x="5702567"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a:extLst>
                <a:ext uri="{FF2B5EF4-FFF2-40B4-BE49-F238E27FC236}">
                  <a16:creationId xmlns:a16="http://schemas.microsoft.com/office/drawing/2014/main" id="{82581D31-49CB-438C-ACE4-F369D394DC69}"/>
                </a:ext>
              </a:extLst>
            </p:cNvPr>
            <p:cNvGrpSpPr/>
            <p:nvPr/>
          </p:nvGrpSpPr>
          <p:grpSpPr>
            <a:xfrm>
              <a:off x="2736925" y="1170405"/>
              <a:ext cx="108012" cy="1348679"/>
              <a:chOff x="5176842" y="3803121"/>
              <a:chExt cx="108012" cy="1348679"/>
            </a:xfrm>
          </p:grpSpPr>
          <p:sp>
            <p:nvSpPr>
              <p:cNvPr id="120" name="円/楕円 23">
                <a:extLst>
                  <a:ext uri="{FF2B5EF4-FFF2-40B4-BE49-F238E27FC236}">
                    <a16:creationId xmlns:a16="http://schemas.microsoft.com/office/drawing/2014/main" id="{8F35D175-4B8D-4EA0-8C68-AD0EF1B09455}"/>
                  </a:ext>
                </a:extLst>
              </p:cNvPr>
              <p:cNvSpPr>
                <a:spLocks noChangeAspect="1"/>
              </p:cNvSpPr>
              <p:nvPr/>
            </p:nvSpPr>
            <p:spPr>
              <a:xfrm>
                <a:off x="5176842"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円/楕円 23">
                <a:extLst>
                  <a:ext uri="{FF2B5EF4-FFF2-40B4-BE49-F238E27FC236}">
                    <a16:creationId xmlns:a16="http://schemas.microsoft.com/office/drawing/2014/main" id="{A307BE7F-C2AF-4CC1-B634-3C0CBF83468D}"/>
                  </a:ext>
                </a:extLst>
              </p:cNvPr>
              <p:cNvSpPr>
                <a:spLocks noChangeAspect="1"/>
              </p:cNvSpPr>
              <p:nvPr/>
            </p:nvSpPr>
            <p:spPr>
              <a:xfrm>
                <a:off x="5176842"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23">
                <a:extLst>
                  <a:ext uri="{FF2B5EF4-FFF2-40B4-BE49-F238E27FC236}">
                    <a16:creationId xmlns:a16="http://schemas.microsoft.com/office/drawing/2014/main" id="{B8550FAF-F5DB-4F48-A813-1916DA80699F}"/>
                  </a:ext>
                </a:extLst>
              </p:cNvPr>
              <p:cNvSpPr>
                <a:spLocks noChangeAspect="1"/>
              </p:cNvSpPr>
              <p:nvPr/>
            </p:nvSpPr>
            <p:spPr>
              <a:xfrm>
                <a:off x="5176842"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円/楕円 23">
                <a:extLst>
                  <a:ext uri="{FF2B5EF4-FFF2-40B4-BE49-F238E27FC236}">
                    <a16:creationId xmlns:a16="http://schemas.microsoft.com/office/drawing/2014/main" id="{AB1528FC-3414-4E72-9A6C-08B17CDE08AF}"/>
                  </a:ext>
                </a:extLst>
              </p:cNvPr>
              <p:cNvSpPr>
                <a:spLocks noChangeAspect="1"/>
              </p:cNvSpPr>
              <p:nvPr/>
            </p:nvSpPr>
            <p:spPr>
              <a:xfrm>
                <a:off x="5176842"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23">
                <a:extLst>
                  <a:ext uri="{FF2B5EF4-FFF2-40B4-BE49-F238E27FC236}">
                    <a16:creationId xmlns:a16="http://schemas.microsoft.com/office/drawing/2014/main" id="{38D56AA7-6E57-4784-A10C-AACA3AAD0D23}"/>
                  </a:ext>
                </a:extLst>
              </p:cNvPr>
              <p:cNvSpPr>
                <a:spLocks noChangeAspect="1"/>
              </p:cNvSpPr>
              <p:nvPr/>
            </p:nvSpPr>
            <p:spPr>
              <a:xfrm>
                <a:off x="5176842"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a:extLst>
                <a:ext uri="{FF2B5EF4-FFF2-40B4-BE49-F238E27FC236}">
                  <a16:creationId xmlns:a16="http://schemas.microsoft.com/office/drawing/2014/main" id="{C6BFD4D0-0D30-4B6C-AEB9-0DE756D0F2C5}"/>
                </a:ext>
              </a:extLst>
            </p:cNvPr>
            <p:cNvGrpSpPr/>
            <p:nvPr/>
          </p:nvGrpSpPr>
          <p:grpSpPr>
            <a:xfrm>
              <a:off x="2322000" y="1170405"/>
              <a:ext cx="108012" cy="1348679"/>
              <a:chOff x="4651119" y="3803121"/>
              <a:chExt cx="108012" cy="1348679"/>
            </a:xfrm>
          </p:grpSpPr>
          <p:sp>
            <p:nvSpPr>
              <p:cNvPr id="115" name="円/楕円 23">
                <a:extLst>
                  <a:ext uri="{FF2B5EF4-FFF2-40B4-BE49-F238E27FC236}">
                    <a16:creationId xmlns:a16="http://schemas.microsoft.com/office/drawing/2014/main" id="{746F099F-83F0-483C-8D1A-4FFEFCC06E35}"/>
                  </a:ext>
                </a:extLst>
              </p:cNvPr>
              <p:cNvSpPr>
                <a:spLocks noChangeAspect="1"/>
              </p:cNvSpPr>
              <p:nvPr/>
            </p:nvSpPr>
            <p:spPr>
              <a:xfrm>
                <a:off x="4651119"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円/楕円 23">
                <a:extLst>
                  <a:ext uri="{FF2B5EF4-FFF2-40B4-BE49-F238E27FC236}">
                    <a16:creationId xmlns:a16="http://schemas.microsoft.com/office/drawing/2014/main" id="{517A597B-F8B4-4AE4-B71F-8C396A288C52}"/>
                  </a:ext>
                </a:extLst>
              </p:cNvPr>
              <p:cNvSpPr>
                <a:spLocks noChangeAspect="1"/>
              </p:cNvSpPr>
              <p:nvPr/>
            </p:nvSpPr>
            <p:spPr>
              <a:xfrm>
                <a:off x="4651119"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23">
                <a:extLst>
                  <a:ext uri="{FF2B5EF4-FFF2-40B4-BE49-F238E27FC236}">
                    <a16:creationId xmlns:a16="http://schemas.microsoft.com/office/drawing/2014/main" id="{7556BDE4-29D3-4931-AFC8-18AA60E41DA7}"/>
                  </a:ext>
                </a:extLst>
              </p:cNvPr>
              <p:cNvSpPr>
                <a:spLocks noChangeAspect="1"/>
              </p:cNvSpPr>
              <p:nvPr/>
            </p:nvSpPr>
            <p:spPr>
              <a:xfrm>
                <a:off x="4651119"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円/楕円 23">
                <a:extLst>
                  <a:ext uri="{FF2B5EF4-FFF2-40B4-BE49-F238E27FC236}">
                    <a16:creationId xmlns:a16="http://schemas.microsoft.com/office/drawing/2014/main" id="{061F5FF7-C4EB-45DB-BA19-21A3A9153F91}"/>
                  </a:ext>
                </a:extLst>
              </p:cNvPr>
              <p:cNvSpPr>
                <a:spLocks noChangeAspect="1"/>
              </p:cNvSpPr>
              <p:nvPr/>
            </p:nvSpPr>
            <p:spPr>
              <a:xfrm>
                <a:off x="4651119"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円/楕円 23">
                <a:extLst>
                  <a:ext uri="{FF2B5EF4-FFF2-40B4-BE49-F238E27FC236}">
                    <a16:creationId xmlns:a16="http://schemas.microsoft.com/office/drawing/2014/main" id="{4BB198DB-3860-4700-AF1B-23773B847175}"/>
                  </a:ext>
                </a:extLst>
              </p:cNvPr>
              <p:cNvSpPr>
                <a:spLocks noChangeAspect="1"/>
              </p:cNvSpPr>
              <p:nvPr/>
            </p:nvSpPr>
            <p:spPr>
              <a:xfrm>
                <a:off x="4651119"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4C683FA8-E174-4AA7-88EB-AEA08CF77D86}"/>
                </a:ext>
              </a:extLst>
            </p:cNvPr>
            <p:cNvGrpSpPr/>
            <p:nvPr/>
          </p:nvGrpSpPr>
          <p:grpSpPr>
            <a:xfrm>
              <a:off x="1857600" y="1170405"/>
              <a:ext cx="108012" cy="1348679"/>
              <a:chOff x="4125396" y="3803121"/>
              <a:chExt cx="108012" cy="1348679"/>
            </a:xfrm>
          </p:grpSpPr>
          <p:sp>
            <p:nvSpPr>
              <p:cNvPr id="110" name="円/楕円 23">
                <a:extLst>
                  <a:ext uri="{FF2B5EF4-FFF2-40B4-BE49-F238E27FC236}">
                    <a16:creationId xmlns:a16="http://schemas.microsoft.com/office/drawing/2014/main" id="{41EE77E1-750F-4DE0-90D1-AF8BCE1F0FE1}"/>
                  </a:ext>
                </a:extLst>
              </p:cNvPr>
              <p:cNvSpPr>
                <a:spLocks noChangeAspect="1"/>
              </p:cNvSpPr>
              <p:nvPr/>
            </p:nvSpPr>
            <p:spPr>
              <a:xfrm>
                <a:off x="4125396"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 name="円/楕円 23">
                <a:extLst>
                  <a:ext uri="{FF2B5EF4-FFF2-40B4-BE49-F238E27FC236}">
                    <a16:creationId xmlns:a16="http://schemas.microsoft.com/office/drawing/2014/main" id="{53D3DE00-9BFB-4E02-AAB1-2951A6F8068F}"/>
                  </a:ext>
                </a:extLst>
              </p:cNvPr>
              <p:cNvSpPr>
                <a:spLocks noChangeAspect="1"/>
              </p:cNvSpPr>
              <p:nvPr/>
            </p:nvSpPr>
            <p:spPr>
              <a:xfrm>
                <a:off x="4125396"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23">
                <a:extLst>
                  <a:ext uri="{FF2B5EF4-FFF2-40B4-BE49-F238E27FC236}">
                    <a16:creationId xmlns:a16="http://schemas.microsoft.com/office/drawing/2014/main" id="{AC1B946E-88E6-4B84-A579-7AC99381DFD0}"/>
                  </a:ext>
                </a:extLst>
              </p:cNvPr>
              <p:cNvSpPr>
                <a:spLocks noChangeAspect="1"/>
              </p:cNvSpPr>
              <p:nvPr/>
            </p:nvSpPr>
            <p:spPr>
              <a:xfrm>
                <a:off x="4125396"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23">
                <a:extLst>
                  <a:ext uri="{FF2B5EF4-FFF2-40B4-BE49-F238E27FC236}">
                    <a16:creationId xmlns:a16="http://schemas.microsoft.com/office/drawing/2014/main" id="{E4A4A833-7038-45A7-8991-90E2D7221719}"/>
                  </a:ext>
                </a:extLst>
              </p:cNvPr>
              <p:cNvSpPr>
                <a:spLocks noChangeAspect="1"/>
              </p:cNvSpPr>
              <p:nvPr/>
            </p:nvSpPr>
            <p:spPr>
              <a:xfrm>
                <a:off x="4125396"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23">
                <a:extLst>
                  <a:ext uri="{FF2B5EF4-FFF2-40B4-BE49-F238E27FC236}">
                    <a16:creationId xmlns:a16="http://schemas.microsoft.com/office/drawing/2014/main" id="{24CC6655-F46F-4DA1-A91E-C46A3C7AF86F}"/>
                  </a:ext>
                </a:extLst>
              </p:cNvPr>
              <p:cNvSpPr>
                <a:spLocks noChangeAspect="1"/>
              </p:cNvSpPr>
              <p:nvPr/>
            </p:nvSpPr>
            <p:spPr>
              <a:xfrm>
                <a:off x="4125396"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a:extLst>
                <a:ext uri="{FF2B5EF4-FFF2-40B4-BE49-F238E27FC236}">
                  <a16:creationId xmlns:a16="http://schemas.microsoft.com/office/drawing/2014/main" id="{371F17E1-077A-4EDE-B7A0-EED5FFA987D0}"/>
                </a:ext>
              </a:extLst>
            </p:cNvPr>
            <p:cNvGrpSpPr/>
            <p:nvPr/>
          </p:nvGrpSpPr>
          <p:grpSpPr>
            <a:xfrm>
              <a:off x="1267200" y="1170405"/>
              <a:ext cx="108012" cy="1348679"/>
              <a:chOff x="3599673" y="3803121"/>
              <a:chExt cx="108012" cy="1348679"/>
            </a:xfrm>
          </p:grpSpPr>
          <p:sp>
            <p:nvSpPr>
              <p:cNvPr id="105" name="円/楕円 23">
                <a:extLst>
                  <a:ext uri="{FF2B5EF4-FFF2-40B4-BE49-F238E27FC236}">
                    <a16:creationId xmlns:a16="http://schemas.microsoft.com/office/drawing/2014/main" id="{34B33B81-4E91-4E39-8157-67AC017CD603}"/>
                  </a:ext>
                </a:extLst>
              </p:cNvPr>
              <p:cNvSpPr>
                <a:spLocks noChangeAspect="1"/>
              </p:cNvSpPr>
              <p:nvPr/>
            </p:nvSpPr>
            <p:spPr>
              <a:xfrm>
                <a:off x="3599673"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円/楕円 23">
                <a:extLst>
                  <a:ext uri="{FF2B5EF4-FFF2-40B4-BE49-F238E27FC236}">
                    <a16:creationId xmlns:a16="http://schemas.microsoft.com/office/drawing/2014/main" id="{E0AAF0AA-52F7-43D2-AFE1-1FA23BA4BA39}"/>
                  </a:ext>
                </a:extLst>
              </p:cNvPr>
              <p:cNvSpPr>
                <a:spLocks noChangeAspect="1"/>
              </p:cNvSpPr>
              <p:nvPr/>
            </p:nvSpPr>
            <p:spPr>
              <a:xfrm>
                <a:off x="3599673"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23">
                <a:extLst>
                  <a:ext uri="{FF2B5EF4-FFF2-40B4-BE49-F238E27FC236}">
                    <a16:creationId xmlns:a16="http://schemas.microsoft.com/office/drawing/2014/main" id="{2B453EA0-40E2-4449-9708-28CD134549B5}"/>
                  </a:ext>
                </a:extLst>
              </p:cNvPr>
              <p:cNvSpPr>
                <a:spLocks noChangeAspect="1"/>
              </p:cNvSpPr>
              <p:nvPr/>
            </p:nvSpPr>
            <p:spPr>
              <a:xfrm>
                <a:off x="3599673"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円/楕円 23">
                <a:extLst>
                  <a:ext uri="{FF2B5EF4-FFF2-40B4-BE49-F238E27FC236}">
                    <a16:creationId xmlns:a16="http://schemas.microsoft.com/office/drawing/2014/main" id="{EBFFF25B-5A10-42CF-AFC5-96DBE69C201F}"/>
                  </a:ext>
                </a:extLst>
              </p:cNvPr>
              <p:cNvSpPr>
                <a:spLocks noChangeAspect="1"/>
              </p:cNvSpPr>
              <p:nvPr/>
            </p:nvSpPr>
            <p:spPr>
              <a:xfrm>
                <a:off x="3599673"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23">
                <a:extLst>
                  <a:ext uri="{FF2B5EF4-FFF2-40B4-BE49-F238E27FC236}">
                    <a16:creationId xmlns:a16="http://schemas.microsoft.com/office/drawing/2014/main" id="{F6184AA9-508F-4DBA-AB5B-959C4B226196}"/>
                  </a:ext>
                </a:extLst>
              </p:cNvPr>
              <p:cNvSpPr>
                <a:spLocks noChangeAspect="1"/>
              </p:cNvSpPr>
              <p:nvPr/>
            </p:nvSpPr>
            <p:spPr>
              <a:xfrm>
                <a:off x="3599673"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a:extLst>
                <a:ext uri="{FF2B5EF4-FFF2-40B4-BE49-F238E27FC236}">
                  <a16:creationId xmlns:a16="http://schemas.microsoft.com/office/drawing/2014/main" id="{E3C4310E-8779-4871-B29B-BEEB830AF528}"/>
                </a:ext>
              </a:extLst>
            </p:cNvPr>
            <p:cNvGrpSpPr/>
            <p:nvPr/>
          </p:nvGrpSpPr>
          <p:grpSpPr>
            <a:xfrm>
              <a:off x="634033" y="1170405"/>
              <a:ext cx="108012" cy="1348679"/>
              <a:chOff x="3073950" y="3803121"/>
              <a:chExt cx="108012" cy="1348679"/>
            </a:xfrm>
          </p:grpSpPr>
          <p:sp>
            <p:nvSpPr>
              <p:cNvPr id="100" name="円/楕円 23">
                <a:extLst>
                  <a:ext uri="{FF2B5EF4-FFF2-40B4-BE49-F238E27FC236}">
                    <a16:creationId xmlns:a16="http://schemas.microsoft.com/office/drawing/2014/main" id="{E2F9F54E-B090-4925-B86F-9126A9CAADB8}"/>
                  </a:ext>
                </a:extLst>
              </p:cNvPr>
              <p:cNvSpPr>
                <a:spLocks noChangeAspect="1"/>
              </p:cNvSpPr>
              <p:nvPr/>
            </p:nvSpPr>
            <p:spPr>
              <a:xfrm>
                <a:off x="3073950" y="442346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円/楕円 23">
                <a:extLst>
                  <a:ext uri="{FF2B5EF4-FFF2-40B4-BE49-F238E27FC236}">
                    <a16:creationId xmlns:a16="http://schemas.microsoft.com/office/drawing/2014/main" id="{633D08EB-615F-4799-95DF-A4056BE6099D}"/>
                  </a:ext>
                </a:extLst>
              </p:cNvPr>
              <p:cNvSpPr>
                <a:spLocks noChangeAspect="1"/>
              </p:cNvSpPr>
              <p:nvPr/>
            </p:nvSpPr>
            <p:spPr>
              <a:xfrm>
                <a:off x="3073950" y="411329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23">
                <a:extLst>
                  <a:ext uri="{FF2B5EF4-FFF2-40B4-BE49-F238E27FC236}">
                    <a16:creationId xmlns:a16="http://schemas.microsoft.com/office/drawing/2014/main" id="{5D2C1346-F074-4858-80AA-DFF776A045D0}"/>
                  </a:ext>
                </a:extLst>
              </p:cNvPr>
              <p:cNvSpPr>
                <a:spLocks noChangeAspect="1"/>
              </p:cNvSpPr>
              <p:nvPr/>
            </p:nvSpPr>
            <p:spPr>
              <a:xfrm>
                <a:off x="3073950" y="380312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23">
                <a:extLst>
                  <a:ext uri="{FF2B5EF4-FFF2-40B4-BE49-F238E27FC236}">
                    <a16:creationId xmlns:a16="http://schemas.microsoft.com/office/drawing/2014/main" id="{F3DC7F77-2B67-4252-8536-9386185966D6}"/>
                  </a:ext>
                </a:extLst>
              </p:cNvPr>
              <p:cNvSpPr>
                <a:spLocks noChangeAspect="1"/>
              </p:cNvSpPr>
              <p:nvPr/>
            </p:nvSpPr>
            <p:spPr>
              <a:xfrm>
                <a:off x="3073950" y="4733631"/>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23">
                <a:extLst>
                  <a:ext uri="{FF2B5EF4-FFF2-40B4-BE49-F238E27FC236}">
                    <a16:creationId xmlns:a16="http://schemas.microsoft.com/office/drawing/2014/main" id="{993C164B-0DEA-432F-AFB9-A8E31D1F1407}"/>
                  </a:ext>
                </a:extLst>
              </p:cNvPr>
              <p:cNvSpPr>
                <a:spLocks noChangeAspect="1"/>
              </p:cNvSpPr>
              <p:nvPr/>
            </p:nvSpPr>
            <p:spPr>
              <a:xfrm>
                <a:off x="3073950" y="5043800"/>
                <a:ext cx="108012" cy="108000"/>
              </a:xfrm>
              <a:prstGeom prst="ellipse">
                <a:avLst/>
              </a:prstGeom>
              <a:gradFill flip="none" rotWithShape="1">
                <a:gsLst>
                  <a:gs pos="0">
                    <a:schemeClr val="bg1"/>
                  </a:gs>
                  <a:gs pos="90000">
                    <a:schemeClr val="bg1">
                      <a:lumMod val="95000"/>
                    </a:schemeClr>
                  </a:gs>
                  <a:gs pos="100000">
                    <a:schemeClr val="tx1">
                      <a:lumMod val="50000"/>
                      <a:lumOff val="50000"/>
                    </a:schemeClr>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 name="青玉グループ化 8"/>
          <p:cNvGrpSpPr/>
          <p:nvPr/>
        </p:nvGrpSpPr>
        <p:grpSpPr>
          <a:xfrm>
            <a:off x="633600" y="1790744"/>
            <a:ext cx="2628012" cy="108000"/>
            <a:chOff x="633600" y="1790744"/>
            <a:chExt cx="2628012" cy="108000"/>
          </a:xfrm>
        </p:grpSpPr>
        <p:sp>
          <p:nvSpPr>
            <p:cNvPr id="5" name="青円/楕円 4"/>
            <p:cNvSpPr>
              <a:spLocks noChangeAspect="1"/>
            </p:cNvSpPr>
            <p:nvPr/>
          </p:nvSpPr>
          <p:spPr>
            <a:xfrm>
              <a:off x="6336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青円/楕円 19"/>
            <p:cNvSpPr>
              <a:spLocks noChangeAspect="1"/>
            </p:cNvSpPr>
            <p:nvPr/>
          </p:nvSpPr>
          <p:spPr>
            <a:xfrm>
              <a:off x="12672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青円/楕円 20"/>
            <p:cNvSpPr>
              <a:spLocks noChangeAspect="1"/>
            </p:cNvSpPr>
            <p:nvPr/>
          </p:nvSpPr>
          <p:spPr>
            <a:xfrm>
              <a:off x="1859152"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青円/楕円 21"/>
            <p:cNvSpPr>
              <a:spLocks noChangeAspect="1"/>
            </p:cNvSpPr>
            <p:nvPr/>
          </p:nvSpPr>
          <p:spPr>
            <a:xfrm>
              <a:off x="2320136"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青円/楕円 22"/>
            <p:cNvSpPr>
              <a:spLocks noChangeAspect="1"/>
            </p:cNvSpPr>
            <p:nvPr/>
          </p:nvSpPr>
          <p:spPr>
            <a:xfrm>
              <a:off x="27360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青円/楕円 23"/>
            <p:cNvSpPr>
              <a:spLocks noChangeAspect="1"/>
            </p:cNvSpPr>
            <p:nvPr/>
          </p:nvSpPr>
          <p:spPr>
            <a:xfrm>
              <a:off x="31536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 name="グループ化 12"/>
          <p:cNvGrpSpPr/>
          <p:nvPr/>
        </p:nvGrpSpPr>
        <p:grpSpPr>
          <a:xfrm>
            <a:off x="1214288" y="1844725"/>
            <a:ext cx="2102368" cy="0"/>
            <a:chOff x="1214288" y="1844725"/>
            <a:chExt cx="2102368" cy="0"/>
          </a:xfrm>
        </p:grpSpPr>
        <p:sp>
          <p:nvSpPr>
            <p:cNvPr id="7" name="フリーフォーム 6"/>
            <p:cNvSpPr/>
            <p:nvPr/>
          </p:nvSpPr>
          <p:spPr>
            <a:xfrm>
              <a:off x="1214288"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1739880" y="1844725"/>
              <a:ext cx="17262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2262801"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flipH="1">
              <a:off x="3208656"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F4DBC315-5A09-40F5-8039-4BBE4314FEA1}"/>
              </a:ext>
            </a:extLst>
          </p:cNvPr>
          <p:cNvGrpSpPr/>
          <p:nvPr/>
        </p:nvGrpSpPr>
        <p:grpSpPr>
          <a:xfrm>
            <a:off x="300833" y="2633551"/>
            <a:ext cx="3213240" cy="169277"/>
            <a:chOff x="300833" y="2633551"/>
            <a:chExt cx="3213240" cy="169277"/>
          </a:xfrm>
        </p:grpSpPr>
        <p:grpSp>
          <p:nvGrpSpPr>
            <p:cNvPr id="30" name="グループ化 29"/>
            <p:cNvGrpSpPr/>
            <p:nvPr/>
          </p:nvGrpSpPr>
          <p:grpSpPr>
            <a:xfrm>
              <a:off x="539552" y="2633551"/>
              <a:ext cx="2974521" cy="169277"/>
              <a:chOff x="1363555" y="4797086"/>
              <a:chExt cx="2974521" cy="169277"/>
            </a:xfrm>
          </p:grpSpPr>
          <mc:AlternateContent xmlns:mc="http://schemas.openxmlformats.org/markup-compatibility/2006" xmlns:a14="http://schemas.microsoft.com/office/drawing/2010/main">
            <mc:Choice Requires="a14">
              <p:sp>
                <p:nvSpPr>
                  <p:cNvPr id="33" name="テキスト ボックス 32"/>
                  <p:cNvSpPr txBox="1"/>
                  <p:nvPr/>
                </p:nvSpPr>
                <p:spPr>
                  <a:xfrm>
                    <a:off x="1363555"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363555" y="4797086"/>
                    <a:ext cx="346120" cy="169277"/>
                  </a:xfrm>
                  <a:prstGeom prst="rect">
                    <a:avLst/>
                  </a:prstGeom>
                  <a:blipFill>
                    <a:blip r:embed="rId9"/>
                    <a:stretch>
                      <a:fillRect l="-30357" t="-28571" r="-25000"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2414739"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414739" y="4797086"/>
                    <a:ext cx="346120" cy="169277"/>
                  </a:xfrm>
                  <a:prstGeom prst="rect">
                    <a:avLst/>
                  </a:prstGeom>
                  <a:blipFill>
                    <a:blip r:embed="rId10"/>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2046049" y="4797086"/>
                    <a:ext cx="99066"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046049" y="4797086"/>
                    <a:ext cx="99066" cy="169277"/>
                  </a:xfrm>
                  <a:prstGeom prst="rect">
                    <a:avLst/>
                  </a:prstGeom>
                  <a:blipFill>
                    <a:blip r:embed="rId11"/>
                    <a:stretch>
                      <a:fillRect l="-94118" t="-10714" r="-70588" b="-39286"/>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2937660"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+2</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937660" y="4797086"/>
                    <a:ext cx="346120" cy="169277"/>
                  </a:xfrm>
                  <a:prstGeom prst="rect">
                    <a:avLst/>
                  </a:prstGeom>
                  <a:blipFill>
                    <a:blip r:embed="rId12"/>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3465923" y="4797086"/>
                    <a:ext cx="252954" cy="169277"/>
                  </a:xfrm>
                  <a:prstGeom prst="rect">
                    <a:avLst/>
                  </a:prstGeom>
                  <a:noFill/>
                  <a:effectLst/>
                </p:spPr>
                <p:txBody>
                  <a:bodyPr wrap="none" lIns="0" tIns="0" rIns="0" bIns="0" rtlCol="0" anchor="ctr" anchorCtr="1">
                    <a:spAutoFit/>
                  </a:bodyPr>
                  <a:lstStyle/>
                  <a:p>
                    <a14:m>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a14:m>
                    <a:r>
                      <a:rPr kumimoji="1" lang="en-US" altLang="ja-JP" sz="1100" dirty="0">
                        <a:solidFill>
                          <a:schemeClr val="tx1"/>
                        </a:solidFill>
                        <a:effectLst>
                          <a:glow rad="228600">
                            <a:schemeClr val="bg1"/>
                          </a:glow>
                        </a:effectLst>
                        <a:latin typeface="Cambria Math" panose="02040503050406030204" pitchFamily="18" charset="0"/>
                      </a:rPr>
                      <a:t>+3</a:t>
                    </a:r>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465923" y="4797086"/>
                    <a:ext cx="252954" cy="169277"/>
                  </a:xfrm>
                  <a:prstGeom prst="rect">
                    <a:avLst/>
                  </a:prstGeom>
                  <a:blipFill>
                    <a:blip r:embed="rId13"/>
                    <a:stretch>
                      <a:fillRect l="-38095" t="-67857" r="-59524" b="-85714"/>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3991956"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+4</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991956" y="4797086"/>
                    <a:ext cx="346120" cy="169277"/>
                  </a:xfrm>
                  <a:prstGeom prst="rect">
                    <a:avLst/>
                  </a:prstGeom>
                  <a:blipFill>
                    <a:blip r:embed="rId14"/>
                    <a:stretch>
                      <a:fillRect l="-28571" t="-28571" r="-25000" b="-46429"/>
                    </a:stretch>
                  </a:blipFill>
                  <a:effectLst/>
                </p:spPr>
                <p:txBody>
                  <a:bodyPr/>
                  <a:lstStyle/>
                  <a:p>
                    <a:r>
                      <a:rPr lang="ja-JP" altLang="en-US">
                        <a:noFill/>
                      </a:rPr>
                      <a:t> </a:t>
                    </a:r>
                  </a:p>
                </p:txBody>
              </p:sp>
            </mc:Fallback>
          </mc:AlternateContent>
        </p:grpSp>
        <p:sp>
          <p:nvSpPr>
            <p:cNvPr id="80" name="テキスト ボックス 79">
              <a:extLst>
                <a:ext uri="{FF2B5EF4-FFF2-40B4-BE49-F238E27FC236}">
                  <a16:creationId xmlns:a16="http://schemas.microsoft.com/office/drawing/2014/main" id="{E67626FD-7396-441A-92ED-2D79EDDCFF5E}"/>
                </a:ext>
              </a:extLst>
            </p:cNvPr>
            <p:cNvSpPr txBox="1"/>
            <p:nvPr/>
          </p:nvSpPr>
          <p:spPr>
            <a:xfrm>
              <a:off x="300833" y="2633551"/>
              <a:ext cx="141064" cy="169277"/>
            </a:xfrm>
            <a:prstGeom prst="rect">
              <a:avLst/>
            </a:prstGeom>
            <a:noFill/>
            <a:effectLst/>
          </p:spPr>
          <p:txBody>
            <a:bodyPr wrap="none" lIns="0" tIns="0" rIns="0" bIns="0" rtlCol="0" anchor="ctr" anchorCtr="1">
              <a:spAutoFit/>
            </a:bodyPr>
            <a:lstStyle/>
            <a:p>
              <a:r>
                <a:rPr kumimoji="1" lang="ja-JP" altLang="en-US" sz="1100" dirty="0">
                  <a:solidFill>
                    <a:schemeClr val="tx1"/>
                  </a:solidFill>
                  <a:effectLst>
                    <a:glow rad="228600">
                      <a:schemeClr val="bg1"/>
                    </a:glow>
                  </a:effectLst>
                  <a:latin typeface="Cambria Math" panose="02040503050406030204" pitchFamily="18" charset="0"/>
                </a:rPr>
                <a:t>面</a:t>
              </a:r>
            </a:p>
          </p:txBody>
        </p:sp>
      </p:grpSp>
      <p:sp>
        <p:nvSpPr>
          <p:cNvPr id="77" name="円形吹き出し 47">
            <a:extLst>
              <a:ext uri="{FF2B5EF4-FFF2-40B4-BE49-F238E27FC236}">
                <a16:creationId xmlns:a16="http://schemas.microsoft.com/office/drawing/2014/main" id="{80AA4958-D740-49E5-97EF-3A547FE9C49A}"/>
              </a:ext>
            </a:extLst>
          </p:cNvPr>
          <p:cNvSpPr/>
          <p:nvPr/>
        </p:nvSpPr>
        <p:spPr>
          <a:xfrm>
            <a:off x="1267200" y="3002024"/>
            <a:ext cx="1750800" cy="1147056"/>
          </a:xfrm>
          <a:prstGeom prst="wedgeEllipseCallout">
            <a:avLst>
              <a:gd name="adj1" fmla="val -15295"/>
              <a:gd name="adj2" fmla="val -66157"/>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600" dirty="0">
                <a:solidFill>
                  <a:prstClr val="black"/>
                </a:solidFill>
                <a:effectLst>
                  <a:glow rad="177800">
                    <a:prstClr val="white"/>
                  </a:glow>
                </a:effectLst>
              </a:rPr>
              <a:t>面内の分子が</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すべて同じ</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動きをする場合</a:t>
            </a:r>
            <a:endParaRPr lang="en-US" altLang="ja-JP" sz="1600" dirty="0">
              <a:solidFill>
                <a:prstClr val="black"/>
              </a:solidFill>
              <a:effectLst>
                <a:glow rad="177800">
                  <a:prstClr val="white"/>
                </a:glow>
              </a:effectLst>
            </a:endParaRPr>
          </a:p>
        </p:txBody>
      </p:sp>
      <p:sp>
        <p:nvSpPr>
          <p:cNvPr id="78" name="角丸四角形 19">
            <a:extLst>
              <a:ext uri="{FF2B5EF4-FFF2-40B4-BE49-F238E27FC236}">
                <a16:creationId xmlns:a16="http://schemas.microsoft.com/office/drawing/2014/main" id="{3321FCF5-7828-4A91-BCFC-D3610B75326F}"/>
              </a:ext>
            </a:extLst>
          </p:cNvPr>
          <p:cNvSpPr/>
          <p:nvPr/>
        </p:nvSpPr>
        <p:spPr>
          <a:xfrm>
            <a:off x="342872" y="1599129"/>
            <a:ext cx="3336366" cy="477018"/>
          </a:xfrm>
          <a:prstGeom prst="roundRect">
            <a:avLst/>
          </a:pr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形吹き出し 47">
            <a:extLst>
              <a:ext uri="{FF2B5EF4-FFF2-40B4-BE49-F238E27FC236}">
                <a16:creationId xmlns:a16="http://schemas.microsoft.com/office/drawing/2014/main" id="{D30A0674-23E9-4A27-80AE-B8197C309D98}"/>
              </a:ext>
            </a:extLst>
          </p:cNvPr>
          <p:cNvSpPr/>
          <p:nvPr/>
        </p:nvSpPr>
        <p:spPr>
          <a:xfrm>
            <a:off x="3853078" y="1494408"/>
            <a:ext cx="1750800" cy="975327"/>
          </a:xfrm>
          <a:prstGeom prst="wedgeEllipseCallout">
            <a:avLst>
              <a:gd name="adj1" fmla="val -65801"/>
              <a:gd name="adj2" fmla="val -15939"/>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en-US" altLang="ja-JP" sz="1600" dirty="0">
                <a:solidFill>
                  <a:prstClr val="black"/>
                </a:solidFill>
                <a:effectLst>
                  <a:glow rad="177800">
                    <a:prstClr val="white"/>
                  </a:glow>
                </a:effectLst>
              </a:rPr>
              <a:t>1</a:t>
            </a:r>
            <a:r>
              <a:rPr lang="ja-JP" altLang="en-US" sz="1600" dirty="0">
                <a:solidFill>
                  <a:prstClr val="black"/>
                </a:solidFill>
                <a:effectLst>
                  <a:glow rad="177800">
                    <a:prstClr val="white"/>
                  </a:glow>
                </a:effectLst>
              </a:rPr>
              <a:t>列あたりの</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運動方程式を</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立てる</a:t>
            </a:r>
            <a:endParaRPr lang="en-US" altLang="ja-JP" sz="1600" dirty="0">
              <a:solidFill>
                <a:prstClr val="black"/>
              </a:solidFill>
              <a:effectLst>
                <a:glow rad="177800">
                  <a:prstClr val="white"/>
                </a:glow>
              </a:effectLst>
            </a:endParaRPr>
          </a:p>
        </p:txBody>
      </p:sp>
      <p:grpSp>
        <p:nvGrpSpPr>
          <p:cNvPr id="61" name="グループ化 60"/>
          <p:cNvGrpSpPr/>
          <p:nvPr/>
        </p:nvGrpSpPr>
        <p:grpSpPr>
          <a:xfrm>
            <a:off x="1242319" y="1529768"/>
            <a:ext cx="1399919" cy="215444"/>
            <a:chOff x="1242319" y="1529768"/>
            <a:chExt cx="1399919" cy="215444"/>
          </a:xfrm>
        </p:grpSpPr>
        <mc:AlternateContent xmlns:mc="http://schemas.openxmlformats.org/markup-compatibility/2006" xmlns:a14="http://schemas.microsoft.com/office/drawing/2010/main">
          <mc:Choice Requires="a14">
            <p:sp>
              <p:nvSpPr>
                <p:cNvPr id="41" name="テキスト ボックス 40"/>
                <p:cNvSpPr txBox="1"/>
                <p:nvPr/>
              </p:nvSpPr>
              <p:spPr>
                <a:xfrm>
                  <a:off x="1732480" y="1529768"/>
                  <a:ext cx="386837"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r>
                              <a:rPr kumimoji="1" lang="en-US" altLang="ja-JP" sz="1400" b="0" i="1" dirty="0" smtClean="0">
                                <a:solidFill>
                                  <a:schemeClr val="tx1"/>
                                </a:solidFill>
                                <a:effectLst>
                                  <a:glow rad="139700">
                                    <a:schemeClr val="bg1"/>
                                  </a:glow>
                                </a:effectLst>
                                <a:latin typeface="Cambria Math"/>
                              </a:rPr>
                              <m:t>+1</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732480" y="1529768"/>
                  <a:ext cx="386837" cy="215444"/>
                </a:xfrm>
                <a:prstGeom prst="rect">
                  <a:avLst/>
                </a:prstGeom>
                <a:blipFill rotWithShape="1">
                  <a:blip r:embed="rId15"/>
                  <a:stretch>
                    <a:fillRect l="-23438" r="-10938" b="-40000"/>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242319" y="1529768"/>
                  <a:ext cx="216919"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42319" y="1529768"/>
                  <a:ext cx="216919" cy="215444"/>
                </a:xfrm>
                <a:prstGeom prst="rect">
                  <a:avLst/>
                </a:prstGeom>
                <a:blipFill rotWithShape="1">
                  <a:blip r:embed="rId16"/>
                  <a:stretch>
                    <a:fillRect l="-45714" r="-14286" b="-37143"/>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2255401" y="1529768"/>
                  <a:ext cx="386837"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r>
                              <a:rPr kumimoji="1" lang="en-US" altLang="ja-JP" sz="1400" b="0" i="1" dirty="0" smtClean="0">
                                <a:solidFill>
                                  <a:schemeClr val="tx1"/>
                                </a:solidFill>
                                <a:effectLst>
                                  <a:glow rad="139700">
                                    <a:schemeClr val="bg1"/>
                                  </a:glow>
                                </a:effectLst>
                                <a:latin typeface="Cambria Math"/>
                              </a:rPr>
                              <m:t>+2</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2255401" y="1529768"/>
                  <a:ext cx="386837" cy="215444"/>
                </a:xfrm>
                <a:prstGeom prst="rect">
                  <a:avLst/>
                </a:prstGeom>
                <a:blipFill rotWithShape="1">
                  <a:blip r:embed="rId17"/>
                  <a:stretch>
                    <a:fillRect l="-25397" r="-11111" b="-40000"/>
                  </a:stretch>
                </a:blipFill>
                <a:effectLst/>
              </p:spPr>
              <p:txBody>
                <a:bodyPr/>
                <a:lstStyle/>
                <a:p>
                  <a:r>
                    <a:rPr lang="ja-JP" altLang="en-US">
                      <a:noFill/>
                    </a:rPr>
                    <a:t> </a:t>
                  </a:r>
                </a:p>
              </p:txBody>
            </p:sp>
          </mc:Fallback>
        </mc:AlternateContent>
      </p:grpSp>
      <p:sp>
        <p:nvSpPr>
          <p:cNvPr id="81" name="Rectangle 1">
            <a:extLst>
              <a:ext uri="{FF2B5EF4-FFF2-40B4-BE49-F238E27FC236}">
                <a16:creationId xmlns:a16="http://schemas.microsoft.com/office/drawing/2014/main" id="{C49B8A35-6A00-402B-9F6E-808BB630FEF4}"/>
              </a:ext>
            </a:extLst>
          </p:cNvPr>
          <p:cNvSpPr>
            <a:spLocks noChangeArrowheads="1"/>
          </p:cNvSpPr>
          <p:nvPr/>
        </p:nvSpPr>
        <p:spPr bwMode="auto">
          <a:xfrm>
            <a:off x="251520" y="6272446"/>
            <a:ext cx="8064896" cy="5078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900" dirty="0">
                <a:solidFill>
                  <a:srgbClr val="333333"/>
                </a:solidFill>
                <a:latin typeface="+mn-ea"/>
                <a:cs typeface="メイリオ" pitchFamily="50" charset="-128"/>
              </a:rPr>
              <a:t>参考：</a:t>
            </a:r>
            <a:r>
              <a:rPr lang="ja-JP" altLang="ja-JP" sz="900" dirty="0">
                <a:solidFill>
                  <a:schemeClr val="bg1">
                    <a:lumMod val="50000"/>
                  </a:schemeClr>
                </a:solidFill>
                <a:latin typeface="+mn-ea"/>
                <a:cs typeface="メイリオ" pitchFamily="50" charset="-128"/>
              </a:rPr>
              <a:t> </a:t>
            </a:r>
            <a:br>
              <a:rPr lang="ja-JP" altLang="ja-JP" sz="900" dirty="0">
                <a:latin typeface="+mn-ea"/>
              </a:rPr>
            </a:br>
            <a:br>
              <a:rPr lang="ja-JP" altLang="ja-JP" sz="900" dirty="0">
                <a:latin typeface="+mn-ea"/>
              </a:rPr>
            </a:br>
            <a:r>
              <a:rPr lang="ja-JP" altLang="en-US" sz="900" dirty="0">
                <a:latin typeface="+mn-ea"/>
              </a:rPr>
              <a:t>フォノン　キッテル固体物理学第</a:t>
            </a:r>
            <a:r>
              <a:rPr lang="en-US" altLang="ja-JP" sz="900" dirty="0">
                <a:latin typeface="+mn-ea"/>
              </a:rPr>
              <a:t>6</a:t>
            </a:r>
            <a:r>
              <a:rPr lang="ja-JP" altLang="en-US" sz="900" dirty="0">
                <a:latin typeface="+mn-ea"/>
              </a:rPr>
              <a:t>版上</a:t>
            </a:r>
            <a:r>
              <a:rPr lang="en-US" altLang="ja-JP" sz="900" dirty="0">
                <a:latin typeface="+mn-ea"/>
              </a:rPr>
              <a:t>p.87</a:t>
            </a:r>
          </a:p>
        </p:txBody>
      </p:sp>
    </p:spTree>
    <p:extLst>
      <p:ext uri="{BB962C8B-B14F-4D97-AF65-F5344CB8AC3E}">
        <p14:creationId xmlns:p14="http://schemas.microsoft.com/office/powerpoint/2010/main" val="16212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145">
            <a:extLst>
              <a:ext uri="{FF2B5EF4-FFF2-40B4-BE49-F238E27FC236}">
                <a16:creationId xmlns:a16="http://schemas.microsoft.com/office/drawing/2014/main" id="{0D6D8E0F-0B3F-4E25-9F47-50E1497D2EA2}"/>
              </a:ext>
            </a:extLst>
          </p:cNvPr>
          <p:cNvSpPr/>
          <p:nvPr/>
        </p:nvSpPr>
        <p:spPr>
          <a:xfrm>
            <a:off x="342872" y="1599275"/>
            <a:ext cx="3336366" cy="480903"/>
          </a:xfrm>
          <a:prstGeom prst="roundRect">
            <a:avLst>
              <a:gd name="adj" fmla="val 8988"/>
            </a:avLst>
          </a:prstGeom>
          <a:gradFill flip="none" rotWithShape="1">
            <a:gsLst>
              <a:gs pos="71000">
                <a:schemeClr val="bg1">
                  <a:alpha val="45000"/>
                </a:schemeClr>
              </a:gs>
              <a:gs pos="91000">
                <a:schemeClr val="accent1">
                  <a:lumMod val="60000"/>
                  <a:lumOff val="40000"/>
                  <a:alpha val="45000"/>
                </a:schemeClr>
              </a:gs>
            </a:gsLst>
            <a:path path="shape">
              <a:fillToRect l="50000" t="50000" r="50000" b="50000"/>
            </a:path>
            <a:tileRect/>
          </a:gra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7" name="円形吹き出し 47">
            <a:extLst>
              <a:ext uri="{FF2B5EF4-FFF2-40B4-BE49-F238E27FC236}">
                <a16:creationId xmlns:a16="http://schemas.microsoft.com/office/drawing/2014/main" id="{84C2A0D3-112B-4F53-BB92-5C3D3F73302D}"/>
              </a:ext>
            </a:extLst>
          </p:cNvPr>
          <p:cNvSpPr/>
          <p:nvPr/>
        </p:nvSpPr>
        <p:spPr>
          <a:xfrm>
            <a:off x="3853078" y="1494408"/>
            <a:ext cx="1750800" cy="975327"/>
          </a:xfrm>
          <a:prstGeom prst="wedgeEllipseCallout">
            <a:avLst>
              <a:gd name="adj1" fmla="val -65801"/>
              <a:gd name="adj2" fmla="val -15939"/>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en-US" altLang="ja-JP" sz="1600" dirty="0">
                <a:solidFill>
                  <a:prstClr val="black"/>
                </a:solidFill>
                <a:effectLst>
                  <a:glow rad="177800">
                    <a:prstClr val="white"/>
                  </a:glow>
                </a:effectLst>
              </a:rPr>
              <a:t>1</a:t>
            </a:r>
            <a:r>
              <a:rPr lang="ja-JP" altLang="en-US" sz="1600" dirty="0">
                <a:solidFill>
                  <a:prstClr val="black"/>
                </a:solidFill>
                <a:effectLst>
                  <a:glow rad="177800">
                    <a:prstClr val="white"/>
                  </a:glow>
                </a:effectLst>
              </a:rPr>
              <a:t>列あたりの</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運動方程式を</a:t>
            </a:r>
            <a:endParaRPr lang="en-US" altLang="ja-JP" sz="1600" dirty="0">
              <a:solidFill>
                <a:prstClr val="black"/>
              </a:solidFill>
              <a:effectLst>
                <a:glow rad="177800">
                  <a:prstClr val="white"/>
                </a:glow>
              </a:effectLst>
            </a:endParaRPr>
          </a:p>
          <a:p>
            <a:pPr lvl="0" algn="ctr"/>
            <a:r>
              <a:rPr lang="ja-JP" altLang="en-US" sz="1600" dirty="0">
                <a:solidFill>
                  <a:prstClr val="black"/>
                </a:solidFill>
                <a:effectLst>
                  <a:glow rad="177800">
                    <a:prstClr val="white"/>
                  </a:glow>
                </a:effectLst>
              </a:rPr>
              <a:t>立てる</a:t>
            </a:r>
            <a:endParaRPr lang="en-US" altLang="ja-JP" sz="1600" dirty="0">
              <a:solidFill>
                <a:prstClr val="black"/>
              </a:solidFill>
              <a:effectLst>
                <a:glow rad="177800">
                  <a:prstClr val="white"/>
                </a:glow>
              </a:effectLst>
            </a:endParaRPr>
          </a:p>
        </p:txBody>
      </p:sp>
      <p:sp>
        <p:nvSpPr>
          <p:cNvPr id="2" name="タイトル 1"/>
          <p:cNvSpPr>
            <a:spLocks noGrp="1"/>
          </p:cNvSpPr>
          <p:nvPr>
            <p:ph type="title"/>
          </p:nvPr>
        </p:nvSpPr>
        <p:spPr/>
        <p:txBody>
          <a:bodyPr/>
          <a:lstStyle/>
          <a:p>
            <a:r>
              <a:rPr lang="ja-JP" altLang="en-US" dirty="0"/>
              <a:t>運動方程式</a:t>
            </a:r>
            <a:endParaRPr lang="en-US" altLang="ja-JP" dirty="0"/>
          </a:p>
        </p:txBody>
      </p:sp>
      <p:sp>
        <p:nvSpPr>
          <p:cNvPr id="3" name="テキスト プレースホルダー 2"/>
          <p:cNvSpPr>
            <a:spLocks noGrp="1"/>
          </p:cNvSpPr>
          <p:nvPr>
            <p:ph type="body" sz="quarter" idx="13"/>
          </p:nvPr>
        </p:nvSpPr>
        <p:spPr/>
        <p:txBody>
          <a:bodyPr/>
          <a:lstStyle/>
          <a:p>
            <a:r>
              <a:rPr lang="ja-JP" altLang="en-US" dirty="0"/>
              <a:t>格子振動</a:t>
            </a:r>
            <a:endParaRPr lang="en-US" altLang="ja-JP" dirty="0"/>
          </a:p>
        </p:txBody>
      </p:sp>
      <mc:AlternateContent xmlns:mc="http://schemas.openxmlformats.org/markup-compatibility/2006" xmlns:a14="http://schemas.microsoft.com/office/drawing/2010/main">
        <mc:Choice Requires="a14">
          <p:sp>
            <p:nvSpPr>
              <p:cNvPr id="48" name="正方形/長方形 47"/>
              <p:cNvSpPr/>
              <p:nvPr/>
            </p:nvSpPr>
            <p:spPr>
              <a:xfrm>
                <a:off x="306000" y="3068960"/>
                <a:ext cx="4698048" cy="1479123"/>
              </a:xfrm>
              <a:prstGeom prst="rect">
                <a:avLst/>
              </a:prstGeom>
            </p:spPr>
            <p:txBody>
              <a:bodyPr wrap="square">
                <a:spAutoFit/>
              </a:bodyPr>
              <a:lstStyle/>
              <a:p>
                <a:r>
                  <a:rPr lang="ja-JP" altLang="en-US" dirty="0"/>
                  <a:t>各面、</a:t>
                </a:r>
                <a:r>
                  <a:rPr lang="en-US" altLang="ja-JP" dirty="0"/>
                  <a:t>1</a:t>
                </a:r>
                <a:r>
                  <a:rPr lang="ja-JP" altLang="en-US" dirty="0"/>
                  <a:t>分子あたりの運動方程式</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r>
                        <a:rPr lang="en-US" altLang="ja-JP" b="0" i="1" smtClean="0">
                          <a:latin typeface="Cambria Math"/>
                        </a:rPr>
                        <m:t>𝑚</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en-US" altLang="ja-JP" b="0" i="1" smtClean="0">
                                  <a:latin typeface="Cambria Math"/>
                                </a:rPr>
                                <m:t>𝑑</m:t>
                              </m:r>
                            </m:e>
                            <m:sup>
                              <m:r>
                                <a:rPr lang="en-US" altLang="ja-JP" b="0" i="1" smtClean="0">
                                  <a:latin typeface="Cambria Math"/>
                                </a:rPr>
                                <m:t>2</m:t>
                              </m:r>
                            </m:sup>
                          </m:sSup>
                          <m:sSub>
                            <m:sSubPr>
                              <m:ctrlPr>
                                <a:rPr lang="en-US" altLang="ja-JP" b="0" i="1" smtClean="0">
                                  <a:latin typeface="Cambria Math" panose="02040503050406030204" pitchFamily="18" charset="0"/>
                                </a:rPr>
                              </m:ctrlPr>
                            </m:sSubPr>
                            <m:e>
                              <m:r>
                                <a:rPr lang="en-US" altLang="ja-JP" b="0" i="1" smtClean="0">
                                  <a:latin typeface="Cambria Math"/>
                                </a:rPr>
                                <m:t>𝑢</m:t>
                              </m:r>
                            </m:e>
                            <m:sub>
                              <m:r>
                                <a:rPr lang="en-US" altLang="ja-JP" b="0" i="1" smtClean="0">
                                  <a:latin typeface="Cambria Math"/>
                                </a:rPr>
                                <m:t>𝑠</m:t>
                              </m:r>
                            </m:sub>
                          </m:sSub>
                        </m:num>
                        <m:den>
                          <m:r>
                            <a:rPr lang="en-US" altLang="ja-JP" b="0" i="1" smtClean="0">
                              <a:latin typeface="Cambria Math"/>
                            </a:rPr>
                            <m:t>𝑑</m:t>
                          </m:r>
                          <m:sSup>
                            <m:sSupPr>
                              <m:ctrlPr>
                                <a:rPr lang="en-US" altLang="ja-JP" b="0" i="1" smtClean="0">
                                  <a:latin typeface="Cambria Math" panose="02040503050406030204" pitchFamily="18" charset="0"/>
                                </a:rPr>
                              </m:ctrlPr>
                            </m:sSupPr>
                            <m:e>
                              <m:r>
                                <a:rPr lang="en-US" altLang="ja-JP" b="0" i="1" smtClean="0">
                                  <a:latin typeface="Cambria Math"/>
                                </a:rPr>
                                <m:t>𝑡</m:t>
                              </m:r>
                            </m:e>
                            <m:sup>
                              <m:r>
                                <a:rPr lang="en-US" altLang="ja-JP" b="0" i="1" smtClean="0">
                                  <a:latin typeface="Cambria Math"/>
                                </a:rPr>
                                <m:t>2</m:t>
                              </m:r>
                            </m:sup>
                          </m:sSup>
                        </m:den>
                      </m:f>
                      <m:r>
                        <a:rPr lang="en-US" altLang="ja-JP" b="0" i="1" smtClean="0">
                          <a:latin typeface="Cambria Math"/>
                        </a:rPr>
                        <m:t>=</m:t>
                      </m:r>
                      <m:r>
                        <a:rPr lang="en-US" altLang="ja-JP" b="0" i="1" smtClean="0">
                          <a:latin typeface="Cambria Math"/>
                        </a:rPr>
                        <m:t>𝐶</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a:rPr>
                                <m:t>𝑢</m:t>
                              </m:r>
                            </m:e>
                            <m:sub>
                              <m:r>
                                <a:rPr lang="en-US" altLang="ja-JP" b="0" i="1" smtClean="0">
                                  <a:latin typeface="Cambria Math"/>
                                </a:rPr>
                                <m:t>𝑠</m:t>
                              </m:r>
                              <m:r>
                                <a:rPr lang="en-US" altLang="ja-JP" b="0" i="1" smtClean="0">
                                  <a:latin typeface="Cambria Math"/>
                                </a:rPr>
                                <m:t>+1</m:t>
                              </m:r>
                            </m:sub>
                          </m:sSub>
                          <m:r>
                            <a:rPr lang="en-US" altLang="ja-JP" b="0" i="1" smtClean="0">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𝑢</m:t>
                              </m:r>
                            </m:e>
                            <m:sub>
                              <m:r>
                                <a:rPr lang="en-US" altLang="ja-JP" b="0" i="1" smtClean="0">
                                  <a:latin typeface="Cambria Math"/>
                                </a:rPr>
                                <m:t>𝑠</m:t>
                              </m:r>
                            </m:sub>
                          </m:sSub>
                        </m:e>
                      </m:d>
                      <m:r>
                        <a:rPr lang="en-US" altLang="ja-JP" i="1">
                          <a:latin typeface="Cambria Math"/>
                        </a:rPr>
                        <m:t>+</m:t>
                      </m:r>
                      <m:r>
                        <a:rPr lang="en-US" altLang="ja-JP" i="1">
                          <a:latin typeface="Cambria Math"/>
                        </a:rPr>
                        <m:t>𝐶</m:t>
                      </m:r>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𝑢</m:t>
                          </m:r>
                        </m:e>
                        <m:sub>
                          <m:r>
                            <a:rPr lang="en-US" altLang="ja-JP" i="1">
                              <a:latin typeface="Cambria Math"/>
                            </a:rPr>
                            <m:t>𝑠</m:t>
                          </m:r>
                          <m:r>
                            <a:rPr lang="en-US" altLang="ja-JP" b="0" i="1" smtClean="0">
                              <a:latin typeface="Cambria Math"/>
                            </a:rPr>
                            <m:t>−</m:t>
                          </m:r>
                          <m:r>
                            <a:rPr lang="en-US" altLang="ja-JP" i="1">
                              <a:latin typeface="Cambria Math"/>
                            </a:rPr>
                            <m:t>1</m:t>
                          </m:r>
                        </m:sub>
                      </m:sSub>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𝑢</m:t>
                          </m:r>
                        </m:e>
                        <m:sub>
                          <m:r>
                            <a:rPr lang="en-US" altLang="ja-JP" i="1">
                              <a:latin typeface="Cambria Math"/>
                            </a:rPr>
                            <m:t>𝑠</m:t>
                          </m:r>
                        </m:sub>
                      </m:sSub>
                      <m:r>
                        <a:rPr lang="en-US" altLang="ja-JP" i="1">
                          <a:latin typeface="Cambria Math"/>
                        </a:rPr>
                        <m:t>)</m:t>
                      </m:r>
                    </m:oMath>
                  </m:oMathPara>
                </a14:m>
                <a:endParaRPr lang="en-US" altLang="ja-JP" dirty="0"/>
              </a:p>
              <a:p>
                <a:pPr lvl="1"/>
                <a:endParaRPr lang="en-US" altLang="ja-JP"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306000" y="3068960"/>
                <a:ext cx="4698048" cy="1479123"/>
              </a:xfrm>
              <a:prstGeom prst="rect">
                <a:avLst/>
              </a:prstGeom>
              <a:blipFill>
                <a:blip r:embed="rId3"/>
                <a:stretch>
                  <a:fillRect l="-1038" t="-3292"/>
                </a:stretch>
              </a:blipFill>
            </p:spPr>
            <p:txBody>
              <a:bodyPr/>
              <a:lstStyle/>
              <a:p>
                <a:r>
                  <a:rPr lang="ja-JP" altLang="en-US">
                    <a:noFill/>
                  </a:rPr>
                  <a:t> </a:t>
                </a:r>
              </a:p>
            </p:txBody>
          </p:sp>
        </mc:Fallback>
      </mc:AlternateContent>
      <p:grpSp>
        <p:nvGrpSpPr>
          <p:cNvPr id="6" name="グループ化 5"/>
          <p:cNvGrpSpPr/>
          <p:nvPr/>
        </p:nvGrpSpPr>
        <p:grpSpPr>
          <a:xfrm>
            <a:off x="688696" y="1124744"/>
            <a:ext cx="2627960" cy="1440000"/>
            <a:chOff x="1584000" y="3240000"/>
            <a:chExt cx="2627960" cy="1440000"/>
          </a:xfrm>
        </p:grpSpPr>
        <p:sp>
          <p:nvSpPr>
            <p:cNvPr id="4" name="フリーフォーム 3"/>
            <p:cNvSpPr/>
            <p:nvPr/>
          </p:nvSpPr>
          <p:spPr>
            <a:xfrm>
              <a:off x="158400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2109592"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2635184"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160776"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3686368"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21196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青玉グループ化 8">
            <a:extLst>
              <a:ext uri="{FF2B5EF4-FFF2-40B4-BE49-F238E27FC236}">
                <a16:creationId xmlns:a16="http://schemas.microsoft.com/office/drawing/2014/main" id="{7E10D217-9492-4751-8735-FB215F025B2D}"/>
              </a:ext>
            </a:extLst>
          </p:cNvPr>
          <p:cNvGrpSpPr/>
          <p:nvPr/>
        </p:nvGrpSpPr>
        <p:grpSpPr>
          <a:xfrm>
            <a:off x="633600" y="1790744"/>
            <a:ext cx="2628012" cy="108000"/>
            <a:chOff x="633600" y="1790744"/>
            <a:chExt cx="2628012" cy="108000"/>
          </a:xfrm>
        </p:grpSpPr>
        <p:sp>
          <p:nvSpPr>
            <p:cNvPr id="52" name="青円/楕円 4">
              <a:extLst>
                <a:ext uri="{FF2B5EF4-FFF2-40B4-BE49-F238E27FC236}">
                  <a16:creationId xmlns:a16="http://schemas.microsoft.com/office/drawing/2014/main" id="{E42B1997-B48B-4D4A-883D-576EC81C077B}"/>
                </a:ext>
              </a:extLst>
            </p:cNvPr>
            <p:cNvSpPr>
              <a:spLocks noChangeAspect="1"/>
            </p:cNvSpPr>
            <p:nvPr/>
          </p:nvSpPr>
          <p:spPr>
            <a:xfrm>
              <a:off x="6336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青円/楕円 19">
              <a:extLst>
                <a:ext uri="{FF2B5EF4-FFF2-40B4-BE49-F238E27FC236}">
                  <a16:creationId xmlns:a16="http://schemas.microsoft.com/office/drawing/2014/main" id="{FEDE7410-A1C7-4BF1-90CB-9762C5593DF3}"/>
                </a:ext>
              </a:extLst>
            </p:cNvPr>
            <p:cNvSpPr>
              <a:spLocks noChangeAspect="1"/>
            </p:cNvSpPr>
            <p:nvPr/>
          </p:nvSpPr>
          <p:spPr>
            <a:xfrm>
              <a:off x="12672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青円/楕円 20">
              <a:extLst>
                <a:ext uri="{FF2B5EF4-FFF2-40B4-BE49-F238E27FC236}">
                  <a16:creationId xmlns:a16="http://schemas.microsoft.com/office/drawing/2014/main" id="{D1154CBD-D24D-45C6-AEC7-DA09375827A6}"/>
                </a:ext>
              </a:extLst>
            </p:cNvPr>
            <p:cNvSpPr>
              <a:spLocks noChangeAspect="1"/>
            </p:cNvSpPr>
            <p:nvPr/>
          </p:nvSpPr>
          <p:spPr>
            <a:xfrm>
              <a:off x="1859152"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青円/楕円 21">
              <a:extLst>
                <a:ext uri="{FF2B5EF4-FFF2-40B4-BE49-F238E27FC236}">
                  <a16:creationId xmlns:a16="http://schemas.microsoft.com/office/drawing/2014/main" id="{62922D76-2CF0-47AC-9D27-92E55DF97DAC}"/>
                </a:ext>
              </a:extLst>
            </p:cNvPr>
            <p:cNvSpPr>
              <a:spLocks noChangeAspect="1"/>
            </p:cNvSpPr>
            <p:nvPr/>
          </p:nvSpPr>
          <p:spPr>
            <a:xfrm>
              <a:off x="2320136"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青円/楕円 22">
              <a:extLst>
                <a:ext uri="{FF2B5EF4-FFF2-40B4-BE49-F238E27FC236}">
                  <a16:creationId xmlns:a16="http://schemas.microsoft.com/office/drawing/2014/main" id="{5DB7B84E-52E9-4B91-BCDD-33F9489AA494}"/>
                </a:ext>
              </a:extLst>
            </p:cNvPr>
            <p:cNvSpPr>
              <a:spLocks noChangeAspect="1"/>
            </p:cNvSpPr>
            <p:nvPr/>
          </p:nvSpPr>
          <p:spPr>
            <a:xfrm>
              <a:off x="27360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青円/楕円 23">
              <a:extLst>
                <a:ext uri="{FF2B5EF4-FFF2-40B4-BE49-F238E27FC236}">
                  <a16:creationId xmlns:a16="http://schemas.microsoft.com/office/drawing/2014/main" id="{3A8A5BB7-6D8F-445D-A186-A584E8DC9E6C}"/>
                </a:ext>
              </a:extLst>
            </p:cNvPr>
            <p:cNvSpPr>
              <a:spLocks noChangeAspect="1"/>
            </p:cNvSpPr>
            <p:nvPr/>
          </p:nvSpPr>
          <p:spPr>
            <a:xfrm>
              <a:off x="31536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 name="グループ化 12"/>
          <p:cNvGrpSpPr/>
          <p:nvPr/>
        </p:nvGrpSpPr>
        <p:grpSpPr>
          <a:xfrm>
            <a:off x="1214288" y="1844725"/>
            <a:ext cx="2102368" cy="0"/>
            <a:chOff x="1214288" y="1844725"/>
            <a:chExt cx="2102368" cy="0"/>
          </a:xfrm>
        </p:grpSpPr>
        <p:sp>
          <p:nvSpPr>
            <p:cNvPr id="7" name="フリーフォーム 6"/>
            <p:cNvSpPr/>
            <p:nvPr/>
          </p:nvSpPr>
          <p:spPr>
            <a:xfrm>
              <a:off x="1214288"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1739880" y="1844725"/>
              <a:ext cx="17262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2262801"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flipH="1">
              <a:off x="3208656"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1214288" y="2004642"/>
            <a:ext cx="525592" cy="245206"/>
            <a:chOff x="2109592" y="4047891"/>
            <a:chExt cx="525592" cy="245206"/>
          </a:xfrm>
        </p:grpSpPr>
        <p:cxnSp>
          <p:nvCxnSpPr>
            <p:cNvPr id="28" name="直線コネクタ 27"/>
            <p:cNvCxnSpPr/>
            <p:nvPr/>
          </p:nvCxnSpPr>
          <p:spPr>
            <a:xfrm>
              <a:off x="2109592" y="4293096"/>
              <a:ext cx="525592" cy="1"/>
            </a:xfrm>
            <a:prstGeom prst="line">
              <a:avLst/>
            </a:prstGeom>
            <a:noFill/>
            <a:ln w="127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2300477" y="4047891"/>
                  <a:ext cx="143822" cy="215444"/>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400"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300477" y="4047891"/>
                  <a:ext cx="143822" cy="215444"/>
                </a:xfrm>
                <a:prstGeom prst="rect">
                  <a:avLst/>
                </a:prstGeom>
                <a:blipFill rotWithShape="1">
                  <a:blip r:embed="rId8"/>
                  <a:stretch>
                    <a:fillRect l="-73913" t="-5714" r="-65217" b="-37143"/>
                  </a:stretch>
                </a:blipFill>
                <a:effectLst/>
              </p:spPr>
              <p:txBody>
                <a:bodyPr/>
                <a:lstStyle/>
                <a:p>
                  <a:r>
                    <a:rPr lang="ja-JP" altLang="en-US">
                      <a:noFill/>
                    </a:rPr>
                    <a:t> </a:t>
                  </a:r>
                </a:p>
              </p:txBody>
            </p:sp>
          </mc:Fallback>
        </mc:AlternateContent>
      </p:grpSp>
      <p:grpSp>
        <p:nvGrpSpPr>
          <p:cNvPr id="30" name="グループ化 29"/>
          <p:cNvGrpSpPr/>
          <p:nvPr/>
        </p:nvGrpSpPr>
        <p:grpSpPr>
          <a:xfrm>
            <a:off x="539552" y="2633551"/>
            <a:ext cx="2974521" cy="169277"/>
            <a:chOff x="1363555" y="4797086"/>
            <a:chExt cx="2974521" cy="169277"/>
          </a:xfrm>
        </p:grpSpPr>
        <mc:AlternateContent xmlns:mc="http://schemas.openxmlformats.org/markup-compatibility/2006" xmlns:a14="http://schemas.microsoft.com/office/drawing/2010/main">
          <mc:Choice Requires="a14">
            <p:sp>
              <p:nvSpPr>
                <p:cNvPr id="33" name="テキスト ボックス 32"/>
                <p:cNvSpPr txBox="1"/>
                <p:nvPr/>
              </p:nvSpPr>
              <p:spPr>
                <a:xfrm>
                  <a:off x="1363555"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363555" y="4797086"/>
                  <a:ext cx="346120" cy="169277"/>
                </a:xfrm>
                <a:prstGeom prst="rect">
                  <a:avLst/>
                </a:prstGeom>
                <a:blipFill>
                  <a:blip r:embed="rId9"/>
                  <a:stretch>
                    <a:fillRect l="-30357" t="-28571" r="-25000"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2414739"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414739" y="4797086"/>
                  <a:ext cx="346120" cy="169277"/>
                </a:xfrm>
                <a:prstGeom prst="rect">
                  <a:avLst/>
                </a:prstGeom>
                <a:blipFill>
                  <a:blip r:embed="rId10"/>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2046049" y="4797086"/>
                  <a:ext cx="99066"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046049" y="4797086"/>
                  <a:ext cx="99066" cy="169277"/>
                </a:xfrm>
                <a:prstGeom prst="rect">
                  <a:avLst/>
                </a:prstGeom>
                <a:blipFill>
                  <a:blip r:embed="rId11"/>
                  <a:stretch>
                    <a:fillRect l="-94118" t="-10714" r="-70588" b="-39286"/>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2937660"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+2</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937660" y="4797086"/>
                  <a:ext cx="346120" cy="169277"/>
                </a:xfrm>
                <a:prstGeom prst="rect">
                  <a:avLst/>
                </a:prstGeom>
                <a:blipFill>
                  <a:blip r:embed="rId12"/>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3465923" y="4797086"/>
                  <a:ext cx="252954" cy="169277"/>
                </a:xfrm>
                <a:prstGeom prst="rect">
                  <a:avLst/>
                </a:prstGeom>
                <a:noFill/>
                <a:effectLst/>
              </p:spPr>
              <p:txBody>
                <a:bodyPr wrap="none" lIns="0" tIns="0" rIns="0" bIns="0" rtlCol="0" anchor="ctr" anchorCtr="1">
                  <a:spAutoFit/>
                </a:bodyPr>
                <a:lstStyle/>
                <a:p>
                  <a14:m>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a14:m>
                  <a:r>
                    <a:rPr kumimoji="1" lang="en-US" altLang="ja-JP" sz="1100" dirty="0">
                      <a:solidFill>
                        <a:schemeClr val="tx1"/>
                      </a:solidFill>
                      <a:effectLst>
                        <a:glow rad="228600">
                          <a:schemeClr val="bg1"/>
                        </a:glow>
                      </a:effectLst>
                      <a:latin typeface="Cambria Math" panose="02040503050406030204" pitchFamily="18" charset="0"/>
                    </a:rPr>
                    <a:t>+3</a:t>
                  </a:r>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465923" y="4797086"/>
                  <a:ext cx="252954" cy="169277"/>
                </a:xfrm>
                <a:prstGeom prst="rect">
                  <a:avLst/>
                </a:prstGeom>
                <a:blipFill>
                  <a:blip r:embed="rId13"/>
                  <a:stretch>
                    <a:fillRect l="-38095" t="-67857" r="-59524" b="-85714"/>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3991956"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+4</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991956" y="4797086"/>
                  <a:ext cx="346120" cy="169277"/>
                </a:xfrm>
                <a:prstGeom prst="rect">
                  <a:avLst/>
                </a:prstGeom>
                <a:blipFill>
                  <a:blip r:embed="rId14"/>
                  <a:stretch>
                    <a:fillRect l="-28571" t="-28571" r="-25000" b="-46429"/>
                  </a:stretch>
                </a:blipFill>
                <a:effectLst/>
              </p:spPr>
              <p:txBody>
                <a:bodyPr/>
                <a:lstStyle/>
                <a:p>
                  <a:r>
                    <a:rPr lang="ja-JP" altLang="en-US">
                      <a:noFill/>
                    </a:rPr>
                    <a:t> </a:t>
                  </a:r>
                </a:p>
              </p:txBody>
            </p:sp>
          </mc:Fallback>
        </mc:AlternateContent>
      </p:grpSp>
      <p:grpSp>
        <p:nvGrpSpPr>
          <p:cNvPr id="61" name="グループ化 60"/>
          <p:cNvGrpSpPr/>
          <p:nvPr/>
        </p:nvGrpSpPr>
        <p:grpSpPr>
          <a:xfrm>
            <a:off x="1242319" y="1529768"/>
            <a:ext cx="1399919" cy="215444"/>
            <a:chOff x="1242319" y="1529768"/>
            <a:chExt cx="1399919" cy="215444"/>
          </a:xfrm>
        </p:grpSpPr>
        <mc:AlternateContent xmlns:mc="http://schemas.openxmlformats.org/markup-compatibility/2006" xmlns:a14="http://schemas.microsoft.com/office/drawing/2010/main">
          <mc:Choice Requires="a14">
            <p:sp>
              <p:nvSpPr>
                <p:cNvPr id="41" name="テキスト ボックス 40"/>
                <p:cNvSpPr txBox="1"/>
                <p:nvPr/>
              </p:nvSpPr>
              <p:spPr>
                <a:xfrm>
                  <a:off x="1732480" y="1529768"/>
                  <a:ext cx="386837"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r>
                              <a:rPr kumimoji="1" lang="en-US" altLang="ja-JP" sz="1400" b="0" i="1" dirty="0" smtClean="0">
                                <a:solidFill>
                                  <a:schemeClr val="tx1"/>
                                </a:solidFill>
                                <a:effectLst>
                                  <a:glow rad="139700">
                                    <a:schemeClr val="bg1"/>
                                  </a:glow>
                                </a:effectLst>
                                <a:latin typeface="Cambria Math"/>
                              </a:rPr>
                              <m:t>+1</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732480" y="1529768"/>
                  <a:ext cx="386837" cy="215444"/>
                </a:xfrm>
                <a:prstGeom prst="rect">
                  <a:avLst/>
                </a:prstGeom>
                <a:blipFill rotWithShape="1">
                  <a:blip r:embed="rId15"/>
                  <a:stretch>
                    <a:fillRect l="-23438" r="-10938" b="-40000"/>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242319" y="1529768"/>
                  <a:ext cx="216919"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42319" y="1529768"/>
                  <a:ext cx="216919" cy="215444"/>
                </a:xfrm>
                <a:prstGeom prst="rect">
                  <a:avLst/>
                </a:prstGeom>
                <a:blipFill rotWithShape="1">
                  <a:blip r:embed="rId16"/>
                  <a:stretch>
                    <a:fillRect l="-45714" r="-14286" b="-37143"/>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2255401" y="1529768"/>
                  <a:ext cx="386837"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r>
                              <a:rPr kumimoji="1" lang="en-US" altLang="ja-JP" sz="1400" b="0" i="1" dirty="0" smtClean="0">
                                <a:solidFill>
                                  <a:schemeClr val="tx1"/>
                                </a:solidFill>
                                <a:effectLst>
                                  <a:glow rad="139700">
                                    <a:schemeClr val="bg1"/>
                                  </a:glow>
                                </a:effectLst>
                                <a:latin typeface="Cambria Math"/>
                              </a:rPr>
                              <m:t>+2</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2255401" y="1529768"/>
                  <a:ext cx="386837" cy="215444"/>
                </a:xfrm>
                <a:prstGeom prst="rect">
                  <a:avLst/>
                </a:prstGeom>
                <a:blipFill rotWithShape="1">
                  <a:blip r:embed="rId17"/>
                  <a:stretch>
                    <a:fillRect l="-25397" r="-11111" b="-40000"/>
                  </a:stretch>
                </a:blipFill>
                <a:effectLst/>
              </p:spPr>
              <p:txBody>
                <a:bodyPr/>
                <a:lstStyle/>
                <a:p>
                  <a:r>
                    <a:rPr lang="ja-JP" altLang="en-US">
                      <a:noFill/>
                    </a:rPr>
                    <a:t> </a:t>
                  </a:r>
                </a:p>
              </p:txBody>
            </p:sp>
          </mc:Fallback>
        </mc:AlternateContent>
      </p:grpSp>
      <p:grpSp>
        <p:nvGrpSpPr>
          <p:cNvPr id="45" name="グループ化 44"/>
          <p:cNvGrpSpPr/>
          <p:nvPr/>
        </p:nvGrpSpPr>
        <p:grpSpPr>
          <a:xfrm>
            <a:off x="2791063" y="2063322"/>
            <a:ext cx="530542" cy="396529"/>
            <a:chOff x="2791063" y="1592311"/>
            <a:chExt cx="530542" cy="396529"/>
          </a:xfrm>
        </p:grpSpPr>
        <p:sp>
          <p:nvSpPr>
            <p:cNvPr id="44" name="フリーフォーム 43"/>
            <p:cNvSpPr>
              <a:spLocks noChangeAspect="1"/>
            </p:cNvSpPr>
            <p:nvPr/>
          </p:nvSpPr>
          <p:spPr>
            <a:xfrm>
              <a:off x="2791063" y="1836034"/>
              <a:ext cx="530542" cy="152806"/>
            </a:xfrm>
            <a:custGeom>
              <a:avLst/>
              <a:gdLst>
                <a:gd name="connsiteX0" fmla="*/ 0 w 542925"/>
                <a:gd name="connsiteY0" fmla="*/ 163619 h 277985"/>
                <a:gd name="connsiteX1" fmla="*/ 152400 w 542925"/>
                <a:gd name="connsiteY1" fmla="*/ 258869 h 277985"/>
                <a:gd name="connsiteX2" fmla="*/ 161925 w 542925"/>
                <a:gd name="connsiteY2" fmla="*/ 20744 h 277985"/>
                <a:gd name="connsiteX3" fmla="*/ 276225 w 542925"/>
                <a:gd name="connsiteY3" fmla="*/ 268394 h 277985"/>
                <a:gd name="connsiteX4" fmla="*/ 323850 w 542925"/>
                <a:gd name="connsiteY4" fmla="*/ 30269 h 277985"/>
                <a:gd name="connsiteX5" fmla="*/ 438150 w 542925"/>
                <a:gd name="connsiteY5" fmla="*/ 277919 h 277985"/>
                <a:gd name="connsiteX6" fmla="*/ 485775 w 542925"/>
                <a:gd name="connsiteY6" fmla="*/ 1694 h 277985"/>
                <a:gd name="connsiteX7" fmla="*/ 542925 w 542925"/>
                <a:gd name="connsiteY7"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1178"/>
                <a:gd name="connsiteY0" fmla="*/ 147780 h 277985"/>
                <a:gd name="connsiteX1" fmla="*/ 57784 w 541178"/>
                <a:gd name="connsiteY1" fmla="*/ 170763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7985"/>
                <a:gd name="connsiteX1" fmla="*/ 63026 w 541178"/>
                <a:gd name="connsiteY1" fmla="*/ 149441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7985"/>
                <a:gd name="connsiteX1" fmla="*/ 63026 w 541178"/>
                <a:gd name="connsiteY1" fmla="*/ 149441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7985"/>
                <a:gd name="connsiteX1" fmla="*/ 63026 w 541178"/>
                <a:gd name="connsiteY1" fmla="*/ 149441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9544"/>
                <a:gd name="connsiteX1" fmla="*/ 63026 w 541178"/>
                <a:gd name="connsiteY1" fmla="*/ 149441 h 279544"/>
                <a:gd name="connsiteX2" fmla="*/ 123276 w 541178"/>
                <a:gd name="connsiteY2" fmla="*/ 276536 h 279544"/>
                <a:gd name="connsiteX3" fmla="*/ 160178 w 541178"/>
                <a:gd name="connsiteY3" fmla="*/ 20744 h 279544"/>
                <a:gd name="connsiteX4" fmla="*/ 274478 w 541178"/>
                <a:gd name="connsiteY4" fmla="*/ 268394 h 279544"/>
                <a:gd name="connsiteX5" fmla="*/ 322103 w 541178"/>
                <a:gd name="connsiteY5" fmla="*/ 30269 h 279544"/>
                <a:gd name="connsiteX6" fmla="*/ 436403 w 541178"/>
                <a:gd name="connsiteY6" fmla="*/ 277919 h 279544"/>
                <a:gd name="connsiteX7" fmla="*/ 484028 w 541178"/>
                <a:gd name="connsiteY7" fmla="*/ 1694 h 279544"/>
                <a:gd name="connsiteX8" fmla="*/ 541178 w 541178"/>
                <a:gd name="connsiteY8" fmla="*/ 182669 h 279544"/>
                <a:gd name="connsiteX0" fmla="*/ 0 w 541178"/>
                <a:gd name="connsiteY0" fmla="*/ 147780 h 279544"/>
                <a:gd name="connsiteX1" fmla="*/ 63026 w 541178"/>
                <a:gd name="connsiteY1" fmla="*/ 149441 h 279544"/>
                <a:gd name="connsiteX2" fmla="*/ 123276 w 541178"/>
                <a:gd name="connsiteY2" fmla="*/ 276536 h 279544"/>
                <a:gd name="connsiteX3" fmla="*/ 160178 w 541178"/>
                <a:gd name="connsiteY3" fmla="*/ 20744 h 279544"/>
                <a:gd name="connsiteX4" fmla="*/ 245353 w 541178"/>
                <a:gd name="connsiteY4" fmla="*/ 278141 h 279544"/>
                <a:gd name="connsiteX5" fmla="*/ 322103 w 541178"/>
                <a:gd name="connsiteY5" fmla="*/ 30269 h 279544"/>
                <a:gd name="connsiteX6" fmla="*/ 436403 w 541178"/>
                <a:gd name="connsiteY6" fmla="*/ 277919 h 279544"/>
                <a:gd name="connsiteX7" fmla="*/ 484028 w 541178"/>
                <a:gd name="connsiteY7" fmla="*/ 1694 h 279544"/>
                <a:gd name="connsiteX8" fmla="*/ 541178 w 541178"/>
                <a:gd name="connsiteY8" fmla="*/ 182669 h 279544"/>
                <a:gd name="connsiteX0" fmla="*/ 0 w 541178"/>
                <a:gd name="connsiteY0" fmla="*/ 147798 h 279562"/>
                <a:gd name="connsiteX1" fmla="*/ 63026 w 541178"/>
                <a:gd name="connsiteY1" fmla="*/ 149459 h 279562"/>
                <a:gd name="connsiteX2" fmla="*/ 123276 w 541178"/>
                <a:gd name="connsiteY2" fmla="*/ 276554 h 279562"/>
                <a:gd name="connsiteX3" fmla="*/ 160178 w 541178"/>
                <a:gd name="connsiteY3" fmla="*/ 20762 h 279562"/>
                <a:gd name="connsiteX4" fmla="*/ 245353 w 541178"/>
                <a:gd name="connsiteY4" fmla="*/ 278159 h 279562"/>
                <a:gd name="connsiteX5" fmla="*/ 322103 w 541178"/>
                <a:gd name="connsiteY5" fmla="*/ 30287 h 279562"/>
                <a:gd name="connsiteX6" fmla="*/ 369417 w 541178"/>
                <a:gd name="connsiteY6" fmla="*/ 278546 h 279562"/>
                <a:gd name="connsiteX7" fmla="*/ 484028 w 541178"/>
                <a:gd name="connsiteY7" fmla="*/ 1712 h 279562"/>
                <a:gd name="connsiteX8" fmla="*/ 541178 w 541178"/>
                <a:gd name="connsiteY8" fmla="*/ 182687 h 279562"/>
                <a:gd name="connsiteX0" fmla="*/ 0 w 541178"/>
                <a:gd name="connsiteY0" fmla="*/ 130443 h 262207"/>
                <a:gd name="connsiteX1" fmla="*/ 63026 w 541178"/>
                <a:gd name="connsiteY1" fmla="*/ 132104 h 262207"/>
                <a:gd name="connsiteX2" fmla="*/ 123276 w 541178"/>
                <a:gd name="connsiteY2" fmla="*/ 259199 h 262207"/>
                <a:gd name="connsiteX3" fmla="*/ 160178 w 541178"/>
                <a:gd name="connsiteY3" fmla="*/ 3407 h 262207"/>
                <a:gd name="connsiteX4" fmla="*/ 245353 w 541178"/>
                <a:gd name="connsiteY4" fmla="*/ 260804 h 262207"/>
                <a:gd name="connsiteX5" fmla="*/ 322103 w 541178"/>
                <a:gd name="connsiteY5" fmla="*/ 12932 h 262207"/>
                <a:gd name="connsiteX6" fmla="*/ 369417 w 541178"/>
                <a:gd name="connsiteY6" fmla="*/ 261191 h 262207"/>
                <a:gd name="connsiteX7" fmla="*/ 436264 w 541178"/>
                <a:gd name="connsiteY7" fmla="*/ 2024 h 262207"/>
                <a:gd name="connsiteX8" fmla="*/ 541178 w 541178"/>
                <a:gd name="connsiteY8" fmla="*/ 165332 h 262207"/>
                <a:gd name="connsiteX0" fmla="*/ 0 w 541178"/>
                <a:gd name="connsiteY0" fmla="*/ 130443 h 262207"/>
                <a:gd name="connsiteX1" fmla="*/ 63026 w 541178"/>
                <a:gd name="connsiteY1" fmla="*/ 132104 h 262207"/>
                <a:gd name="connsiteX2" fmla="*/ 123276 w 541178"/>
                <a:gd name="connsiteY2" fmla="*/ 259199 h 262207"/>
                <a:gd name="connsiteX3" fmla="*/ 160178 w 541178"/>
                <a:gd name="connsiteY3" fmla="*/ 3407 h 262207"/>
                <a:gd name="connsiteX4" fmla="*/ 245353 w 541178"/>
                <a:gd name="connsiteY4" fmla="*/ 260804 h 262207"/>
                <a:gd name="connsiteX5" fmla="*/ 307541 w 541178"/>
                <a:gd name="connsiteY5" fmla="*/ 2575 h 262207"/>
                <a:gd name="connsiteX6" fmla="*/ 369417 w 541178"/>
                <a:gd name="connsiteY6" fmla="*/ 261191 h 262207"/>
                <a:gd name="connsiteX7" fmla="*/ 436264 w 541178"/>
                <a:gd name="connsiteY7" fmla="*/ 2024 h 262207"/>
                <a:gd name="connsiteX8" fmla="*/ 541178 w 541178"/>
                <a:gd name="connsiteY8" fmla="*/ 165332 h 262207"/>
                <a:gd name="connsiteX0" fmla="*/ 0 w 541178"/>
                <a:gd name="connsiteY0" fmla="*/ 130443 h 262255"/>
                <a:gd name="connsiteX1" fmla="*/ 63026 w 541178"/>
                <a:gd name="connsiteY1" fmla="*/ 132104 h 262255"/>
                <a:gd name="connsiteX2" fmla="*/ 123276 w 541178"/>
                <a:gd name="connsiteY2" fmla="*/ 259199 h 262255"/>
                <a:gd name="connsiteX3" fmla="*/ 182313 w 541178"/>
                <a:gd name="connsiteY3" fmla="*/ 2189 h 262255"/>
                <a:gd name="connsiteX4" fmla="*/ 245353 w 541178"/>
                <a:gd name="connsiteY4" fmla="*/ 260804 h 262255"/>
                <a:gd name="connsiteX5" fmla="*/ 307541 w 541178"/>
                <a:gd name="connsiteY5" fmla="*/ 2575 h 262255"/>
                <a:gd name="connsiteX6" fmla="*/ 369417 w 541178"/>
                <a:gd name="connsiteY6" fmla="*/ 261191 h 262255"/>
                <a:gd name="connsiteX7" fmla="*/ 436264 w 541178"/>
                <a:gd name="connsiteY7" fmla="*/ 2024 h 262255"/>
                <a:gd name="connsiteX8" fmla="*/ 541178 w 541178"/>
                <a:gd name="connsiteY8" fmla="*/ 165332 h 262255"/>
                <a:gd name="connsiteX0" fmla="*/ 0 w 541178"/>
                <a:gd name="connsiteY0" fmla="*/ 130443 h 262255"/>
                <a:gd name="connsiteX1" fmla="*/ 63026 w 541178"/>
                <a:gd name="connsiteY1" fmla="*/ 132104 h 262255"/>
                <a:gd name="connsiteX2" fmla="*/ 123276 w 541178"/>
                <a:gd name="connsiteY2" fmla="*/ 259199 h 262255"/>
                <a:gd name="connsiteX3" fmla="*/ 182313 w 541178"/>
                <a:gd name="connsiteY3" fmla="*/ 2189 h 262255"/>
                <a:gd name="connsiteX4" fmla="*/ 245353 w 541178"/>
                <a:gd name="connsiteY4" fmla="*/ 260804 h 262255"/>
                <a:gd name="connsiteX5" fmla="*/ 307541 w 541178"/>
                <a:gd name="connsiteY5" fmla="*/ 2575 h 262255"/>
                <a:gd name="connsiteX6" fmla="*/ 369417 w 541178"/>
                <a:gd name="connsiteY6" fmla="*/ 261191 h 262255"/>
                <a:gd name="connsiteX7" fmla="*/ 431604 w 541178"/>
                <a:gd name="connsiteY7" fmla="*/ 2024 h 262255"/>
                <a:gd name="connsiteX8" fmla="*/ 541178 w 541178"/>
                <a:gd name="connsiteY8" fmla="*/ 165332 h 262255"/>
                <a:gd name="connsiteX0" fmla="*/ 0 w 541178"/>
                <a:gd name="connsiteY0" fmla="*/ 130443 h 262215"/>
                <a:gd name="connsiteX1" fmla="*/ 61278 w 541178"/>
                <a:gd name="connsiteY1" fmla="*/ 131495 h 262215"/>
                <a:gd name="connsiteX2" fmla="*/ 123276 w 541178"/>
                <a:gd name="connsiteY2" fmla="*/ 259199 h 262215"/>
                <a:gd name="connsiteX3" fmla="*/ 182313 w 541178"/>
                <a:gd name="connsiteY3" fmla="*/ 2189 h 262215"/>
                <a:gd name="connsiteX4" fmla="*/ 245353 w 541178"/>
                <a:gd name="connsiteY4" fmla="*/ 260804 h 262215"/>
                <a:gd name="connsiteX5" fmla="*/ 307541 w 541178"/>
                <a:gd name="connsiteY5" fmla="*/ 2575 h 262215"/>
                <a:gd name="connsiteX6" fmla="*/ 369417 w 541178"/>
                <a:gd name="connsiteY6" fmla="*/ 261191 h 262215"/>
                <a:gd name="connsiteX7" fmla="*/ 431604 w 541178"/>
                <a:gd name="connsiteY7" fmla="*/ 2024 h 262215"/>
                <a:gd name="connsiteX8" fmla="*/ 541178 w 541178"/>
                <a:gd name="connsiteY8" fmla="*/ 165332 h 262215"/>
                <a:gd name="connsiteX0" fmla="*/ 0 w 541178"/>
                <a:gd name="connsiteY0" fmla="*/ 130443 h 262215"/>
                <a:gd name="connsiteX1" fmla="*/ 61278 w 541178"/>
                <a:gd name="connsiteY1" fmla="*/ 131495 h 262215"/>
                <a:gd name="connsiteX2" fmla="*/ 123276 w 541178"/>
                <a:gd name="connsiteY2" fmla="*/ 259199 h 262215"/>
                <a:gd name="connsiteX3" fmla="*/ 182313 w 541178"/>
                <a:gd name="connsiteY3" fmla="*/ 2189 h 262215"/>
                <a:gd name="connsiteX4" fmla="*/ 245353 w 541178"/>
                <a:gd name="connsiteY4" fmla="*/ 260804 h 262215"/>
                <a:gd name="connsiteX5" fmla="*/ 307541 w 541178"/>
                <a:gd name="connsiteY5" fmla="*/ 2575 h 262215"/>
                <a:gd name="connsiteX6" fmla="*/ 369417 w 541178"/>
                <a:gd name="connsiteY6" fmla="*/ 261191 h 262215"/>
                <a:gd name="connsiteX7" fmla="*/ 431604 w 541178"/>
                <a:gd name="connsiteY7" fmla="*/ 2024 h 262215"/>
                <a:gd name="connsiteX8" fmla="*/ 541178 w 541178"/>
                <a:gd name="connsiteY8" fmla="*/ 165332 h 262215"/>
                <a:gd name="connsiteX0" fmla="*/ 0 w 542343"/>
                <a:gd name="connsiteY0" fmla="*/ 131052 h 262215"/>
                <a:gd name="connsiteX1" fmla="*/ 62443 w 542343"/>
                <a:gd name="connsiteY1" fmla="*/ 131495 h 262215"/>
                <a:gd name="connsiteX2" fmla="*/ 124441 w 542343"/>
                <a:gd name="connsiteY2" fmla="*/ 259199 h 262215"/>
                <a:gd name="connsiteX3" fmla="*/ 183478 w 542343"/>
                <a:gd name="connsiteY3" fmla="*/ 2189 h 262215"/>
                <a:gd name="connsiteX4" fmla="*/ 246518 w 542343"/>
                <a:gd name="connsiteY4" fmla="*/ 260804 h 262215"/>
                <a:gd name="connsiteX5" fmla="*/ 308706 w 542343"/>
                <a:gd name="connsiteY5" fmla="*/ 2575 h 262215"/>
                <a:gd name="connsiteX6" fmla="*/ 370582 w 542343"/>
                <a:gd name="connsiteY6" fmla="*/ 261191 h 262215"/>
                <a:gd name="connsiteX7" fmla="*/ 432769 w 542343"/>
                <a:gd name="connsiteY7" fmla="*/ 2024 h 262215"/>
                <a:gd name="connsiteX8" fmla="*/ 542343 w 542343"/>
                <a:gd name="connsiteY8" fmla="*/ 165332 h 262215"/>
                <a:gd name="connsiteX0" fmla="*/ 0 w 553410"/>
                <a:gd name="connsiteY0" fmla="*/ 133869 h 265032"/>
                <a:gd name="connsiteX1" fmla="*/ 62443 w 553410"/>
                <a:gd name="connsiteY1" fmla="*/ 134312 h 265032"/>
                <a:gd name="connsiteX2" fmla="*/ 124441 w 553410"/>
                <a:gd name="connsiteY2" fmla="*/ 262016 h 265032"/>
                <a:gd name="connsiteX3" fmla="*/ 183478 w 553410"/>
                <a:gd name="connsiteY3" fmla="*/ 5006 h 265032"/>
                <a:gd name="connsiteX4" fmla="*/ 246518 w 553410"/>
                <a:gd name="connsiteY4" fmla="*/ 263621 h 265032"/>
                <a:gd name="connsiteX5" fmla="*/ 308706 w 553410"/>
                <a:gd name="connsiteY5" fmla="*/ 5392 h 265032"/>
                <a:gd name="connsiteX6" fmla="*/ 370582 w 553410"/>
                <a:gd name="connsiteY6" fmla="*/ 264008 h 265032"/>
                <a:gd name="connsiteX7" fmla="*/ 432769 w 553410"/>
                <a:gd name="connsiteY7" fmla="*/ 4841 h 265032"/>
                <a:gd name="connsiteX8" fmla="*/ 553410 w 553410"/>
                <a:gd name="connsiteY8" fmla="*/ 134034 h 2650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29029 h 260192"/>
                <a:gd name="connsiteX1" fmla="*/ 62443 w 553410"/>
                <a:gd name="connsiteY1" fmla="*/ 129472 h 260192"/>
                <a:gd name="connsiteX2" fmla="*/ 124441 w 553410"/>
                <a:gd name="connsiteY2" fmla="*/ 257176 h 260192"/>
                <a:gd name="connsiteX3" fmla="*/ 183478 w 553410"/>
                <a:gd name="connsiteY3" fmla="*/ 166 h 260192"/>
                <a:gd name="connsiteX4" fmla="*/ 246518 w 553410"/>
                <a:gd name="connsiteY4" fmla="*/ 258781 h 260192"/>
                <a:gd name="connsiteX5" fmla="*/ 308706 w 553410"/>
                <a:gd name="connsiteY5" fmla="*/ 552 h 260192"/>
                <a:gd name="connsiteX6" fmla="*/ 370582 w 553410"/>
                <a:gd name="connsiteY6" fmla="*/ 259168 h 260192"/>
                <a:gd name="connsiteX7" fmla="*/ 432769 w 553410"/>
                <a:gd name="connsiteY7" fmla="*/ 1 h 260192"/>
                <a:gd name="connsiteX8" fmla="*/ 494050 w 553410"/>
                <a:gd name="connsiteY8" fmla="*/ 129119 h 260192"/>
                <a:gd name="connsiteX9" fmla="*/ 553410 w 553410"/>
                <a:gd name="connsiteY9" fmla="*/ 129194 h 260192"/>
                <a:gd name="connsiteX0" fmla="*/ 0 w 553410"/>
                <a:gd name="connsiteY0" fmla="*/ 129029 h 260192"/>
                <a:gd name="connsiteX1" fmla="*/ 62443 w 553410"/>
                <a:gd name="connsiteY1" fmla="*/ 129472 h 260192"/>
                <a:gd name="connsiteX2" fmla="*/ 124441 w 553410"/>
                <a:gd name="connsiteY2" fmla="*/ 257176 h 260192"/>
                <a:gd name="connsiteX3" fmla="*/ 183478 w 553410"/>
                <a:gd name="connsiteY3" fmla="*/ 166 h 260192"/>
                <a:gd name="connsiteX4" fmla="*/ 246518 w 553410"/>
                <a:gd name="connsiteY4" fmla="*/ 258781 h 260192"/>
                <a:gd name="connsiteX5" fmla="*/ 308706 w 553410"/>
                <a:gd name="connsiteY5" fmla="*/ 552 h 260192"/>
                <a:gd name="connsiteX6" fmla="*/ 370582 w 553410"/>
                <a:gd name="connsiteY6" fmla="*/ 259168 h 260192"/>
                <a:gd name="connsiteX7" fmla="*/ 432769 w 553410"/>
                <a:gd name="connsiteY7" fmla="*/ 1 h 260192"/>
                <a:gd name="connsiteX8" fmla="*/ 494050 w 553410"/>
                <a:gd name="connsiteY8" fmla="*/ 129119 h 260192"/>
                <a:gd name="connsiteX9" fmla="*/ 553410 w 553410"/>
                <a:gd name="connsiteY9" fmla="*/ 129194 h 260192"/>
                <a:gd name="connsiteX0" fmla="*/ 0 w 553410"/>
                <a:gd name="connsiteY0" fmla="*/ 129029 h 260192"/>
                <a:gd name="connsiteX1" fmla="*/ 62443 w 553410"/>
                <a:gd name="connsiteY1" fmla="*/ 129472 h 260192"/>
                <a:gd name="connsiteX2" fmla="*/ 124441 w 553410"/>
                <a:gd name="connsiteY2" fmla="*/ 257176 h 260192"/>
                <a:gd name="connsiteX3" fmla="*/ 183478 w 553410"/>
                <a:gd name="connsiteY3" fmla="*/ 166 h 260192"/>
                <a:gd name="connsiteX4" fmla="*/ 246518 w 553410"/>
                <a:gd name="connsiteY4" fmla="*/ 258781 h 260192"/>
                <a:gd name="connsiteX5" fmla="*/ 308706 w 553410"/>
                <a:gd name="connsiteY5" fmla="*/ 552 h 260192"/>
                <a:gd name="connsiteX6" fmla="*/ 370582 w 553410"/>
                <a:gd name="connsiteY6" fmla="*/ 259168 h 260192"/>
                <a:gd name="connsiteX7" fmla="*/ 432769 w 553410"/>
                <a:gd name="connsiteY7" fmla="*/ 1 h 260192"/>
                <a:gd name="connsiteX8" fmla="*/ 494050 w 553410"/>
                <a:gd name="connsiteY8" fmla="*/ 129119 h 260192"/>
                <a:gd name="connsiteX9" fmla="*/ 553410 w 553410"/>
                <a:gd name="connsiteY9" fmla="*/ 129194 h 260192"/>
                <a:gd name="connsiteX0" fmla="*/ 0 w 553410"/>
                <a:gd name="connsiteY0" fmla="*/ 129029 h 259168"/>
                <a:gd name="connsiteX1" fmla="*/ 62443 w 553410"/>
                <a:gd name="connsiteY1" fmla="*/ 129472 h 259168"/>
                <a:gd name="connsiteX2" fmla="*/ 124441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685"/>
                <a:gd name="connsiteX1" fmla="*/ 43221 w 553410"/>
                <a:gd name="connsiteY1" fmla="*/ 129472 h 259685"/>
                <a:gd name="connsiteX2" fmla="*/ 122694 w 553410"/>
                <a:gd name="connsiteY2" fmla="*/ 257176 h 259685"/>
                <a:gd name="connsiteX3" fmla="*/ 183478 w 553410"/>
                <a:gd name="connsiteY3" fmla="*/ 166 h 259685"/>
                <a:gd name="connsiteX4" fmla="*/ 246518 w 553410"/>
                <a:gd name="connsiteY4" fmla="*/ 258781 h 259685"/>
                <a:gd name="connsiteX5" fmla="*/ 308706 w 553410"/>
                <a:gd name="connsiteY5" fmla="*/ 552 h 259685"/>
                <a:gd name="connsiteX6" fmla="*/ 370582 w 553410"/>
                <a:gd name="connsiteY6" fmla="*/ 259168 h 259685"/>
                <a:gd name="connsiteX7" fmla="*/ 432769 w 553410"/>
                <a:gd name="connsiteY7" fmla="*/ 1 h 259685"/>
                <a:gd name="connsiteX8" fmla="*/ 494050 w 553410"/>
                <a:gd name="connsiteY8" fmla="*/ 129119 h 259685"/>
                <a:gd name="connsiteX9" fmla="*/ 553410 w 553410"/>
                <a:gd name="connsiteY9" fmla="*/ 129194 h 259685"/>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31438 h 261577"/>
                <a:gd name="connsiteX1" fmla="*/ 43221 w 553410"/>
                <a:gd name="connsiteY1" fmla="*/ 131881 h 261577"/>
                <a:gd name="connsiteX2" fmla="*/ 122694 w 553410"/>
                <a:gd name="connsiteY2" fmla="*/ 259585 h 261577"/>
                <a:gd name="connsiteX3" fmla="*/ 183478 w 553410"/>
                <a:gd name="connsiteY3" fmla="*/ 2575 h 261577"/>
                <a:gd name="connsiteX4" fmla="*/ 246518 w 553410"/>
                <a:gd name="connsiteY4" fmla="*/ 261190 h 261577"/>
                <a:gd name="connsiteX5" fmla="*/ 308706 w 553410"/>
                <a:gd name="connsiteY5" fmla="*/ 2961 h 261577"/>
                <a:gd name="connsiteX6" fmla="*/ 370582 w 553410"/>
                <a:gd name="connsiteY6" fmla="*/ 261577 h 261577"/>
                <a:gd name="connsiteX7" fmla="*/ 432769 w 553410"/>
                <a:gd name="connsiteY7" fmla="*/ 2410 h 261577"/>
                <a:gd name="connsiteX8" fmla="*/ 419491 w 553410"/>
                <a:gd name="connsiteY8" fmla="*/ 132137 h 261577"/>
                <a:gd name="connsiteX9" fmla="*/ 553410 w 553410"/>
                <a:gd name="connsiteY9" fmla="*/ 131603 h 261577"/>
                <a:gd name="connsiteX0" fmla="*/ 0 w 553410"/>
                <a:gd name="connsiteY0" fmla="*/ 131478 h 261617"/>
                <a:gd name="connsiteX1" fmla="*/ 43221 w 553410"/>
                <a:gd name="connsiteY1" fmla="*/ 131921 h 261617"/>
                <a:gd name="connsiteX2" fmla="*/ 122694 w 553410"/>
                <a:gd name="connsiteY2" fmla="*/ 259625 h 261617"/>
                <a:gd name="connsiteX3" fmla="*/ 183478 w 553410"/>
                <a:gd name="connsiteY3" fmla="*/ 2615 h 261617"/>
                <a:gd name="connsiteX4" fmla="*/ 246518 w 553410"/>
                <a:gd name="connsiteY4" fmla="*/ 261230 h 261617"/>
                <a:gd name="connsiteX5" fmla="*/ 308706 w 553410"/>
                <a:gd name="connsiteY5" fmla="*/ 3001 h 261617"/>
                <a:gd name="connsiteX6" fmla="*/ 370582 w 553410"/>
                <a:gd name="connsiteY6" fmla="*/ 261617 h 261617"/>
                <a:gd name="connsiteX7" fmla="*/ 432769 w 553410"/>
                <a:gd name="connsiteY7" fmla="*/ 2450 h 261617"/>
                <a:gd name="connsiteX8" fmla="*/ 419491 w 553410"/>
                <a:gd name="connsiteY8" fmla="*/ 132177 h 261617"/>
                <a:gd name="connsiteX9" fmla="*/ 553410 w 553410"/>
                <a:gd name="connsiteY9" fmla="*/ 131643 h 261617"/>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10" h="259168">
                  <a:moveTo>
                    <a:pt x="0" y="129029"/>
                  </a:moveTo>
                  <a:lnTo>
                    <a:pt x="43221" y="129472"/>
                  </a:lnTo>
                  <a:cubicBezTo>
                    <a:pt x="40661" y="110623"/>
                    <a:pt x="61456" y="256187"/>
                    <a:pt x="122694" y="257176"/>
                  </a:cubicBezTo>
                  <a:cubicBezTo>
                    <a:pt x="183932" y="258165"/>
                    <a:pt x="244973" y="-102"/>
                    <a:pt x="183478" y="166"/>
                  </a:cubicBezTo>
                  <a:cubicBezTo>
                    <a:pt x="121983" y="434"/>
                    <a:pt x="183125" y="258717"/>
                    <a:pt x="246518" y="258781"/>
                  </a:cubicBezTo>
                  <a:cubicBezTo>
                    <a:pt x="309911" y="258845"/>
                    <a:pt x="370743" y="1097"/>
                    <a:pt x="308706" y="552"/>
                  </a:cubicBezTo>
                  <a:cubicBezTo>
                    <a:pt x="246669" y="7"/>
                    <a:pt x="309713" y="259260"/>
                    <a:pt x="370582" y="259168"/>
                  </a:cubicBezTo>
                  <a:cubicBezTo>
                    <a:pt x="431451" y="259076"/>
                    <a:pt x="492770" y="-357"/>
                    <a:pt x="432769" y="1"/>
                  </a:cubicBezTo>
                  <a:cubicBezTo>
                    <a:pt x="372768" y="359"/>
                    <a:pt x="426761" y="147793"/>
                    <a:pt x="419491" y="129728"/>
                  </a:cubicBezTo>
                  <a:lnTo>
                    <a:pt x="553410" y="129194"/>
                  </a:lnTo>
                </a:path>
              </a:pathLst>
            </a:custGeom>
            <a:noFill/>
            <a:ln w="12700">
              <a:solidFill>
                <a:schemeClr val="tx1"/>
              </a:solidFill>
              <a:headEnd type="none" w="lg" len="lg"/>
              <a:tailEnd type="none" w="lg" len="lg"/>
            </a:ln>
            <a:effectLst>
              <a:innerShdw blurRad="38100" dist="25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テキスト ボックス 48"/>
                <p:cNvSpPr txBox="1"/>
                <p:nvPr/>
              </p:nvSpPr>
              <p:spPr>
                <a:xfrm>
                  <a:off x="2977513" y="1592311"/>
                  <a:ext cx="155364" cy="215444"/>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solidFill>
                              <a:schemeClr val="tx1"/>
                            </a:solidFill>
                            <a:effectLst>
                              <a:glow rad="228600">
                                <a:schemeClr val="bg1"/>
                              </a:glow>
                            </a:effectLst>
                            <a:latin typeface="Cambria Math"/>
                          </a:rPr>
                          <m:t>𝐶</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977513" y="1592311"/>
                  <a:ext cx="155364" cy="215444"/>
                </a:xfrm>
                <a:prstGeom prst="rect">
                  <a:avLst/>
                </a:prstGeom>
                <a:blipFill rotWithShape="1">
                  <a:blip r:embed="rId18"/>
                  <a:stretch>
                    <a:fillRect l="-69231" t="-19444" r="-65385" b="-38889"/>
                  </a:stretch>
                </a:blipFill>
                <a:effectLst/>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1" name="テキスト ボックス 50"/>
              <p:cNvSpPr txBox="1"/>
              <p:nvPr/>
            </p:nvSpPr>
            <p:spPr>
              <a:xfrm>
                <a:off x="3203848" y="1883787"/>
                <a:ext cx="193835" cy="215444"/>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solidFill>
                            <a:schemeClr val="tx1"/>
                          </a:solidFill>
                          <a:effectLst>
                            <a:glow rad="139700">
                              <a:schemeClr val="bg1"/>
                            </a:glow>
                          </a:effectLst>
                          <a:latin typeface="Cambria Math"/>
                        </a:rPr>
                        <m:t>𝑚</m:t>
                      </m:r>
                    </m:oMath>
                  </m:oMathPara>
                </a14:m>
                <a:endParaRPr kumimoji="1" lang="ja-JP" altLang="en-US" dirty="0">
                  <a:solidFill>
                    <a:schemeClr val="tx1"/>
                  </a:solidFill>
                  <a:effectLst>
                    <a:glow rad="139700">
                      <a:schemeClr val="bg1"/>
                    </a:glow>
                  </a:effectLst>
                  <a:latin typeface="Cambria Math" panose="02040503050406030204" pitchFamily="18" charset="0"/>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3203848" y="1883787"/>
                <a:ext cx="193835" cy="215444"/>
              </a:xfrm>
              <a:prstGeom prst="rect">
                <a:avLst/>
              </a:prstGeom>
              <a:blipFill rotWithShape="1">
                <a:blip r:embed="rId19"/>
                <a:stretch>
                  <a:fillRect l="-41935" r="-35484" b="-25714"/>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082FD337-5BF4-43A6-9E79-2A1F62284C52}"/>
                  </a:ext>
                </a:extLst>
              </p:cNvPr>
              <p:cNvSpPr/>
              <p:nvPr/>
            </p:nvSpPr>
            <p:spPr>
              <a:xfrm>
                <a:off x="5004048" y="979200"/>
                <a:ext cx="3888432" cy="1200329"/>
              </a:xfrm>
              <a:prstGeom prst="rect">
                <a:avLst/>
              </a:prstGeom>
            </p:spPr>
            <p:txBody>
              <a:bodyPr wrap="square">
                <a:spAutoFit/>
              </a:bodyPr>
              <a:lstStyle/>
              <a:p>
                <a:pPr lvl="0"/>
                <a14:m>
                  <m:oMath xmlns:m="http://schemas.openxmlformats.org/officeDocument/2006/math">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a:rPr>
                          <m:t>𝑢</m:t>
                        </m:r>
                      </m:e>
                      <m:sub>
                        <m:r>
                          <a:rPr lang="en-US" altLang="ja-JP" i="1">
                            <a:solidFill>
                              <a:schemeClr val="tx1">
                                <a:lumMod val="75000"/>
                                <a:lumOff val="25000"/>
                              </a:schemeClr>
                            </a:solidFill>
                            <a:latin typeface="Cambria Math"/>
                          </a:rPr>
                          <m:t>𝑠</m:t>
                        </m:r>
                      </m:sub>
                    </m:sSub>
                  </m:oMath>
                </a14:m>
                <a:r>
                  <a:rPr lang="en-US" altLang="ja-JP" dirty="0">
                    <a:solidFill>
                      <a:schemeClr val="tx1">
                        <a:lumMod val="75000"/>
                        <a:lumOff val="25000"/>
                      </a:schemeClr>
                    </a:solidFill>
                  </a:rPr>
                  <a:t>	: </a:t>
                </a:r>
                <a:r>
                  <a:rPr lang="ja-JP" altLang="en-US" dirty="0">
                    <a:solidFill>
                      <a:schemeClr val="tx1">
                        <a:lumMod val="75000"/>
                        <a:lumOff val="25000"/>
                      </a:schemeClr>
                    </a:solidFill>
                  </a:rPr>
                  <a:t>面</a:t>
                </a:r>
                <a14:m>
                  <m:oMath xmlns:m="http://schemas.openxmlformats.org/officeDocument/2006/math">
                    <m:r>
                      <a:rPr lang="en-US" altLang="ja-JP" i="1">
                        <a:solidFill>
                          <a:schemeClr val="tx1">
                            <a:lumMod val="75000"/>
                            <a:lumOff val="25000"/>
                          </a:schemeClr>
                        </a:solidFill>
                        <a:latin typeface="Cambria Math"/>
                      </a:rPr>
                      <m:t>𝑠</m:t>
                    </m:r>
                  </m:oMath>
                </a14:m>
                <a:r>
                  <a:rPr lang="ja-JP" altLang="en-US" dirty="0">
                    <a:solidFill>
                      <a:schemeClr val="tx1">
                        <a:lumMod val="75000"/>
                        <a:lumOff val="25000"/>
                      </a:schemeClr>
                    </a:solidFill>
                  </a:rPr>
                  <a:t>の変位</a:t>
                </a:r>
                <a:endParaRPr lang="en-US" altLang="ja-JP" dirty="0">
                  <a:solidFill>
                    <a:schemeClr val="tx1">
                      <a:lumMod val="75000"/>
                      <a:lumOff val="25000"/>
                    </a:schemeClr>
                  </a:solidFill>
                </a:endParaRPr>
              </a:p>
              <a:p>
                <a14:m>
                  <m:oMath xmlns:m="http://schemas.openxmlformats.org/officeDocument/2006/math">
                    <m:r>
                      <a:rPr lang="en-US" altLang="ja-JP" i="1">
                        <a:solidFill>
                          <a:schemeClr val="tx1">
                            <a:lumMod val="75000"/>
                            <a:lumOff val="25000"/>
                          </a:schemeClr>
                        </a:solidFill>
                        <a:latin typeface="Cambria Math"/>
                      </a:rPr>
                      <m:t>𝑚</m:t>
                    </m:r>
                  </m:oMath>
                </a14:m>
                <a:r>
                  <a:rPr lang="en-US" altLang="ja-JP" dirty="0">
                    <a:solidFill>
                      <a:schemeClr val="tx1">
                        <a:lumMod val="75000"/>
                        <a:lumOff val="25000"/>
                      </a:schemeClr>
                    </a:solidFill>
                  </a:rPr>
                  <a:t>	: 1</a:t>
                </a:r>
                <a:r>
                  <a:rPr lang="ja-JP" altLang="en-US" dirty="0">
                    <a:solidFill>
                      <a:schemeClr val="tx1">
                        <a:lumMod val="75000"/>
                        <a:lumOff val="25000"/>
                      </a:schemeClr>
                    </a:solidFill>
                  </a:rPr>
                  <a:t>分子の質量</a:t>
                </a:r>
                <a:endParaRPr lang="en-US" altLang="ja-JP" dirty="0">
                  <a:solidFill>
                    <a:schemeClr val="tx1">
                      <a:lumMod val="75000"/>
                      <a:lumOff val="25000"/>
                    </a:schemeClr>
                  </a:solidFill>
                </a:endParaRPr>
              </a:p>
              <a:p>
                <a:pPr lvl="0"/>
                <a14:m>
                  <m:oMath xmlns:m="http://schemas.openxmlformats.org/officeDocument/2006/math">
                    <m:r>
                      <a:rPr lang="en-US" altLang="ja-JP" i="1">
                        <a:solidFill>
                          <a:schemeClr val="tx1">
                            <a:lumMod val="75000"/>
                            <a:lumOff val="25000"/>
                          </a:schemeClr>
                        </a:solidFill>
                        <a:latin typeface="Cambria Math"/>
                      </a:rPr>
                      <m:t>𝐶</m:t>
                    </m:r>
                  </m:oMath>
                </a14:m>
                <a:r>
                  <a:rPr lang="en-US" altLang="ja-JP" dirty="0">
                    <a:solidFill>
                      <a:schemeClr val="tx1">
                        <a:lumMod val="75000"/>
                        <a:lumOff val="25000"/>
                      </a:schemeClr>
                    </a:solidFill>
                  </a:rPr>
                  <a:t>	: </a:t>
                </a:r>
                <a:r>
                  <a:rPr lang="ja-JP" altLang="en-US" dirty="0">
                    <a:solidFill>
                      <a:schemeClr val="tx1">
                        <a:lumMod val="75000"/>
                        <a:lumOff val="25000"/>
                      </a:schemeClr>
                    </a:solidFill>
                  </a:rPr>
                  <a:t>結合のばね定数</a:t>
                </a:r>
                <a:endParaRPr lang="en-US" altLang="ja-JP" dirty="0">
                  <a:solidFill>
                    <a:schemeClr val="bg1">
                      <a:lumMod val="85000"/>
                    </a:schemeClr>
                  </a:solidFill>
                </a:endParaRPr>
              </a:p>
              <a:p>
                <a14:m>
                  <m:oMath xmlns:m="http://schemas.openxmlformats.org/officeDocument/2006/math">
                    <m:r>
                      <a:rPr lang="en-US" altLang="ja-JP" i="1" dirty="0">
                        <a:solidFill>
                          <a:schemeClr val="tx1">
                            <a:lumMod val="75000"/>
                            <a:lumOff val="25000"/>
                          </a:schemeClr>
                        </a:solidFill>
                        <a:latin typeface="Cambria Math"/>
                        <a:ea typeface="Cambria Math" panose="02040503050406030204" pitchFamily="18" charset="0"/>
                      </a:rPr>
                      <m:t>𝑎</m:t>
                    </m:r>
                  </m:oMath>
                </a14:m>
                <a:r>
                  <a:rPr lang="en-US" altLang="ja-JP" dirty="0">
                    <a:solidFill>
                      <a:schemeClr val="tx1">
                        <a:lumMod val="75000"/>
                        <a:lumOff val="25000"/>
                      </a:schemeClr>
                    </a:solidFill>
                  </a:rPr>
                  <a:t>	: </a:t>
                </a:r>
                <a:r>
                  <a:rPr lang="ja-JP" altLang="en-US" dirty="0">
                    <a:solidFill>
                      <a:prstClr val="black">
                        <a:lumMod val="75000"/>
                        <a:lumOff val="25000"/>
                      </a:prstClr>
                    </a:solidFill>
                    <a:latin typeface="+mn-ea"/>
                  </a:rPr>
                  <a:t>格子定数</a:t>
                </a:r>
                <a:endParaRPr lang="en-US" altLang="ja-JP" dirty="0">
                  <a:solidFill>
                    <a:prstClr val="black">
                      <a:lumMod val="75000"/>
                      <a:lumOff val="25000"/>
                    </a:prstClr>
                  </a:solidFill>
                </a:endParaRPr>
              </a:p>
            </p:txBody>
          </p:sp>
        </mc:Choice>
        <mc:Fallback xmlns="">
          <p:sp>
            <p:nvSpPr>
              <p:cNvPr id="58" name="正方形/長方形 57">
                <a:extLst>
                  <a:ext uri="{FF2B5EF4-FFF2-40B4-BE49-F238E27FC236}">
                    <a16:creationId xmlns:a16="http://schemas.microsoft.com/office/drawing/2014/main" id="{082FD337-5BF4-43A6-9E79-2A1F62284C52}"/>
                  </a:ext>
                </a:extLst>
              </p:cNvPr>
              <p:cNvSpPr>
                <a:spLocks noRot="1" noChangeAspect="1" noMove="1" noResize="1" noEditPoints="1" noAdjustHandles="1" noChangeArrowheads="1" noChangeShapeType="1" noTextEdit="1"/>
              </p:cNvSpPr>
              <p:nvPr/>
            </p:nvSpPr>
            <p:spPr>
              <a:xfrm>
                <a:off x="5004048" y="979200"/>
                <a:ext cx="3888432" cy="1200329"/>
              </a:xfrm>
              <a:prstGeom prst="rect">
                <a:avLst/>
              </a:prstGeom>
              <a:blipFill>
                <a:blip r:embed="rId20"/>
                <a:stretch>
                  <a:fillRect t="-4569" b="-7614"/>
                </a:stretch>
              </a:blipFill>
            </p:spPr>
            <p:txBody>
              <a:bodyPr/>
              <a:lstStyle/>
              <a:p>
                <a:r>
                  <a:rPr lang="ja-JP" altLang="en-US">
                    <a:noFill/>
                  </a:rPr>
                  <a:t> </a:t>
                </a:r>
              </a:p>
            </p:txBody>
          </p:sp>
        </mc:Fallback>
      </mc:AlternateContent>
      <p:sp>
        <p:nvSpPr>
          <p:cNvPr id="82" name="テキスト ボックス 81">
            <a:extLst>
              <a:ext uri="{FF2B5EF4-FFF2-40B4-BE49-F238E27FC236}">
                <a16:creationId xmlns:a16="http://schemas.microsoft.com/office/drawing/2014/main" id="{9C787FAA-A3D2-46EA-A52C-F60A4996783F}"/>
              </a:ext>
            </a:extLst>
          </p:cNvPr>
          <p:cNvSpPr txBox="1"/>
          <p:nvPr/>
        </p:nvSpPr>
        <p:spPr>
          <a:xfrm>
            <a:off x="300833" y="2633551"/>
            <a:ext cx="141064" cy="169277"/>
          </a:xfrm>
          <a:prstGeom prst="rect">
            <a:avLst/>
          </a:prstGeom>
          <a:noFill/>
          <a:effectLst/>
        </p:spPr>
        <p:txBody>
          <a:bodyPr wrap="none" lIns="0" tIns="0" rIns="0" bIns="0" rtlCol="0" anchor="ctr" anchorCtr="1">
            <a:spAutoFit/>
          </a:bodyPr>
          <a:lstStyle/>
          <a:p>
            <a:r>
              <a:rPr kumimoji="1" lang="ja-JP" altLang="en-US" sz="1100" dirty="0">
                <a:solidFill>
                  <a:schemeClr val="tx1"/>
                </a:solidFill>
                <a:effectLst>
                  <a:glow rad="228600">
                    <a:schemeClr val="bg1"/>
                  </a:glow>
                </a:effectLst>
                <a:latin typeface="Cambria Math" panose="02040503050406030204" pitchFamily="18" charset="0"/>
              </a:rPr>
              <a:t>面</a:t>
            </a:r>
          </a:p>
        </p:txBody>
      </p:sp>
      <p:sp>
        <p:nvSpPr>
          <p:cNvPr id="47" name="Rectangle 1">
            <a:extLst>
              <a:ext uri="{FF2B5EF4-FFF2-40B4-BE49-F238E27FC236}">
                <a16:creationId xmlns:a16="http://schemas.microsoft.com/office/drawing/2014/main" id="{690618F7-07B1-4889-9DFE-78A7262BCBF0}"/>
              </a:ext>
            </a:extLst>
          </p:cNvPr>
          <p:cNvSpPr>
            <a:spLocks noChangeArrowheads="1"/>
          </p:cNvSpPr>
          <p:nvPr/>
        </p:nvSpPr>
        <p:spPr bwMode="auto">
          <a:xfrm>
            <a:off x="251520" y="6272446"/>
            <a:ext cx="8064896" cy="5078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900" dirty="0">
                <a:solidFill>
                  <a:srgbClr val="333333"/>
                </a:solidFill>
                <a:latin typeface="+mn-ea"/>
                <a:cs typeface="メイリオ" pitchFamily="50" charset="-128"/>
              </a:rPr>
              <a:t>参考：</a:t>
            </a:r>
            <a:r>
              <a:rPr lang="ja-JP" altLang="ja-JP" sz="900" dirty="0">
                <a:solidFill>
                  <a:schemeClr val="bg1">
                    <a:lumMod val="50000"/>
                  </a:schemeClr>
                </a:solidFill>
                <a:latin typeface="+mn-ea"/>
                <a:cs typeface="メイリオ" pitchFamily="50" charset="-128"/>
              </a:rPr>
              <a:t> </a:t>
            </a:r>
            <a:br>
              <a:rPr lang="ja-JP" altLang="ja-JP" sz="900" dirty="0">
                <a:latin typeface="+mn-ea"/>
              </a:rPr>
            </a:br>
            <a:br>
              <a:rPr lang="ja-JP" altLang="ja-JP" sz="900" dirty="0">
                <a:latin typeface="+mn-ea"/>
              </a:rPr>
            </a:br>
            <a:r>
              <a:rPr lang="ja-JP" altLang="en-US" sz="900" dirty="0">
                <a:latin typeface="+mn-ea"/>
              </a:rPr>
              <a:t>フォノン　キッテル固体物理学第</a:t>
            </a:r>
            <a:r>
              <a:rPr lang="en-US" altLang="ja-JP" sz="900" dirty="0">
                <a:latin typeface="+mn-ea"/>
              </a:rPr>
              <a:t>6</a:t>
            </a:r>
            <a:r>
              <a:rPr lang="ja-JP" altLang="en-US" sz="900" dirty="0">
                <a:latin typeface="+mn-ea"/>
              </a:rPr>
              <a:t>版上</a:t>
            </a:r>
            <a:r>
              <a:rPr lang="en-US" altLang="ja-JP" sz="900" dirty="0">
                <a:latin typeface="+mn-ea"/>
              </a:rPr>
              <a:t>p.87</a:t>
            </a:r>
          </a:p>
        </p:txBody>
      </p:sp>
    </p:spTree>
    <p:extLst>
      <p:ext uri="{BB962C8B-B14F-4D97-AF65-F5344CB8AC3E}">
        <p14:creationId xmlns:p14="http://schemas.microsoft.com/office/powerpoint/2010/main" val="15964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3" end="3"/>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グラフ、表</a:t>
            </a: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47480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95537" y="620688"/>
            <a:ext cx="4176463" cy="1166730"/>
            <a:chOff x="395537" y="620688"/>
            <a:chExt cx="4176463" cy="1166730"/>
          </a:xfrm>
        </p:grpSpPr>
        <p:sp>
          <p:nvSpPr>
            <p:cNvPr id="12" name="角丸四角形 11"/>
            <p:cNvSpPr/>
            <p:nvPr/>
          </p:nvSpPr>
          <p:spPr>
            <a:xfrm>
              <a:off x="395537" y="620688"/>
              <a:ext cx="3888431" cy="1008112"/>
            </a:xfrm>
            <a:prstGeom prst="roundRect">
              <a:avLst>
                <a:gd name="adj" fmla="val 5932"/>
              </a:avLst>
            </a:prstGeom>
            <a:solidFill>
              <a:schemeClr val="bg1">
                <a:alpha val="0"/>
              </a:schemeClr>
            </a:solidFill>
            <a:ln w="25400">
              <a:solidFill>
                <a:schemeClr val="accent1"/>
              </a:solidFill>
            </a:ln>
          </p:spPr>
          <p:txBody>
            <a:bodyPr wrap="square">
              <a:noAutofit/>
            </a:bodyPr>
            <a:lstStyle/>
            <a:p>
              <a:endParaRPr lang="en-US" altLang="ja-JP" dirty="0"/>
            </a:p>
          </p:txBody>
        </p:sp>
        <mc:AlternateContent xmlns:mc="http://schemas.openxmlformats.org/markup-compatibility/2006" xmlns:a14="http://schemas.microsoft.com/office/drawing/2010/main">
          <mc:Choice Requires="a14">
            <p:sp>
              <p:nvSpPr>
                <p:cNvPr id="20" name="正方形/長方形 19"/>
                <p:cNvSpPr/>
                <p:nvPr/>
              </p:nvSpPr>
              <p:spPr>
                <a:xfrm>
                  <a:off x="395537" y="620688"/>
                  <a:ext cx="4176463" cy="1166730"/>
                </a:xfrm>
                <a:prstGeom prst="rect">
                  <a:avLst/>
                </a:prstGeom>
              </p:spPr>
              <p:txBody>
                <a:bodyPr wrap="square">
                  <a:spAutoFit/>
                </a:bodyPr>
                <a:lstStyle/>
                <a:p>
                  <a:r>
                    <a:rPr lang="ja-JP" altLang="en-US" dirty="0">
                      <a:latin typeface="Cambria Math" panose="02040503050406030204" pitchFamily="18" charset="0"/>
                    </a:rPr>
                    <a:t>低下後の温度 </a:t>
                  </a:r>
                  <a14:m>
                    <m:oMath xmlns:m="http://schemas.openxmlformats.org/officeDocument/2006/math">
                      <m:r>
                        <a:rPr lang="en-US" altLang="ja-JP" i="1" dirty="0">
                          <a:latin typeface="Cambria Math"/>
                        </a:rPr>
                        <m:t>𝑡</m:t>
                      </m:r>
                    </m:oMath>
                  </a14:m>
                  <a:r>
                    <a:rPr lang="ja-JP" altLang="en-US" dirty="0">
                      <a:latin typeface="Cambria Math" panose="02040503050406030204" pitchFamily="18" charset="0"/>
                    </a:rPr>
                    <a:t>、空気中の水蒸気量 </a:t>
                  </a:r>
                  <a14:m>
                    <m:oMath xmlns:m="http://schemas.openxmlformats.org/officeDocument/2006/math">
                      <m:r>
                        <a:rPr lang="en-US" altLang="ja-JP" i="1">
                          <a:latin typeface="Cambria Math"/>
                        </a:rPr>
                        <m:t>𝑦</m:t>
                      </m:r>
                    </m:oMath>
                  </a14:m>
                  <a:endParaRPr lang="en-US" altLang="ja-JP"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r>
                          <a:rPr lang="en-US" altLang="ja-JP" b="0" i="1" smtClean="0">
                            <a:latin typeface="Cambria Math"/>
                          </a:rPr>
                          <m:t>𝑦</m:t>
                        </m:r>
                        <m:r>
                          <a:rPr lang="en-US" altLang="ja-JP" b="0" i="1" smtClean="0">
                            <a:latin typeface="Cambria Math"/>
                          </a:rPr>
                          <m:t>=</m:t>
                        </m:r>
                        <m:f>
                          <m:fPr>
                            <m:ctrlPr>
                              <a:rPr lang="en-US" altLang="ja-JP" b="0" i="1" smtClean="0">
                                <a:latin typeface="Cambria Math" panose="02040503050406030204" pitchFamily="18" charset="0"/>
                              </a:rPr>
                            </m:ctrlPr>
                          </m:fPr>
                          <m:num>
                            <m:r>
                              <a:rPr lang="en-US" altLang="ja-JP" b="0" i="1" smtClean="0">
                                <a:latin typeface="Cambria Math"/>
                              </a:rPr>
                              <m:t>1</m:t>
                            </m:r>
                          </m:num>
                          <m:den>
                            <m:r>
                              <a:rPr lang="en-US" altLang="ja-JP" b="0" i="1" smtClean="0">
                                <a:latin typeface="Cambria Math"/>
                              </a:rPr>
                              <m:t>1.9</m:t>
                            </m:r>
                          </m:den>
                        </m:f>
                        <m:d>
                          <m:dPr>
                            <m:ctrlPr>
                              <a:rPr lang="en-US" altLang="ja-JP" b="0" i="1" smtClean="0">
                                <a:latin typeface="Cambria Math" panose="02040503050406030204" pitchFamily="18" charset="0"/>
                              </a:rPr>
                            </m:ctrlPr>
                          </m:dPr>
                          <m:e>
                            <m:r>
                              <a:rPr lang="en-US" altLang="ja-JP" b="0" i="1" smtClean="0">
                                <a:latin typeface="Cambria Math"/>
                              </a:rPr>
                              <m:t>40−</m:t>
                            </m:r>
                            <m:r>
                              <a:rPr lang="en-US" altLang="ja-JP" b="0" i="1" smtClean="0">
                                <a:latin typeface="Cambria Math"/>
                              </a:rPr>
                              <m:t>𝑡</m:t>
                            </m:r>
                          </m:e>
                        </m:d>
                        <m:r>
                          <a:rPr lang="en-US" altLang="ja-JP" b="0" i="1" smtClean="0">
                            <a:latin typeface="Cambria Math"/>
                          </a:rPr>
                          <m:t>,  </m:t>
                        </m:r>
                        <m:r>
                          <a:rPr lang="en-US" altLang="ja-JP" b="0" i="1" smtClean="0">
                            <a:latin typeface="Cambria Math"/>
                          </a:rPr>
                          <m:t>𝑦</m:t>
                        </m:r>
                        <m:r>
                          <a:rPr lang="en-US" altLang="ja-JP" b="0" i="1" smtClean="0">
                            <a:latin typeface="Cambria Math"/>
                          </a:rPr>
                          <m:t>=</m:t>
                        </m:r>
                        <m:r>
                          <a:rPr lang="en-US" altLang="ja-JP" b="0" i="1" smtClean="0">
                            <a:latin typeface="Cambria Math"/>
                          </a:rPr>
                          <m:t>𝑎</m:t>
                        </m:r>
                        <m:r>
                          <a:rPr lang="en-US" altLang="ja-JP" b="0" i="1" smtClean="0">
                            <a:latin typeface="Cambria Math"/>
                          </a:rPr>
                          <m:t>(</m:t>
                        </m:r>
                        <m:r>
                          <a:rPr lang="en-US" altLang="ja-JP" b="0" i="1" smtClean="0">
                            <a:latin typeface="Cambria Math"/>
                          </a:rPr>
                          <m:t>𝑡</m:t>
                        </m:r>
                        <m:r>
                          <a:rPr lang="en-US" altLang="ja-JP" b="0" i="1" smtClean="0">
                            <a:latin typeface="Cambria Math"/>
                          </a:rPr>
                          <m:t>)</m:t>
                        </m:r>
                      </m:oMath>
                    </m:oMathPara>
                  </a14:m>
                  <a:endParaRPr lang="en-US" altLang="ja-JP" i="1" dirty="0">
                    <a:latin typeface="Cambria Math" panose="02040503050406030204" pitchFamily="18" charset="0"/>
                  </a:endParaRPr>
                </a:p>
                <a:p>
                  <a:endParaRPr lang="ja-JP" altLang="en-US" i="1" dirty="0">
                    <a:latin typeface="Cambria Math" panose="02040503050406030204" pitchFamily="18" charset="0"/>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395537" y="620688"/>
                  <a:ext cx="4176463" cy="1166730"/>
                </a:xfrm>
                <a:prstGeom prst="rect">
                  <a:avLst/>
                </a:prstGeom>
                <a:blipFill rotWithShape="1">
                  <a:blip r:embed="rId2"/>
                  <a:stretch>
                    <a:fillRect l="-1314" t="-3665"/>
                  </a:stretch>
                </a:blipFill>
              </p:spPr>
              <p:txBody>
                <a:bodyPr/>
                <a:lstStyle/>
                <a:p>
                  <a:r>
                    <a:rPr lang="ja-JP" altLang="en-US">
                      <a:noFill/>
                    </a:rPr>
                    <a:t> </a:t>
                  </a:r>
                </a:p>
              </p:txBody>
            </p:sp>
          </mc:Fallback>
        </mc:AlternateContent>
      </p:grpSp>
      <p:sp>
        <p:nvSpPr>
          <p:cNvPr id="2" name="タイトル 1"/>
          <p:cNvSpPr>
            <a:spLocks noGrp="1"/>
          </p:cNvSpPr>
          <p:nvPr>
            <p:ph type="title"/>
          </p:nvPr>
        </p:nvSpPr>
        <p:spPr/>
        <p:txBody>
          <a:bodyPr/>
          <a:lstStyle/>
          <a:p>
            <a:r>
              <a:rPr kumimoji="1" lang="ja-JP" altLang="en-US" dirty="0"/>
              <a:t>グラフ</a:t>
            </a:r>
          </a:p>
        </p:txBody>
      </p:sp>
      <p:sp>
        <p:nvSpPr>
          <p:cNvPr id="3" name="テキスト プレースホルダー 2"/>
          <p:cNvSpPr>
            <a:spLocks noGrp="1"/>
          </p:cNvSpPr>
          <p:nvPr>
            <p:ph type="body" sz="quarter" idx="13"/>
          </p:nvPr>
        </p:nvSpPr>
        <p:spPr/>
        <p:txBody>
          <a:bodyPr/>
          <a:lstStyle/>
          <a:p>
            <a:endParaRPr kumimoji="1" lang="ja-JP" altLang="en-US" dirty="0"/>
          </a:p>
        </p:txBody>
      </p:sp>
      <p:graphicFrame>
        <p:nvGraphicFramePr>
          <p:cNvPr id="19" name="グラフ 18"/>
          <p:cNvGraphicFramePr/>
          <p:nvPr>
            <p:extLst>
              <p:ext uri="{D42A27DB-BD31-4B8C-83A1-F6EECF244321}">
                <p14:modId xmlns:p14="http://schemas.microsoft.com/office/powerpoint/2010/main" val="3008779879"/>
              </p:ext>
            </p:extLst>
          </p:nvPr>
        </p:nvGraphicFramePr>
        <p:xfrm>
          <a:off x="1042988" y="1844403"/>
          <a:ext cx="7850187" cy="475324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p:cNvGrpSpPr/>
          <p:nvPr/>
        </p:nvGrpSpPr>
        <p:grpSpPr>
          <a:xfrm>
            <a:off x="3419872" y="3232825"/>
            <a:ext cx="2313454" cy="2169572"/>
            <a:chOff x="3268594" y="2344214"/>
            <a:chExt cx="2313454" cy="2169572"/>
          </a:xfrm>
        </p:grpSpPr>
        <p:sp>
          <p:nvSpPr>
            <p:cNvPr id="13" name="フリーフォーム 12"/>
            <p:cNvSpPr/>
            <p:nvPr/>
          </p:nvSpPr>
          <p:spPr>
            <a:xfrm>
              <a:off x="3606466" y="3940117"/>
              <a:ext cx="498723" cy="573669"/>
            </a:xfrm>
            <a:custGeom>
              <a:avLst/>
              <a:gdLst>
                <a:gd name="connsiteX0" fmla="*/ 920787 w 2024041"/>
                <a:gd name="connsiteY0" fmla="*/ 1305716 h 1633708"/>
                <a:gd name="connsiteX1" fmla="*/ 6387 w 2024041"/>
                <a:gd name="connsiteY1" fmla="*/ 1176508 h 1633708"/>
                <a:gd name="connsiteX2" fmla="*/ 592795 w 2024041"/>
                <a:gd name="connsiteY2" fmla="*/ 73264 h 1633708"/>
                <a:gd name="connsiteX3" fmla="*/ 2024030 w 2024041"/>
                <a:gd name="connsiteY3" fmla="*/ 272047 h 1633708"/>
                <a:gd name="connsiteX4" fmla="*/ 612674 w 2024041"/>
                <a:gd name="connsiteY4" fmla="*/ 1633708 h 1633708"/>
                <a:gd name="connsiteX0" fmla="*/ 963035 w 2066289"/>
                <a:gd name="connsiteY0" fmla="*/ 1398476 h 1726468"/>
                <a:gd name="connsiteX1" fmla="*/ 48635 w 2066289"/>
                <a:gd name="connsiteY1" fmla="*/ 1269268 h 1726468"/>
                <a:gd name="connsiteX2" fmla="*/ 635043 w 2066289"/>
                <a:gd name="connsiteY2" fmla="*/ 166024 h 1726468"/>
                <a:gd name="connsiteX3" fmla="*/ 2066278 w 2066289"/>
                <a:gd name="connsiteY3" fmla="*/ 364807 h 1726468"/>
                <a:gd name="connsiteX4" fmla="*/ 654922 w 2066289"/>
                <a:gd name="connsiteY4" fmla="*/ 1726468 h 1726468"/>
                <a:gd name="connsiteX0" fmla="*/ 1007197 w 2110451"/>
                <a:gd name="connsiteY0" fmla="*/ 1398476 h 1726468"/>
                <a:gd name="connsiteX1" fmla="*/ 92797 w 2110451"/>
                <a:gd name="connsiteY1" fmla="*/ 1269268 h 1726468"/>
                <a:gd name="connsiteX2" fmla="*/ 679205 w 2110451"/>
                <a:gd name="connsiteY2" fmla="*/ 166024 h 1726468"/>
                <a:gd name="connsiteX3" fmla="*/ 2110440 w 2110451"/>
                <a:gd name="connsiteY3" fmla="*/ 364807 h 1726468"/>
                <a:gd name="connsiteX4" fmla="*/ 699084 w 2110451"/>
                <a:gd name="connsiteY4" fmla="*/ 1726468 h 1726468"/>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19286 w 2122540"/>
                <a:gd name="connsiteY0" fmla="*/ 1354304 h 1682296"/>
                <a:gd name="connsiteX1" fmla="*/ 45251 w 2122540"/>
                <a:gd name="connsiteY1" fmla="*/ 1105827 h 1682296"/>
                <a:gd name="connsiteX2" fmla="*/ 691294 w 2122540"/>
                <a:gd name="connsiteY2" fmla="*/ 121852 h 1682296"/>
                <a:gd name="connsiteX3" fmla="*/ 2122529 w 2122540"/>
                <a:gd name="connsiteY3" fmla="*/ 320635 h 1682296"/>
                <a:gd name="connsiteX4" fmla="*/ 711173 w 2122540"/>
                <a:gd name="connsiteY4" fmla="*/ 1682296 h 1682296"/>
                <a:gd name="connsiteX0" fmla="*/ 1019286 w 2131418"/>
                <a:gd name="connsiteY0" fmla="*/ 1401685 h 1729677"/>
                <a:gd name="connsiteX1" fmla="*/ 45251 w 2131418"/>
                <a:gd name="connsiteY1" fmla="*/ 1153208 h 1729677"/>
                <a:gd name="connsiteX2" fmla="*/ 691294 w 2131418"/>
                <a:gd name="connsiteY2" fmla="*/ 169233 h 1729677"/>
                <a:gd name="connsiteX3" fmla="*/ 2122529 w 2131418"/>
                <a:gd name="connsiteY3" fmla="*/ 368016 h 1729677"/>
                <a:gd name="connsiteX4" fmla="*/ 711173 w 2131418"/>
                <a:gd name="connsiteY4" fmla="*/ 1729677 h 1729677"/>
                <a:gd name="connsiteX0" fmla="*/ 1019286 w 2129771"/>
                <a:gd name="connsiteY0" fmla="*/ 1401685 h 1729677"/>
                <a:gd name="connsiteX1" fmla="*/ 45251 w 2129771"/>
                <a:gd name="connsiteY1" fmla="*/ 1153208 h 1729677"/>
                <a:gd name="connsiteX2" fmla="*/ 691294 w 2129771"/>
                <a:gd name="connsiteY2" fmla="*/ 169233 h 1729677"/>
                <a:gd name="connsiteX3" fmla="*/ 2122529 w 2129771"/>
                <a:gd name="connsiteY3" fmla="*/ 368016 h 1729677"/>
                <a:gd name="connsiteX4" fmla="*/ 711173 w 2129771"/>
                <a:gd name="connsiteY4" fmla="*/ 1729677 h 172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771" h="1729677">
                  <a:moveTo>
                    <a:pt x="1019286" y="1401685"/>
                  </a:moveTo>
                  <a:cubicBezTo>
                    <a:pt x="589418" y="1370211"/>
                    <a:pt x="199307" y="1388434"/>
                    <a:pt x="45251" y="1153208"/>
                  </a:cubicBezTo>
                  <a:cubicBezTo>
                    <a:pt x="-108805" y="917982"/>
                    <a:pt x="136359" y="429306"/>
                    <a:pt x="691294" y="169233"/>
                  </a:cubicBezTo>
                  <a:cubicBezTo>
                    <a:pt x="1246229" y="-90840"/>
                    <a:pt x="2019825" y="-70963"/>
                    <a:pt x="2122529" y="368016"/>
                  </a:cubicBezTo>
                  <a:cubicBezTo>
                    <a:pt x="2225233" y="806995"/>
                    <a:pt x="1209785" y="1407483"/>
                    <a:pt x="711173" y="172967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4" name="それらしい大きさ"/>
            <p:cNvSpPr txBox="1"/>
            <p:nvPr/>
          </p:nvSpPr>
          <p:spPr>
            <a:xfrm>
              <a:off x="3268594" y="2344214"/>
              <a:ext cx="2313454"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約</a:t>
              </a:r>
              <a:r>
                <a:rPr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15</a:t>
              </a:r>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℃まで冷える</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15" name="フリーフォーム 14"/>
            <p:cNvSpPr/>
            <p:nvPr/>
          </p:nvSpPr>
          <p:spPr>
            <a:xfrm>
              <a:off x="3849194" y="2772672"/>
              <a:ext cx="250029" cy="1191258"/>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144526 w 144527"/>
                <a:gd name="connsiteY0" fmla="*/ 0 h 937810"/>
                <a:gd name="connsiteX1" fmla="*/ 47287 w 144527"/>
                <a:gd name="connsiteY1" fmla="*/ 937810 h 937810"/>
                <a:gd name="connsiteX0" fmla="*/ 302756 w 302756"/>
                <a:gd name="connsiteY0" fmla="*/ 0 h 937810"/>
                <a:gd name="connsiteX1" fmla="*/ 6873 w 302756"/>
                <a:gd name="connsiteY1" fmla="*/ 937810 h 937810"/>
                <a:gd name="connsiteX0" fmla="*/ 309330 w 309330"/>
                <a:gd name="connsiteY0" fmla="*/ 0 h 937810"/>
                <a:gd name="connsiteX1" fmla="*/ 13447 w 309330"/>
                <a:gd name="connsiteY1" fmla="*/ 937810 h 937810"/>
                <a:gd name="connsiteX0" fmla="*/ 314722 w 314722"/>
                <a:gd name="connsiteY0" fmla="*/ 0 h 937810"/>
                <a:gd name="connsiteX1" fmla="*/ 18839 w 314722"/>
                <a:gd name="connsiteY1" fmla="*/ 937810 h 937810"/>
                <a:gd name="connsiteX0" fmla="*/ 308427 w 308427"/>
                <a:gd name="connsiteY0" fmla="*/ 0 h 937810"/>
                <a:gd name="connsiteX1" fmla="*/ 12544 w 308427"/>
                <a:gd name="connsiteY1" fmla="*/ 937810 h 937810"/>
              </a:gdLst>
              <a:ahLst/>
              <a:cxnLst>
                <a:cxn ang="0">
                  <a:pos x="connsiteX0" y="connsiteY0"/>
                </a:cxn>
                <a:cxn ang="0">
                  <a:pos x="connsiteX1" y="connsiteY1"/>
                </a:cxn>
              </a:cxnLst>
              <a:rect l="l" t="t" r="r" b="b"/>
              <a:pathLst>
                <a:path w="308427" h="937810">
                  <a:moveTo>
                    <a:pt x="308427" y="0"/>
                  </a:moveTo>
                  <a:cubicBezTo>
                    <a:pt x="63338" y="346470"/>
                    <a:pt x="-37686" y="709048"/>
                    <a:pt x="12544" y="937810"/>
                  </a:cubicBezTo>
                </a:path>
              </a:pathLst>
            </a:custGeom>
            <a:noFill/>
            <a:ln w="50800">
              <a:solidFill>
                <a:srgbClr val="FF3399">
                  <a:alpha val="49804"/>
                </a:srgb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21" name="グループ化 20"/>
          <p:cNvGrpSpPr/>
          <p:nvPr/>
        </p:nvGrpSpPr>
        <p:grpSpPr>
          <a:xfrm>
            <a:off x="7092280" y="5373216"/>
            <a:ext cx="1171481" cy="878209"/>
            <a:chOff x="-3371752" y="-2097150"/>
            <a:chExt cx="1042354" cy="695069"/>
          </a:xfrm>
        </p:grpSpPr>
        <p:sp>
          <p:nvSpPr>
            <p:cNvPr id="22" name="フローチャート : 代替処理 21"/>
            <p:cNvSpPr/>
            <p:nvPr/>
          </p:nvSpPr>
          <p:spPr>
            <a:xfrm>
              <a:off x="-3363972" y="-2097150"/>
              <a:ext cx="1034574" cy="340520"/>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effectLst/>
                </a:rPr>
                <a:t>もとの温度</a:t>
              </a:r>
            </a:p>
          </p:txBody>
        </p:sp>
        <p:sp>
          <p:nvSpPr>
            <p:cNvPr id="23" name="フリーフォーム 22"/>
            <p:cNvSpPr/>
            <p:nvPr/>
          </p:nvSpPr>
          <p:spPr>
            <a:xfrm>
              <a:off x="-3371752" y="-1763779"/>
              <a:ext cx="334684" cy="361698"/>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Lst>
              <a:ahLst/>
              <a:cxnLst>
                <a:cxn ang="0">
                  <a:pos x="connsiteX0" y="connsiteY0"/>
                </a:cxn>
                <a:cxn ang="0">
                  <a:pos x="connsiteX1" y="connsiteY1"/>
                </a:cxn>
              </a:cxnLst>
              <a:rect l="l" t="t" r="r" b="b"/>
              <a:pathLst>
                <a:path w="305382" h="450682">
                  <a:moveTo>
                    <a:pt x="305382" y="0"/>
                  </a:moveTo>
                  <a:cubicBezTo>
                    <a:pt x="205672" y="100355"/>
                    <a:pt x="81570" y="209118"/>
                    <a:pt x="0" y="450682"/>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spTree>
    <p:extLst>
      <p:ext uri="{BB962C8B-B14F-4D97-AF65-F5344CB8AC3E}">
        <p14:creationId xmlns:p14="http://schemas.microsoft.com/office/powerpoint/2010/main" val="9445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表</a:t>
            </a:r>
          </a:p>
        </p:txBody>
      </p:sp>
      <p:sp>
        <p:nvSpPr>
          <p:cNvPr id="3" name="テキスト プレースホルダー 2"/>
          <p:cNvSpPr>
            <a:spLocks noGrp="1"/>
          </p:cNvSpPr>
          <p:nvPr>
            <p:ph type="body" sz="quarter" idx="13"/>
          </p:nvPr>
        </p:nvSpPr>
        <p:spPr/>
        <p:txBody>
          <a:bodyPr/>
          <a:lstStyle/>
          <a:p>
            <a:endParaRPr kumimoji="1" lang="ja-JP" altLang="en-US" dirty="0"/>
          </a:p>
        </p:txBody>
      </p:sp>
      <mc:AlternateContent xmlns:mc="http://schemas.openxmlformats.org/markup-compatibility/2006" xmlns:a14="http://schemas.microsoft.com/office/drawing/2010/main">
        <mc:Choice Requires="a14">
          <p:graphicFrame>
            <p:nvGraphicFramePr>
              <p:cNvPr id="11" name="表 10"/>
              <p:cNvGraphicFramePr>
                <a:graphicFrameLocks noGrp="1"/>
              </p:cNvGraphicFramePr>
              <p:nvPr>
                <p:extLst>
                  <p:ext uri="{D42A27DB-BD31-4B8C-83A1-F6EECF244321}">
                    <p14:modId xmlns:p14="http://schemas.microsoft.com/office/powerpoint/2010/main" val="2150115973"/>
                  </p:ext>
                </p:extLst>
              </p:nvPr>
            </p:nvGraphicFramePr>
            <p:xfrm>
              <a:off x="4571999" y="3402588"/>
              <a:ext cx="4355745" cy="2225040"/>
            </p:xfrm>
            <a:graphic>
              <a:graphicData uri="http://schemas.openxmlformats.org/drawingml/2006/table">
                <a:tbl>
                  <a:tblPr firstRow="1" bandRow="1">
                    <a:tableStyleId>{5C22544A-7EE6-4342-B048-85BDC9FD1C3A}</a:tableStyleId>
                  </a:tblPr>
                  <a:tblGrid>
                    <a:gridCol w="1451915">
                      <a:extLst>
                        <a:ext uri="{9D8B030D-6E8A-4147-A177-3AD203B41FA5}">
                          <a16:colId xmlns:a16="http://schemas.microsoft.com/office/drawing/2014/main" val="20000"/>
                        </a:ext>
                      </a:extLst>
                    </a:gridCol>
                    <a:gridCol w="1451915">
                      <a:extLst>
                        <a:ext uri="{9D8B030D-6E8A-4147-A177-3AD203B41FA5}">
                          <a16:colId xmlns:a16="http://schemas.microsoft.com/office/drawing/2014/main" val="20001"/>
                        </a:ext>
                      </a:extLst>
                    </a:gridCol>
                    <a:gridCol w="1451915">
                      <a:extLst>
                        <a:ext uri="{9D8B030D-6E8A-4147-A177-3AD203B41FA5}">
                          <a16:colId xmlns:a16="http://schemas.microsoft.com/office/drawing/2014/main" val="20002"/>
                        </a:ext>
                      </a:extLst>
                    </a:gridCol>
                  </a:tblGrid>
                  <a:tr h="370840">
                    <a:tc>
                      <a:txBody>
                        <a:bodyPr/>
                        <a:lstStyle/>
                        <a:p>
                          <a:pPr algn="ctr"/>
                          <a:r>
                            <a:rPr lang="en-US" altLang="ja-JP" i="1" dirty="0">
                              <a:latin typeface="Cambria Math" panose="02040503050406030204" pitchFamily="18" charset="0"/>
                              <a:ea typeface="Cambria Math" panose="02040503050406030204" pitchFamily="18" charset="0"/>
                            </a:rPr>
                            <a:t>t </a:t>
                          </a:r>
                          <a:r>
                            <a:rPr lang="en-US" altLang="ja-JP" dirty="0">
                              <a:latin typeface="Cambria Math" panose="02040503050406030204" pitchFamily="18" charset="0"/>
                              <a:ea typeface="Cambria Math" panose="02040503050406030204" pitchFamily="18" charset="0"/>
                            </a:rPr>
                            <a:t>[℃]</a:t>
                          </a:r>
                          <a:endParaRPr kumimoji="1" lang="ja-JP" altLang="en-US" dirty="0"/>
                        </a:p>
                      </a:txBody>
                      <a:tcPr/>
                    </a:tc>
                    <a:tc>
                      <a:txBody>
                        <a:bodyPr/>
                        <a:lstStyle/>
                        <a:p>
                          <a:pPr algn="ctr"/>
                          <a14:m>
                            <m:oMath xmlns:m="http://schemas.openxmlformats.org/officeDocument/2006/math">
                              <m:r>
                                <a:rPr lang="en-US" altLang="ja-JP" i="1" dirty="0" smtClean="0">
                                  <a:latin typeface="Cambria Math"/>
                                </a:rPr>
                                <m:t>𝑎</m:t>
                              </m:r>
                            </m:oMath>
                          </a14:m>
                          <a:r>
                            <a:rPr lang="en-US" altLang="ja-JP" dirty="0">
                              <a:latin typeface="Cambria Math" panose="02040503050406030204" pitchFamily="18" charset="0"/>
                              <a:ea typeface="Cambria Math" panose="02040503050406030204" pitchFamily="18" charset="0"/>
                            </a:rPr>
                            <a:t>[g/㎥]</a:t>
                          </a:r>
                          <a:endParaRPr kumimoji="1" lang="ja-JP" altLang="en-US" dirty="0"/>
                        </a:p>
                      </a:txBody>
                      <a:tcPr/>
                    </a:tc>
                    <a:tc>
                      <a:txBody>
                        <a:bodyPr/>
                        <a:lstStyle/>
                        <a:p>
                          <a:pPr algn="ctr"/>
                          <a14:m>
                            <m:oMath xmlns:m="http://schemas.openxmlformats.org/officeDocument/2006/math">
                              <m:r>
                                <m:rPr>
                                  <m:sty m:val="p"/>
                                </m:rPr>
                                <a:rPr lang="en-US" altLang="ja-JP" dirty="0" smtClean="0">
                                  <a:latin typeface="Cambria Math"/>
                                  <a:ea typeface="Cambria Math" panose="02040503050406030204" pitchFamily="18" charset="0"/>
                                </a:rPr>
                                <m:t>ρ</m:t>
                              </m:r>
                            </m:oMath>
                          </a14:m>
                          <a:r>
                            <a:rPr lang="en-US" altLang="ja-JP" dirty="0">
                              <a:latin typeface="Cambria Math" panose="02040503050406030204" pitchFamily="18" charset="0"/>
                              <a:ea typeface="Cambria Math" panose="02040503050406030204" pitchFamily="18" charset="0"/>
                            </a:rPr>
                            <a:t>[kg/㎥]</a:t>
                          </a:r>
                          <a:endParaRPr kumimoji="1" lang="ja-JP" altLang="en-US" dirty="0"/>
                        </a:p>
                      </a:txBody>
                      <a:tcPr/>
                    </a:tc>
                    <a:extLst>
                      <a:ext uri="{0D108BD9-81ED-4DB2-BD59-A6C34878D82A}">
                        <a16:rowId xmlns:a16="http://schemas.microsoft.com/office/drawing/2014/main" val="10000"/>
                      </a:ext>
                    </a:extLst>
                  </a:tr>
                  <a:tr h="370840">
                    <a:tc>
                      <a:txBody>
                        <a:bodyPr/>
                        <a:lstStyle/>
                        <a:p>
                          <a:pPr algn="ctr"/>
                          <a:r>
                            <a:rPr lang="en-US" altLang="ja-JP" dirty="0">
                              <a:latin typeface="Cambria Math" panose="02040503050406030204" pitchFamily="18" charset="0"/>
                            </a:rPr>
                            <a:t>40</a:t>
                          </a:r>
                          <a:endParaRPr lang="ja-JP" altLang="en-US" dirty="0">
                            <a:latin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Cambria Math" panose="02040503050406030204" pitchFamily="18" charset="0"/>
                              <a:ea typeface="Cambria Math" panose="02040503050406030204" pitchFamily="18" charset="0"/>
                              <a:cs typeface="+mn-cs"/>
                            </a:rPr>
                            <a:t>51.1</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1.128</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1"/>
                      </a:ext>
                    </a:extLst>
                  </a:tr>
                  <a:tr h="370840">
                    <a:tc>
                      <a:txBody>
                        <a:bodyPr/>
                        <a:lstStyle/>
                        <a:p>
                          <a:pPr algn="ctr"/>
                          <a:r>
                            <a:rPr lang="en-US" altLang="ja-JP" dirty="0">
                              <a:latin typeface="Cambria Math" panose="02040503050406030204" pitchFamily="18" charset="0"/>
                              <a:ea typeface="Cambria Math" panose="02040503050406030204" pitchFamily="18" charset="0"/>
                            </a:rPr>
                            <a:t>30</a:t>
                          </a:r>
                          <a:endParaRPr lang="ja-JP" altLang="en-US" dirty="0"/>
                        </a:p>
                      </a:txBody>
                      <a:tcPr/>
                    </a:tc>
                    <a:tc>
                      <a:txBody>
                        <a:bodyPr/>
                        <a:lstStyle/>
                        <a:p>
                          <a:pPr algn="ctr"/>
                          <a:r>
                            <a:rPr lang="en-US" altLang="ja-JP" dirty="0">
                              <a:latin typeface="Cambria Math" panose="02040503050406030204" pitchFamily="18" charset="0"/>
                              <a:ea typeface="Cambria Math" panose="02040503050406030204" pitchFamily="18" charset="0"/>
                            </a:rPr>
                            <a:t>30.3</a:t>
                          </a:r>
                          <a:endParaRPr kumimoji="1" lang="ja-JP" altLang="en-US" dirty="0"/>
                        </a:p>
                      </a:txBody>
                      <a:tcPr/>
                    </a:tc>
                    <a:tc>
                      <a:txBody>
                        <a:bodyPr/>
                        <a:lstStyle/>
                        <a:p>
                          <a:pPr algn="ctr"/>
                          <a:r>
                            <a:rPr kumimoji="1" lang="en-US" altLang="ja-JP" dirty="0">
                              <a:latin typeface="Cambria Math" panose="02040503050406030204" pitchFamily="18" charset="0"/>
                            </a:rPr>
                            <a:t>1.165</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2"/>
                      </a:ext>
                    </a:extLst>
                  </a:tr>
                  <a:tr h="370840">
                    <a:tc>
                      <a:txBody>
                        <a:bodyPr/>
                        <a:lstStyle/>
                        <a:p>
                          <a:pPr algn="ctr"/>
                          <a:r>
                            <a:rPr lang="en-US" altLang="ja-JP" dirty="0">
                              <a:latin typeface="Cambria Math" panose="02040503050406030204" pitchFamily="18" charset="0"/>
                              <a:ea typeface="Cambria Math" panose="02040503050406030204" pitchFamily="18" charset="0"/>
                            </a:rPr>
                            <a:t>20</a:t>
                          </a:r>
                          <a:endParaRPr kumimoji="1" lang="ja-JP" altLang="en-US" dirty="0"/>
                        </a:p>
                      </a:txBody>
                      <a:tcPr/>
                    </a:tc>
                    <a:tc>
                      <a:txBody>
                        <a:bodyPr/>
                        <a:lstStyle/>
                        <a:p>
                          <a:pPr algn="ctr"/>
                          <a:r>
                            <a:rPr lang="en-US" altLang="ja-JP" dirty="0">
                              <a:latin typeface="Cambria Math" panose="02040503050406030204" pitchFamily="18" charset="0"/>
                              <a:ea typeface="Cambria Math" panose="02040503050406030204" pitchFamily="18" charset="0"/>
                            </a:rPr>
                            <a:t>17.2</a:t>
                          </a:r>
                          <a:endParaRPr kumimoji="1" lang="ja-JP" altLang="en-US" dirty="0"/>
                        </a:p>
                      </a:txBody>
                      <a:tcPr/>
                    </a:tc>
                    <a:tc>
                      <a:txBody>
                        <a:bodyPr/>
                        <a:lstStyle/>
                        <a:p>
                          <a:pPr algn="ctr"/>
                          <a:r>
                            <a:rPr kumimoji="1" lang="en-US" altLang="ja-JP" dirty="0">
                              <a:latin typeface="Cambria Math" panose="02040503050406030204" pitchFamily="18" charset="0"/>
                            </a:rPr>
                            <a:t>1.205</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3"/>
                      </a:ext>
                    </a:extLst>
                  </a:tr>
                  <a:tr h="370840">
                    <a:tc>
                      <a:txBody>
                        <a:bodyPr/>
                        <a:lstStyle/>
                        <a:p>
                          <a:pPr algn="ctr"/>
                          <a:r>
                            <a:rPr lang="en-US" altLang="ja-JP" dirty="0">
                              <a:latin typeface="Cambria Math" panose="02040503050406030204" pitchFamily="18" charset="0"/>
                              <a:ea typeface="Cambria Math" panose="02040503050406030204" pitchFamily="18" charset="0"/>
                            </a:rPr>
                            <a:t>10</a:t>
                          </a:r>
                          <a:endParaRPr kumimoji="1" lang="ja-JP" altLang="en-US" dirty="0"/>
                        </a:p>
                      </a:txBody>
                      <a:tcPr/>
                    </a:tc>
                    <a:tc>
                      <a:txBody>
                        <a:bodyPr/>
                        <a:lstStyle/>
                        <a:p>
                          <a:pPr algn="ctr"/>
                          <a:r>
                            <a:rPr lang="en-US" altLang="ja-JP" dirty="0">
                              <a:latin typeface="Cambria Math" panose="02040503050406030204" pitchFamily="18" charset="0"/>
                              <a:ea typeface="Cambria Math" panose="02040503050406030204" pitchFamily="18" charset="0"/>
                            </a:rPr>
                            <a:t>9.39</a:t>
                          </a:r>
                          <a:endParaRPr kumimoji="1" lang="ja-JP" altLang="en-US" dirty="0"/>
                        </a:p>
                      </a:txBody>
                      <a:tcPr/>
                    </a:tc>
                    <a:tc>
                      <a:txBody>
                        <a:bodyPr/>
                        <a:lstStyle/>
                        <a:p>
                          <a:pPr algn="ctr"/>
                          <a:r>
                            <a:rPr kumimoji="1" lang="en-US" altLang="ja-JP" dirty="0">
                              <a:latin typeface="Cambria Math" panose="02040503050406030204" pitchFamily="18" charset="0"/>
                            </a:rPr>
                            <a:t>1.247</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4"/>
                      </a:ext>
                    </a:extLst>
                  </a:tr>
                  <a:tr h="370840">
                    <a:tc>
                      <a:txBody>
                        <a:bodyPr/>
                        <a:lstStyle/>
                        <a:p>
                          <a:pPr algn="ctr"/>
                          <a:r>
                            <a:rPr lang="en-US" altLang="ja-JP" dirty="0">
                              <a:latin typeface="Cambria Math" panose="02040503050406030204" pitchFamily="18" charset="0"/>
                              <a:ea typeface="Cambria Math" panose="02040503050406030204" pitchFamily="18" charset="0"/>
                            </a:rPr>
                            <a:t>0</a:t>
                          </a:r>
                          <a:endParaRPr kumimoji="1" lang="ja-JP" altLang="en-US" dirty="0"/>
                        </a:p>
                      </a:txBody>
                      <a:tcPr/>
                    </a:tc>
                    <a:tc>
                      <a:txBody>
                        <a:bodyPr/>
                        <a:lstStyle/>
                        <a:p>
                          <a:pPr algn="ctr"/>
                          <a:r>
                            <a:rPr lang="en-US" altLang="ja-JP" dirty="0">
                              <a:latin typeface="Cambria Math" panose="02040503050406030204" pitchFamily="18" charset="0"/>
                              <a:ea typeface="Cambria Math" panose="02040503050406030204" pitchFamily="18" charset="0"/>
                            </a:rPr>
                            <a:t>4.85</a:t>
                          </a:r>
                          <a:endParaRPr kumimoji="1" lang="ja-JP" altLang="en-US" dirty="0"/>
                        </a:p>
                      </a:txBody>
                      <a:tcPr/>
                    </a:tc>
                    <a:tc>
                      <a:txBody>
                        <a:bodyPr/>
                        <a:lstStyle/>
                        <a:p>
                          <a:pPr algn="ctr"/>
                          <a:r>
                            <a:rPr kumimoji="1" lang="en-US" altLang="ja-JP" dirty="0">
                              <a:latin typeface="Cambria Math" panose="02040503050406030204" pitchFamily="18" charset="0"/>
                            </a:rPr>
                            <a:t>1.293</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5"/>
                      </a:ext>
                    </a:extLst>
                  </a:tr>
                </a:tbl>
              </a:graphicData>
            </a:graphic>
          </p:graphicFrame>
        </mc:Choice>
        <mc:Fallback xmlns="">
          <p:graphicFrame>
            <p:nvGraphicFramePr>
              <p:cNvPr id="11" name="表 10"/>
              <p:cNvGraphicFramePr>
                <a:graphicFrameLocks noGrp="1"/>
              </p:cNvGraphicFramePr>
              <p:nvPr>
                <p:extLst>
                  <p:ext uri="{D42A27DB-BD31-4B8C-83A1-F6EECF244321}">
                    <p14:modId xmlns:p14="http://schemas.microsoft.com/office/powerpoint/2010/main" val="4213282920"/>
                  </p:ext>
                </p:extLst>
              </p:nvPr>
            </p:nvGraphicFramePr>
            <p:xfrm>
              <a:off x="4571999" y="3402588"/>
              <a:ext cx="4355745" cy="2225040"/>
            </p:xfrm>
            <a:graphic>
              <a:graphicData uri="http://schemas.openxmlformats.org/drawingml/2006/table">
                <a:tbl>
                  <a:tblPr firstRow="1" bandRow="1">
                    <a:tableStyleId>{5C22544A-7EE6-4342-B048-85BDC9FD1C3A}</a:tableStyleId>
                  </a:tblPr>
                  <a:tblGrid>
                    <a:gridCol w="1451915"/>
                    <a:gridCol w="1451915"/>
                    <a:gridCol w="1451915"/>
                  </a:tblGrid>
                  <a:tr h="370840">
                    <a:tc>
                      <a:txBody>
                        <a:bodyPr/>
                        <a:lstStyle/>
                        <a:p>
                          <a:pPr algn="ctr"/>
                          <a:r>
                            <a:rPr lang="en-US" altLang="ja-JP" i="1" dirty="0" smtClean="0">
                              <a:latin typeface="Cambria Math" panose="02040503050406030204" pitchFamily="18" charset="0"/>
                              <a:ea typeface="Cambria Math" panose="02040503050406030204" pitchFamily="18" charset="0"/>
                            </a:rPr>
                            <a:t>t </a:t>
                          </a:r>
                          <a:r>
                            <a:rPr lang="en-US" altLang="ja-JP" dirty="0" smtClean="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endParaRPr kumimoji="1" lang="ja-JP" altLang="en-US" dirty="0"/>
                        </a:p>
                      </a:txBody>
                      <a:tcPr/>
                    </a:tc>
                    <a:tc>
                      <a:txBody>
                        <a:bodyPr/>
                        <a:lstStyle/>
                        <a:p>
                          <a:endParaRPr lang="ja-JP"/>
                        </a:p>
                      </a:txBody>
                      <a:tcPr>
                        <a:blipFill rotWithShape="1">
                          <a:blip r:embed="rId2"/>
                          <a:stretch>
                            <a:fillRect l="-99582" t="-13115" r="-99582" b="-521311"/>
                          </a:stretch>
                        </a:blipFill>
                      </a:tcPr>
                    </a:tc>
                    <a:tc>
                      <a:txBody>
                        <a:bodyPr/>
                        <a:lstStyle/>
                        <a:p>
                          <a:endParaRPr lang="ja-JP"/>
                        </a:p>
                      </a:txBody>
                      <a:tcPr>
                        <a:blipFill rotWithShape="1">
                          <a:blip r:embed="rId2"/>
                          <a:stretch>
                            <a:fillRect l="-200420" t="-13115" b="-521311"/>
                          </a:stretch>
                        </a:blipFill>
                      </a:tcPr>
                    </a:tc>
                  </a:tr>
                  <a:tr h="370840">
                    <a:tc>
                      <a:txBody>
                        <a:bodyPr/>
                        <a:lstStyle/>
                        <a:p>
                          <a:pPr algn="ctr"/>
                          <a:r>
                            <a:rPr lang="en-US" altLang="ja-JP" dirty="0" smtClean="0">
                              <a:latin typeface="Cambria Math" panose="02040503050406030204" pitchFamily="18" charset="0"/>
                            </a:rPr>
                            <a:t>40</a:t>
                          </a:r>
                          <a:endParaRPr lang="ja-JP" altLang="en-US" dirty="0">
                            <a:latin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smtClean="0">
                              <a:solidFill>
                                <a:schemeClr val="dk1"/>
                              </a:solidFill>
                              <a:effectLst/>
                              <a:latin typeface="Cambria Math" panose="02040503050406030204" pitchFamily="18" charset="0"/>
                              <a:ea typeface="Cambria Math" panose="02040503050406030204" pitchFamily="18" charset="0"/>
                              <a:cs typeface="+mn-cs"/>
                            </a:rPr>
                            <a:t>51.1</a:t>
                          </a:r>
                          <a:endParaRPr kumimoji="1" lang="ja-JP" altLang="en-US" dirty="0" smtClean="0">
                            <a:latin typeface="Cambria Math" panose="02040503050406030204" pitchFamily="18" charset="0"/>
                          </a:endParaRPr>
                        </a:p>
                      </a:txBody>
                      <a:tcPr/>
                    </a:tc>
                    <a:tc>
                      <a:txBody>
                        <a:bodyPr/>
                        <a:lstStyle/>
                        <a:p>
                          <a:pPr algn="ctr"/>
                          <a:r>
                            <a:rPr kumimoji="1" lang="en-US" altLang="ja-JP" dirty="0" smtClean="0">
                              <a:latin typeface="Cambria Math" panose="02040503050406030204" pitchFamily="18" charset="0"/>
                            </a:rPr>
                            <a:t>1.128</a:t>
                          </a:r>
                          <a:endParaRPr kumimoji="1" lang="ja-JP" altLang="en-US" dirty="0">
                            <a:latin typeface="Cambria Math" panose="02040503050406030204" pitchFamily="18" charset="0"/>
                          </a:endParaRPr>
                        </a:p>
                      </a:txBody>
                      <a:tcPr/>
                    </a:tc>
                  </a:tr>
                  <a:tr h="370840">
                    <a:tc>
                      <a:txBody>
                        <a:bodyPr/>
                        <a:lstStyle/>
                        <a:p>
                          <a:pPr algn="ctr"/>
                          <a:r>
                            <a:rPr lang="en-US" altLang="ja-JP" dirty="0" smtClean="0">
                              <a:latin typeface="Cambria Math" panose="02040503050406030204" pitchFamily="18" charset="0"/>
                              <a:ea typeface="Cambria Math" panose="02040503050406030204" pitchFamily="18" charset="0"/>
                            </a:rPr>
                            <a:t>30</a:t>
                          </a:r>
                          <a:endParaRPr lang="ja-JP" altLang="en-US" dirty="0"/>
                        </a:p>
                      </a:txBody>
                      <a:tcPr/>
                    </a:tc>
                    <a:tc>
                      <a:txBody>
                        <a:bodyPr/>
                        <a:lstStyle/>
                        <a:p>
                          <a:pPr algn="ctr"/>
                          <a:r>
                            <a:rPr lang="en-US" altLang="ja-JP" dirty="0" smtClean="0">
                              <a:latin typeface="Cambria Math" panose="02040503050406030204" pitchFamily="18" charset="0"/>
                              <a:ea typeface="Cambria Math" panose="02040503050406030204" pitchFamily="18" charset="0"/>
                            </a:rPr>
                            <a:t>30.3</a:t>
                          </a:r>
                          <a:endParaRPr kumimoji="1" lang="ja-JP" altLang="en-US" dirty="0"/>
                        </a:p>
                      </a:txBody>
                      <a:tcPr/>
                    </a:tc>
                    <a:tc>
                      <a:txBody>
                        <a:bodyPr/>
                        <a:lstStyle/>
                        <a:p>
                          <a:pPr algn="ctr"/>
                          <a:r>
                            <a:rPr kumimoji="1" lang="en-US" altLang="ja-JP" dirty="0" smtClean="0">
                              <a:latin typeface="Cambria Math" panose="02040503050406030204" pitchFamily="18" charset="0"/>
                            </a:rPr>
                            <a:t>1.165</a:t>
                          </a:r>
                          <a:endParaRPr kumimoji="1" lang="ja-JP" altLang="en-US" dirty="0">
                            <a:latin typeface="Cambria Math" panose="02040503050406030204" pitchFamily="18" charset="0"/>
                          </a:endParaRPr>
                        </a:p>
                      </a:txBody>
                      <a:tcPr/>
                    </a:tc>
                  </a:tr>
                  <a:tr h="370840">
                    <a:tc>
                      <a:txBody>
                        <a:bodyPr/>
                        <a:lstStyle/>
                        <a:p>
                          <a:pPr algn="ctr"/>
                          <a:r>
                            <a:rPr lang="en-US" altLang="ja-JP" dirty="0" smtClean="0">
                              <a:latin typeface="Cambria Math" panose="02040503050406030204" pitchFamily="18" charset="0"/>
                              <a:ea typeface="Cambria Math" panose="02040503050406030204" pitchFamily="18" charset="0"/>
                            </a:rPr>
                            <a:t>20</a:t>
                          </a:r>
                          <a:endParaRPr kumimoji="1" lang="ja-JP" altLang="en-US" dirty="0"/>
                        </a:p>
                      </a:txBody>
                      <a:tcPr/>
                    </a:tc>
                    <a:tc>
                      <a:txBody>
                        <a:bodyPr/>
                        <a:lstStyle/>
                        <a:p>
                          <a:pPr algn="ctr"/>
                          <a:r>
                            <a:rPr lang="en-US" altLang="ja-JP" dirty="0" smtClean="0">
                              <a:latin typeface="Cambria Math" panose="02040503050406030204" pitchFamily="18" charset="0"/>
                              <a:ea typeface="Cambria Math" panose="02040503050406030204" pitchFamily="18" charset="0"/>
                            </a:rPr>
                            <a:t>17.2</a:t>
                          </a:r>
                          <a:endParaRPr kumimoji="1" lang="ja-JP" altLang="en-US" dirty="0"/>
                        </a:p>
                      </a:txBody>
                      <a:tcPr/>
                    </a:tc>
                    <a:tc>
                      <a:txBody>
                        <a:bodyPr/>
                        <a:lstStyle/>
                        <a:p>
                          <a:pPr algn="ctr"/>
                          <a:r>
                            <a:rPr kumimoji="1" lang="en-US" altLang="ja-JP" dirty="0" smtClean="0">
                              <a:latin typeface="Cambria Math" panose="02040503050406030204" pitchFamily="18" charset="0"/>
                            </a:rPr>
                            <a:t>1.205</a:t>
                          </a:r>
                          <a:endParaRPr kumimoji="1" lang="ja-JP" altLang="en-US" dirty="0">
                            <a:latin typeface="Cambria Math" panose="02040503050406030204" pitchFamily="18" charset="0"/>
                          </a:endParaRPr>
                        </a:p>
                      </a:txBody>
                      <a:tcPr/>
                    </a:tc>
                  </a:tr>
                  <a:tr h="370840">
                    <a:tc>
                      <a:txBody>
                        <a:bodyPr/>
                        <a:lstStyle/>
                        <a:p>
                          <a:pPr algn="ctr"/>
                          <a:r>
                            <a:rPr lang="en-US" altLang="ja-JP" dirty="0" smtClean="0">
                              <a:latin typeface="Cambria Math" panose="02040503050406030204" pitchFamily="18" charset="0"/>
                              <a:ea typeface="Cambria Math" panose="02040503050406030204" pitchFamily="18" charset="0"/>
                            </a:rPr>
                            <a:t>10</a:t>
                          </a:r>
                          <a:endParaRPr kumimoji="1" lang="ja-JP" altLang="en-US" dirty="0"/>
                        </a:p>
                      </a:txBody>
                      <a:tcPr/>
                    </a:tc>
                    <a:tc>
                      <a:txBody>
                        <a:bodyPr/>
                        <a:lstStyle/>
                        <a:p>
                          <a:pPr algn="ctr"/>
                          <a:r>
                            <a:rPr lang="en-US" altLang="ja-JP" dirty="0" smtClean="0">
                              <a:latin typeface="Cambria Math" panose="02040503050406030204" pitchFamily="18" charset="0"/>
                              <a:ea typeface="Cambria Math" panose="02040503050406030204" pitchFamily="18" charset="0"/>
                            </a:rPr>
                            <a:t>9.39</a:t>
                          </a:r>
                          <a:endParaRPr kumimoji="1" lang="ja-JP" altLang="en-US" dirty="0"/>
                        </a:p>
                      </a:txBody>
                      <a:tcPr/>
                    </a:tc>
                    <a:tc>
                      <a:txBody>
                        <a:bodyPr/>
                        <a:lstStyle/>
                        <a:p>
                          <a:pPr algn="ctr"/>
                          <a:r>
                            <a:rPr kumimoji="1" lang="en-US" altLang="ja-JP" dirty="0" smtClean="0">
                              <a:latin typeface="Cambria Math" panose="02040503050406030204" pitchFamily="18" charset="0"/>
                            </a:rPr>
                            <a:t>1.247</a:t>
                          </a:r>
                          <a:endParaRPr kumimoji="1" lang="ja-JP" altLang="en-US" dirty="0">
                            <a:latin typeface="Cambria Math" panose="02040503050406030204" pitchFamily="18" charset="0"/>
                          </a:endParaRPr>
                        </a:p>
                      </a:txBody>
                      <a:tcPr/>
                    </a:tc>
                  </a:tr>
                  <a:tr h="370840">
                    <a:tc>
                      <a:txBody>
                        <a:bodyPr/>
                        <a:lstStyle/>
                        <a:p>
                          <a:pPr algn="ctr"/>
                          <a:r>
                            <a:rPr lang="en-US" altLang="ja-JP" dirty="0" smtClean="0">
                              <a:latin typeface="Cambria Math" panose="02040503050406030204" pitchFamily="18" charset="0"/>
                              <a:ea typeface="Cambria Math" panose="02040503050406030204" pitchFamily="18" charset="0"/>
                            </a:rPr>
                            <a:t>0</a:t>
                          </a:r>
                          <a:endParaRPr kumimoji="1" lang="ja-JP" altLang="en-US" dirty="0"/>
                        </a:p>
                      </a:txBody>
                      <a:tcPr/>
                    </a:tc>
                    <a:tc>
                      <a:txBody>
                        <a:bodyPr/>
                        <a:lstStyle/>
                        <a:p>
                          <a:pPr algn="ctr"/>
                          <a:r>
                            <a:rPr lang="en-US" altLang="ja-JP" dirty="0" smtClean="0">
                              <a:latin typeface="Cambria Math" panose="02040503050406030204" pitchFamily="18" charset="0"/>
                              <a:ea typeface="Cambria Math" panose="02040503050406030204" pitchFamily="18" charset="0"/>
                            </a:rPr>
                            <a:t>4.85</a:t>
                          </a:r>
                          <a:endParaRPr kumimoji="1" lang="ja-JP" altLang="en-US" dirty="0"/>
                        </a:p>
                      </a:txBody>
                      <a:tcPr/>
                    </a:tc>
                    <a:tc>
                      <a:txBody>
                        <a:bodyPr/>
                        <a:lstStyle/>
                        <a:p>
                          <a:pPr algn="ctr"/>
                          <a:r>
                            <a:rPr kumimoji="1" lang="en-US" altLang="ja-JP" dirty="0" smtClean="0">
                              <a:latin typeface="Cambria Math" panose="02040503050406030204" pitchFamily="18" charset="0"/>
                            </a:rPr>
                            <a:t>1.293</a:t>
                          </a:r>
                          <a:endParaRPr kumimoji="1" lang="ja-JP" altLang="en-US" dirty="0">
                            <a:latin typeface="Cambria Math" panose="02040503050406030204" pitchFamily="18" charset="0"/>
                          </a:endParaRPr>
                        </a:p>
                      </a:txBody>
                      <a:tcPr/>
                    </a:tc>
                  </a:tr>
                </a:tbl>
              </a:graphicData>
            </a:graphic>
          </p:graphicFrame>
        </mc:Fallback>
      </mc:AlternateContent>
      <p:grpSp>
        <p:nvGrpSpPr>
          <p:cNvPr id="7" name="グループ化 6"/>
          <p:cNvGrpSpPr/>
          <p:nvPr/>
        </p:nvGrpSpPr>
        <p:grpSpPr>
          <a:xfrm>
            <a:off x="6012160" y="5627628"/>
            <a:ext cx="2710236" cy="646331"/>
            <a:chOff x="1043608" y="4311580"/>
            <a:chExt cx="2710236" cy="646331"/>
          </a:xfrm>
        </p:grpSpPr>
        <p:sp>
          <p:nvSpPr>
            <p:cNvPr id="5" name="テキスト ボックス 4"/>
            <p:cNvSpPr txBox="1"/>
            <p:nvPr/>
          </p:nvSpPr>
          <p:spPr>
            <a:xfrm>
              <a:off x="1043608" y="4311580"/>
              <a:ext cx="2278188" cy="646331"/>
            </a:xfrm>
            <a:prstGeom prst="rect">
              <a:avLst/>
            </a:prstGeom>
            <a:noFill/>
          </p:spPr>
          <p:txBody>
            <a:bodyPr wrap="none" rtlCol="0" anchor="ctr" anchorCtr="0">
              <a:spAutoFit/>
            </a:bodyPr>
            <a:lstStyle/>
            <a:p>
              <a:pPr algn="just"/>
              <a:r>
                <a:rPr kumimoji="1" lang="ja-JP" altLang="en-US" dirty="0"/>
                <a:t>各サイトで値が違う。</a:t>
              </a:r>
              <a:endParaRPr kumimoji="1" lang="en-US" altLang="ja-JP" dirty="0"/>
            </a:p>
            <a:p>
              <a:pPr algn="just"/>
              <a:r>
                <a:rPr kumimoji="1" lang="ja-JP" altLang="en-US" dirty="0"/>
                <a:t>比較して値を選んだ。</a:t>
              </a:r>
            </a:p>
          </p:txBody>
        </p:sp>
        <p:sp>
          <p:nvSpPr>
            <p:cNvPr id="6" name="動作設定ボタン : 進む/次へ 5">
              <a:hlinkClick r:id="rId3" action="ppaction://hlinkpres?slideindex=1&amp;slidetitle=空気の密度" highlightClick="1"/>
            </p:cNvPr>
            <p:cNvSpPr/>
            <p:nvPr/>
          </p:nvSpPr>
          <p:spPr>
            <a:xfrm>
              <a:off x="3321796" y="4410349"/>
              <a:ext cx="432048" cy="448791"/>
            </a:xfrm>
            <a:prstGeom prst="actionButtonForwardNext">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7" name="正方形/長方形 16"/>
          <p:cNvSpPr/>
          <p:nvPr/>
        </p:nvSpPr>
        <p:spPr>
          <a:xfrm>
            <a:off x="4572000" y="3060281"/>
            <a:ext cx="3289683" cy="36933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1</a:t>
            </a:r>
            <a:r>
              <a:rPr lang="ja-JP" altLang="en-US" dirty="0"/>
              <a:t>気圧での飽和水蒸気量と密度 </a:t>
            </a:r>
            <a:endParaRPr lang="ja-JP" alt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10431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グラフ</a:t>
            </a:r>
          </a:p>
        </p:txBody>
      </p:sp>
      <p:sp>
        <p:nvSpPr>
          <p:cNvPr id="5" name="テキスト プレースホルダー 4"/>
          <p:cNvSpPr>
            <a:spLocks noGrp="1"/>
          </p:cNvSpPr>
          <p:nvPr>
            <p:ph type="body" sz="quarter" idx="13"/>
          </p:nvPr>
        </p:nvSpPr>
        <p:spPr/>
        <p:txBody>
          <a:bodyPr/>
          <a:lstStyle/>
          <a:p>
            <a:r>
              <a:rPr kumimoji="1" lang="ja-JP" altLang="en-US" dirty="0"/>
              <a:t>吸収されない熱量で修正</a:t>
            </a:r>
          </a:p>
        </p:txBody>
      </p:sp>
      <p:graphicFrame>
        <p:nvGraphicFramePr>
          <p:cNvPr id="3" name="グラフ 2"/>
          <p:cNvGraphicFramePr/>
          <p:nvPr>
            <p:extLst>
              <p:ext uri="{D42A27DB-BD31-4B8C-83A1-F6EECF244321}">
                <p14:modId xmlns:p14="http://schemas.microsoft.com/office/powerpoint/2010/main" val="2354206675"/>
              </p:ext>
            </p:extLst>
          </p:nvPr>
        </p:nvGraphicFramePr>
        <p:xfrm>
          <a:off x="179512" y="1411035"/>
          <a:ext cx="4680520" cy="499957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グループ化 1"/>
          <p:cNvGrpSpPr/>
          <p:nvPr/>
        </p:nvGrpSpPr>
        <p:grpSpPr>
          <a:xfrm>
            <a:off x="4355976" y="2103098"/>
            <a:ext cx="1084477" cy="3594225"/>
            <a:chOff x="7581266" y="1046644"/>
            <a:chExt cx="1084477" cy="3594225"/>
          </a:xfrm>
        </p:grpSpPr>
        <p:grpSp>
          <p:nvGrpSpPr>
            <p:cNvPr id="20" name="グループ化 19"/>
            <p:cNvGrpSpPr/>
            <p:nvPr/>
          </p:nvGrpSpPr>
          <p:grpSpPr>
            <a:xfrm>
              <a:off x="7589772" y="1046644"/>
              <a:ext cx="1071495" cy="3594225"/>
              <a:chOff x="3891032" y="2122123"/>
              <a:chExt cx="1333325" cy="4472508"/>
            </a:xfrm>
          </p:grpSpPr>
          <p:grpSp>
            <p:nvGrpSpPr>
              <p:cNvPr id="25" name="グループ化 24"/>
              <p:cNvGrpSpPr>
                <a:grpSpLocks noChangeAspect="1"/>
              </p:cNvGrpSpPr>
              <p:nvPr/>
            </p:nvGrpSpPr>
            <p:grpSpPr>
              <a:xfrm>
                <a:off x="3891032" y="2122123"/>
                <a:ext cx="1333325" cy="4472508"/>
                <a:chOff x="1964952" y="1918139"/>
                <a:chExt cx="969267" cy="3251311"/>
              </a:xfrm>
            </p:grpSpPr>
            <p:sp>
              <p:nvSpPr>
                <p:cNvPr id="27" name="角丸四角形 26"/>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角丸四角形 27"/>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角丸四角形 29"/>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角丸四角形 30"/>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スマイル 32"/>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弦 25"/>
              <p:cNvSpPr/>
              <p:nvPr/>
            </p:nvSpPr>
            <p:spPr>
              <a:xfrm>
                <a:off x="4212384" y="2259061"/>
                <a:ext cx="719229" cy="828877"/>
              </a:xfrm>
              <a:prstGeom prst="chord">
                <a:avLst>
                  <a:gd name="adj1" fmla="val 1748960"/>
                  <a:gd name="adj2" fmla="val 8962834"/>
                </a:avLst>
              </a:prstGeom>
              <a:gradFill flip="none" rotWithShape="1">
                <a:gsLst>
                  <a:gs pos="0">
                    <a:srgbClr val="C00000"/>
                  </a:gs>
                  <a:gs pos="100000">
                    <a:srgbClr val="C00000">
                      <a:lumMod val="29000"/>
                      <a:lumOff val="71000"/>
                    </a:srgbClr>
                  </a:gs>
                </a:gsLst>
                <a:lin ang="162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aphicFrame>
          <p:nvGraphicFramePr>
            <p:cNvPr id="41" name="グラフ 40"/>
            <p:cNvGraphicFramePr>
              <a:graphicFrameLocks noChangeAspect="1"/>
            </p:cNvGraphicFramePr>
            <p:nvPr>
              <p:extLst>
                <p:ext uri="{D42A27DB-BD31-4B8C-83A1-F6EECF244321}">
                  <p14:modId xmlns:p14="http://schemas.microsoft.com/office/powerpoint/2010/main" val="1270602398"/>
                </p:ext>
              </p:extLst>
            </p:nvPr>
          </p:nvGraphicFramePr>
          <p:xfrm>
            <a:off x="7581266" y="2139076"/>
            <a:ext cx="1084477" cy="1158401"/>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989065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グラフ all" hidden="1"/>
          <p:cNvGraphicFramePr/>
          <p:nvPr>
            <p:extLst>
              <p:ext uri="{D42A27DB-BD31-4B8C-83A1-F6EECF244321}">
                <p14:modId xmlns:p14="http://schemas.microsoft.com/office/powerpoint/2010/main" val="1127240241"/>
              </p:ext>
            </p:extLst>
          </p:nvPr>
        </p:nvGraphicFramePr>
        <p:xfrm>
          <a:off x="666000" y="2232000"/>
          <a:ext cx="7678800" cy="410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p:cNvGrpSpPr/>
          <p:nvPr/>
        </p:nvGrpSpPr>
        <p:grpSpPr>
          <a:xfrm>
            <a:off x="716315" y="3619505"/>
            <a:ext cx="3805034" cy="1120481"/>
            <a:chOff x="716315" y="3619505"/>
            <a:chExt cx="3805034" cy="1120481"/>
          </a:xfrm>
          <a:effectLst/>
        </p:grpSpPr>
        <p:sp>
          <p:nvSpPr>
            <p:cNvPr id="33" name="フリーフォーム 32"/>
            <p:cNvSpPr/>
            <p:nvPr/>
          </p:nvSpPr>
          <p:spPr>
            <a:xfrm flipH="1">
              <a:off x="2619073" y="3619506"/>
              <a:ext cx="1902276" cy="1120480"/>
            </a:xfrm>
            <a:custGeom>
              <a:avLst/>
              <a:gdLst>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23059"/>
                <a:gd name="connsiteX1" fmla="*/ 209550 w 2371725"/>
                <a:gd name="connsiteY1" fmla="*/ 419100 h 1423059"/>
                <a:gd name="connsiteX2" fmla="*/ 590550 w 2371725"/>
                <a:gd name="connsiteY2" fmla="*/ 942975 h 1423059"/>
                <a:gd name="connsiteX3" fmla="*/ 1181100 w 2371725"/>
                <a:gd name="connsiteY3" fmla="*/ 1257300 h 1423059"/>
                <a:gd name="connsiteX4" fmla="*/ 1809750 w 2371725"/>
                <a:gd name="connsiteY4" fmla="*/ 1362075 h 1423059"/>
                <a:gd name="connsiteX5" fmla="*/ 2371725 w 2371725"/>
                <a:gd name="connsiteY5" fmla="*/ 1419225 h 1423059"/>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161925 w 2371725"/>
                <a:gd name="connsiteY1" fmla="*/ 36195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495300 w 2371725"/>
                <a:gd name="connsiteY1" fmla="*/ 85725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22616"/>
                <a:gd name="connsiteX1" fmla="*/ 295275 w 2371725"/>
                <a:gd name="connsiteY1" fmla="*/ 723900 h 1422616"/>
                <a:gd name="connsiteX2" fmla="*/ 1190625 w 2371725"/>
                <a:gd name="connsiteY2" fmla="*/ 1362075 h 1422616"/>
                <a:gd name="connsiteX3" fmla="*/ 2371725 w 2371725"/>
                <a:gd name="connsiteY3" fmla="*/ 1419225 h 1422616"/>
                <a:gd name="connsiteX0" fmla="*/ 0 w 2371725"/>
                <a:gd name="connsiteY0" fmla="*/ 0 h 1419225"/>
                <a:gd name="connsiteX1" fmla="*/ 295275 w 2371725"/>
                <a:gd name="connsiteY1" fmla="*/ 723900 h 1419225"/>
                <a:gd name="connsiteX2" fmla="*/ 1190625 w 2371725"/>
                <a:gd name="connsiteY2" fmla="*/ 1304925 h 1419225"/>
                <a:gd name="connsiteX3" fmla="*/ 2371725 w 2371725"/>
                <a:gd name="connsiteY3" fmla="*/ 1419225 h 141922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62200"/>
                <a:gd name="connsiteY0" fmla="*/ 0 h 1590675"/>
                <a:gd name="connsiteX1" fmla="*/ 295275 w 2362200"/>
                <a:gd name="connsiteY1" fmla="*/ 723900 h 1590675"/>
                <a:gd name="connsiteX2" fmla="*/ 1190625 w 2362200"/>
                <a:gd name="connsiteY2" fmla="*/ 130492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90650 h 1590675"/>
                <a:gd name="connsiteX3" fmla="*/ 2362200 w 2362200"/>
                <a:gd name="connsiteY3" fmla="*/ 1590675 h 1590675"/>
                <a:gd name="connsiteX0" fmla="*/ 0 w 2362200"/>
                <a:gd name="connsiteY0" fmla="*/ 0 h 1616661"/>
                <a:gd name="connsiteX1" fmla="*/ 419100 w 2362200"/>
                <a:gd name="connsiteY1" fmla="*/ 866775 h 1616661"/>
                <a:gd name="connsiteX2" fmla="*/ 1050131 w 2362200"/>
                <a:gd name="connsiteY2" fmla="*/ 1552575 h 1616661"/>
                <a:gd name="connsiteX3" fmla="*/ 2362200 w 2362200"/>
                <a:gd name="connsiteY3" fmla="*/ 1590675 h 1616661"/>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611269"/>
                <a:gd name="connsiteX1" fmla="*/ 361950 w 2362200"/>
                <a:gd name="connsiteY1" fmla="*/ 942975 h 1611269"/>
                <a:gd name="connsiteX2" fmla="*/ 1050131 w 2362200"/>
                <a:gd name="connsiteY2" fmla="*/ 1552575 h 1611269"/>
                <a:gd name="connsiteX3" fmla="*/ 2362200 w 2362200"/>
                <a:gd name="connsiteY3" fmla="*/ 1590675 h 1611269"/>
                <a:gd name="connsiteX0" fmla="*/ 0 w 2362200"/>
                <a:gd name="connsiteY0" fmla="*/ 0 h 1605682"/>
                <a:gd name="connsiteX1" fmla="*/ 361950 w 2362200"/>
                <a:gd name="connsiteY1" fmla="*/ 942975 h 1605682"/>
                <a:gd name="connsiteX2" fmla="*/ 1078706 w 2362200"/>
                <a:gd name="connsiteY2" fmla="*/ 1543050 h 1605682"/>
                <a:gd name="connsiteX3" fmla="*/ 2362200 w 2362200"/>
                <a:gd name="connsiteY3" fmla="*/ 1590675 h 1605682"/>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606322"/>
                <a:gd name="connsiteX1" fmla="*/ 276225 w 2362200"/>
                <a:gd name="connsiteY1" fmla="*/ 933450 h 1606322"/>
                <a:gd name="connsiteX2" fmla="*/ 1078706 w 2362200"/>
                <a:gd name="connsiteY2" fmla="*/ 1543050 h 1606322"/>
                <a:gd name="connsiteX3" fmla="*/ 2362200 w 2362200"/>
                <a:gd name="connsiteY3" fmla="*/ 1590675 h 1606322"/>
                <a:gd name="connsiteX0" fmla="*/ 0 w 2362200"/>
                <a:gd name="connsiteY0" fmla="*/ 0 h 1590675"/>
                <a:gd name="connsiteX1" fmla="*/ 276225 w 2362200"/>
                <a:gd name="connsiteY1" fmla="*/ 933450 h 1590675"/>
                <a:gd name="connsiteX2" fmla="*/ 859631 w 2362200"/>
                <a:gd name="connsiteY2" fmla="*/ 1409700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Lst>
              <a:ahLst/>
              <a:cxnLst>
                <a:cxn ang="0">
                  <a:pos x="connsiteX0" y="connsiteY0"/>
                </a:cxn>
                <a:cxn ang="0">
                  <a:pos x="connsiteX1" y="connsiteY1"/>
                </a:cxn>
                <a:cxn ang="0">
                  <a:pos x="connsiteX2" y="connsiteY2"/>
                </a:cxn>
                <a:cxn ang="0">
                  <a:pos x="connsiteX3" y="connsiteY3"/>
                </a:cxn>
              </a:cxnLst>
              <a:rect l="l" t="t" r="r" b="b"/>
              <a:pathLst>
                <a:path w="2362200" h="1590675">
                  <a:moveTo>
                    <a:pt x="0" y="0"/>
                  </a:moveTo>
                  <a:cubicBezTo>
                    <a:pt x="65231" y="318571"/>
                    <a:pt x="132953" y="693738"/>
                    <a:pt x="276225" y="933450"/>
                  </a:cubicBezTo>
                  <a:cubicBezTo>
                    <a:pt x="419497" y="1173162"/>
                    <a:pt x="635794" y="1347788"/>
                    <a:pt x="859631" y="1438275"/>
                  </a:cubicBezTo>
                  <a:cubicBezTo>
                    <a:pt x="1083468" y="1528762"/>
                    <a:pt x="1656953" y="1585516"/>
                    <a:pt x="2362200" y="1590675"/>
                  </a:cubicBez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716315" y="3619505"/>
              <a:ext cx="1902758" cy="1120480"/>
            </a:xfrm>
            <a:custGeom>
              <a:avLst/>
              <a:gdLst>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23059"/>
                <a:gd name="connsiteX1" fmla="*/ 209550 w 2371725"/>
                <a:gd name="connsiteY1" fmla="*/ 419100 h 1423059"/>
                <a:gd name="connsiteX2" fmla="*/ 590550 w 2371725"/>
                <a:gd name="connsiteY2" fmla="*/ 942975 h 1423059"/>
                <a:gd name="connsiteX3" fmla="*/ 1181100 w 2371725"/>
                <a:gd name="connsiteY3" fmla="*/ 1257300 h 1423059"/>
                <a:gd name="connsiteX4" fmla="*/ 1809750 w 2371725"/>
                <a:gd name="connsiteY4" fmla="*/ 1362075 h 1423059"/>
                <a:gd name="connsiteX5" fmla="*/ 2371725 w 2371725"/>
                <a:gd name="connsiteY5" fmla="*/ 1419225 h 1423059"/>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161925 w 2371725"/>
                <a:gd name="connsiteY1" fmla="*/ 36195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495300 w 2371725"/>
                <a:gd name="connsiteY1" fmla="*/ 85725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22616"/>
                <a:gd name="connsiteX1" fmla="*/ 295275 w 2371725"/>
                <a:gd name="connsiteY1" fmla="*/ 723900 h 1422616"/>
                <a:gd name="connsiteX2" fmla="*/ 1190625 w 2371725"/>
                <a:gd name="connsiteY2" fmla="*/ 1362075 h 1422616"/>
                <a:gd name="connsiteX3" fmla="*/ 2371725 w 2371725"/>
                <a:gd name="connsiteY3" fmla="*/ 1419225 h 1422616"/>
                <a:gd name="connsiteX0" fmla="*/ 0 w 2371725"/>
                <a:gd name="connsiteY0" fmla="*/ 0 h 1419225"/>
                <a:gd name="connsiteX1" fmla="*/ 295275 w 2371725"/>
                <a:gd name="connsiteY1" fmla="*/ 723900 h 1419225"/>
                <a:gd name="connsiteX2" fmla="*/ 1190625 w 2371725"/>
                <a:gd name="connsiteY2" fmla="*/ 1304925 h 1419225"/>
                <a:gd name="connsiteX3" fmla="*/ 2371725 w 2371725"/>
                <a:gd name="connsiteY3" fmla="*/ 1419225 h 141922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62200"/>
                <a:gd name="connsiteY0" fmla="*/ 0 h 1590675"/>
                <a:gd name="connsiteX1" fmla="*/ 295275 w 2362200"/>
                <a:gd name="connsiteY1" fmla="*/ 723900 h 1590675"/>
                <a:gd name="connsiteX2" fmla="*/ 1190625 w 2362200"/>
                <a:gd name="connsiteY2" fmla="*/ 130492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90650 h 1590675"/>
                <a:gd name="connsiteX3" fmla="*/ 2362200 w 2362200"/>
                <a:gd name="connsiteY3" fmla="*/ 1590675 h 1590675"/>
                <a:gd name="connsiteX0" fmla="*/ 0 w 2362200"/>
                <a:gd name="connsiteY0" fmla="*/ 0 h 1616661"/>
                <a:gd name="connsiteX1" fmla="*/ 419100 w 2362200"/>
                <a:gd name="connsiteY1" fmla="*/ 866775 h 1616661"/>
                <a:gd name="connsiteX2" fmla="*/ 1050131 w 2362200"/>
                <a:gd name="connsiteY2" fmla="*/ 1552575 h 1616661"/>
                <a:gd name="connsiteX3" fmla="*/ 2362200 w 2362200"/>
                <a:gd name="connsiteY3" fmla="*/ 1590675 h 1616661"/>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611269"/>
                <a:gd name="connsiteX1" fmla="*/ 361950 w 2362200"/>
                <a:gd name="connsiteY1" fmla="*/ 942975 h 1611269"/>
                <a:gd name="connsiteX2" fmla="*/ 1050131 w 2362200"/>
                <a:gd name="connsiteY2" fmla="*/ 1552575 h 1611269"/>
                <a:gd name="connsiteX3" fmla="*/ 2362200 w 2362200"/>
                <a:gd name="connsiteY3" fmla="*/ 1590675 h 1611269"/>
                <a:gd name="connsiteX0" fmla="*/ 0 w 2362200"/>
                <a:gd name="connsiteY0" fmla="*/ 0 h 1605682"/>
                <a:gd name="connsiteX1" fmla="*/ 361950 w 2362200"/>
                <a:gd name="connsiteY1" fmla="*/ 942975 h 1605682"/>
                <a:gd name="connsiteX2" fmla="*/ 1078706 w 2362200"/>
                <a:gd name="connsiteY2" fmla="*/ 1543050 h 1605682"/>
                <a:gd name="connsiteX3" fmla="*/ 2362200 w 2362200"/>
                <a:gd name="connsiteY3" fmla="*/ 1590675 h 1605682"/>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606322"/>
                <a:gd name="connsiteX1" fmla="*/ 276225 w 2362200"/>
                <a:gd name="connsiteY1" fmla="*/ 933450 h 1606322"/>
                <a:gd name="connsiteX2" fmla="*/ 1078706 w 2362200"/>
                <a:gd name="connsiteY2" fmla="*/ 1543050 h 1606322"/>
                <a:gd name="connsiteX3" fmla="*/ 2362200 w 2362200"/>
                <a:gd name="connsiteY3" fmla="*/ 1590675 h 1606322"/>
                <a:gd name="connsiteX0" fmla="*/ 0 w 2362200"/>
                <a:gd name="connsiteY0" fmla="*/ 0 h 1590675"/>
                <a:gd name="connsiteX1" fmla="*/ 276225 w 2362200"/>
                <a:gd name="connsiteY1" fmla="*/ 933450 h 1590675"/>
                <a:gd name="connsiteX2" fmla="*/ 859631 w 2362200"/>
                <a:gd name="connsiteY2" fmla="*/ 1409700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Lst>
              <a:ahLst/>
              <a:cxnLst>
                <a:cxn ang="0">
                  <a:pos x="connsiteX0" y="connsiteY0"/>
                </a:cxn>
                <a:cxn ang="0">
                  <a:pos x="connsiteX1" y="connsiteY1"/>
                </a:cxn>
                <a:cxn ang="0">
                  <a:pos x="connsiteX2" y="connsiteY2"/>
                </a:cxn>
                <a:cxn ang="0">
                  <a:pos x="connsiteX3" y="connsiteY3"/>
                </a:cxn>
              </a:cxnLst>
              <a:rect l="l" t="t" r="r" b="b"/>
              <a:pathLst>
                <a:path w="2362200" h="1590675">
                  <a:moveTo>
                    <a:pt x="0" y="0"/>
                  </a:moveTo>
                  <a:cubicBezTo>
                    <a:pt x="65231" y="318571"/>
                    <a:pt x="132953" y="693738"/>
                    <a:pt x="276225" y="933450"/>
                  </a:cubicBezTo>
                  <a:cubicBezTo>
                    <a:pt x="419497" y="1173162"/>
                    <a:pt x="635794" y="1347788"/>
                    <a:pt x="859631" y="1438275"/>
                  </a:cubicBezTo>
                  <a:cubicBezTo>
                    <a:pt x="1083468" y="1528762"/>
                    <a:pt x="1656953" y="1585516"/>
                    <a:pt x="2362200" y="1590675"/>
                  </a:cubicBez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フリーフォーム 53"/>
          <p:cNvSpPr/>
          <p:nvPr/>
        </p:nvSpPr>
        <p:spPr>
          <a:xfrm>
            <a:off x="4517773" y="3605647"/>
            <a:ext cx="3813531" cy="10743"/>
          </a:xfrm>
          <a:custGeom>
            <a:avLst/>
            <a:gdLst>
              <a:gd name="connsiteX0" fmla="*/ 0 w 3453319"/>
              <a:gd name="connsiteY0" fmla="*/ 9728 h 9728"/>
              <a:gd name="connsiteX1" fmla="*/ 3453319 w 3453319"/>
              <a:gd name="connsiteY1" fmla="*/ 0 h 9728"/>
            </a:gdLst>
            <a:ahLst/>
            <a:cxnLst>
              <a:cxn ang="0">
                <a:pos x="connsiteX0" y="connsiteY0"/>
              </a:cxn>
              <a:cxn ang="0">
                <a:pos x="connsiteX1" y="connsiteY1"/>
              </a:cxn>
            </a:cxnLst>
            <a:rect l="l" t="t" r="r" b="b"/>
            <a:pathLst>
              <a:path w="3453319" h="9728">
                <a:moveTo>
                  <a:pt x="0" y="9728"/>
                </a:moveTo>
                <a:lnTo>
                  <a:pt x="3453319" y="0"/>
                </a:ln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 name="グループ化 6"/>
          <p:cNvGrpSpPr/>
          <p:nvPr/>
        </p:nvGrpSpPr>
        <p:grpSpPr>
          <a:xfrm>
            <a:off x="363616" y="3154140"/>
            <a:ext cx="8632294" cy="1998524"/>
            <a:chOff x="363616" y="3154140"/>
            <a:chExt cx="8632294" cy="1998524"/>
          </a:xfrm>
        </p:grpSpPr>
        <p:grpSp>
          <p:nvGrpSpPr>
            <p:cNvPr id="66" name="グループ化 65"/>
            <p:cNvGrpSpPr/>
            <p:nvPr/>
          </p:nvGrpSpPr>
          <p:grpSpPr>
            <a:xfrm>
              <a:off x="716315" y="3452131"/>
              <a:ext cx="8279595" cy="1700533"/>
              <a:chOff x="672413" y="3664500"/>
              <a:chExt cx="7497536" cy="1539907"/>
            </a:xfrm>
          </p:grpSpPr>
          <p:grpSp>
            <p:nvGrpSpPr>
              <p:cNvPr id="67" name="グループ化 66"/>
              <p:cNvGrpSpPr/>
              <p:nvPr/>
            </p:nvGrpSpPr>
            <p:grpSpPr>
              <a:xfrm>
                <a:off x="5652120" y="4834575"/>
                <a:ext cx="2088232" cy="369832"/>
                <a:chOff x="1208702" y="5553063"/>
                <a:chExt cx="2862874" cy="507023"/>
              </a:xfrm>
            </p:grpSpPr>
            <p:cxnSp>
              <p:nvCxnSpPr>
                <p:cNvPr id="79" name="直線コネクタ 78"/>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0" name="直線コネクタ 79"/>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81" name="テキスト ボックス 80"/>
                    <p:cNvSpPr txBox="1"/>
                    <p:nvPr/>
                  </p:nvSpPr>
                  <p:spPr>
                    <a:xfrm>
                      <a:off x="1208702" y="5553063"/>
                      <a:ext cx="499305" cy="506338"/>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41300">
                                    <a:schemeClr val="bg1"/>
                                  </a:glow>
                                </a:effectLst>
                                <a:latin typeface="Cambria Math"/>
                              </a:rPr>
                              <m:t>3</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1208702" y="5553063"/>
                      <a:ext cx="499305" cy="506338"/>
                    </a:xfrm>
                    <a:prstGeom prst="rect">
                      <a:avLst/>
                    </a:prstGeom>
                    <a:blipFill rotWithShape="1">
                      <a:blip r:embed="rId10"/>
                      <a:stretch>
                        <a:fillRect l="-10606" t="-1493" r="-10606" b="-134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3572271" y="5553748"/>
                      <a:ext cx="499305" cy="506338"/>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41300">
                                    <a:schemeClr val="bg1"/>
                                  </a:glow>
                                </a:effectLst>
                                <a:latin typeface="Cambria Math"/>
                              </a:rPr>
                              <m:t>4</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3572271" y="5553748"/>
                      <a:ext cx="499305" cy="506338"/>
                    </a:xfrm>
                    <a:prstGeom prst="rect">
                      <a:avLst/>
                    </a:prstGeom>
                    <a:blipFill rotWithShape="1">
                      <a:blip r:embed="rId11"/>
                      <a:stretch>
                        <a:fillRect l="-9091" t="-1493" r="-10606" b="-14925"/>
                      </a:stretch>
                    </a:blipFill>
                  </p:spPr>
                  <p:txBody>
                    <a:bodyPr/>
                    <a:lstStyle/>
                    <a:p>
                      <a:r>
                        <a:rPr lang="ja-JP" altLang="en-US">
                          <a:noFill/>
                        </a:rPr>
                        <a:t> </a:t>
                      </a:r>
                    </a:p>
                  </p:txBody>
                </p:sp>
              </mc:Fallback>
            </mc:AlternateContent>
          </p:grpSp>
          <p:grpSp>
            <p:nvGrpSpPr>
              <p:cNvPr id="71" name="グループ化 70"/>
              <p:cNvGrpSpPr/>
              <p:nvPr/>
            </p:nvGrpSpPr>
            <p:grpSpPr>
              <a:xfrm>
                <a:off x="672413" y="3664500"/>
                <a:ext cx="7497536" cy="1288369"/>
                <a:chOff x="1459136" y="3735687"/>
                <a:chExt cx="5601470" cy="2019798"/>
              </a:xfrm>
            </p:grpSpPr>
            <p:sp>
              <p:nvSpPr>
                <p:cNvPr id="72" name="フリーフォーム 71"/>
                <p:cNvSpPr/>
                <p:nvPr/>
              </p:nvSpPr>
              <p:spPr>
                <a:xfrm>
                  <a:off x="1459136" y="3735687"/>
                  <a:ext cx="5236188" cy="1855488"/>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3" name="テキスト ボックス 72"/>
                    <p:cNvSpPr txBox="1"/>
                    <p:nvPr/>
                  </p:nvSpPr>
                  <p:spPr>
                    <a:xfrm>
                      <a:off x="6694224" y="5386152"/>
                      <a:ext cx="366382" cy="369333"/>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41300">
                                    <a:schemeClr val="bg1"/>
                                  </a:glow>
                                </a:effectLst>
                                <a:latin typeface="Cambria Math"/>
                                <a:ea typeface="Cambria Math" panose="02040503050406030204" pitchFamily="18" charset="0"/>
                              </a:rPr>
                              <m:t>𝑥</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6694224" y="5386152"/>
                      <a:ext cx="366382" cy="369333"/>
                    </a:xfrm>
                    <a:prstGeom prst="rect">
                      <a:avLst/>
                    </a:prstGeom>
                    <a:blipFill rotWithShape="1">
                      <a:blip r:embed="rId12"/>
                      <a:stretch>
                        <a:fillRect t="-9302" b="-39535"/>
                      </a:stretch>
                    </a:blipFill>
                  </p:spPr>
                  <p:txBody>
                    <a:bodyPr/>
                    <a:lstStyle/>
                    <a:p>
                      <a:r>
                        <a:rPr lang="ja-JP" altLang="en-US">
                          <a:noFill/>
                        </a:rPr>
                        <a:t> </a:t>
                      </a:r>
                    </a:p>
                  </p:txBody>
                </p:sp>
              </mc:Fallback>
            </mc:AlternateContent>
          </p:grpSp>
        </p:grpSp>
        <p:grpSp>
          <p:nvGrpSpPr>
            <p:cNvPr id="39" name="グループ化 38"/>
            <p:cNvGrpSpPr/>
            <p:nvPr/>
          </p:nvGrpSpPr>
          <p:grpSpPr>
            <a:xfrm>
              <a:off x="585162" y="4728544"/>
              <a:ext cx="2250553" cy="369332"/>
              <a:chOff x="1294503" y="5576976"/>
              <a:chExt cx="2793973" cy="458511"/>
            </a:xfrm>
          </p:grpSpPr>
          <p:cxnSp>
            <p:nvCxnSpPr>
              <p:cNvPr id="40" name="直線コネクタ 39"/>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1" name="直線コネクタ 40"/>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2" name="テキスト ボックス 41"/>
                  <p:cNvSpPr txBox="1"/>
                  <p:nvPr/>
                </p:nvSpPr>
                <p:spPr>
                  <a:xfrm>
                    <a:off x="1294503"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0</m:t>
                          </m:r>
                        </m:oMath>
                      </m:oMathPara>
                    </a14:m>
                    <a:endParaRPr kumimoji="1" lang="ja-JP" altLang="en-US" dirty="0">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94503" y="5576976"/>
                    <a:ext cx="452142" cy="458511"/>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3636334"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1</m:t>
                          </m:r>
                        </m:oMath>
                      </m:oMathPara>
                    </a14:m>
                    <a:endParaRPr kumimoji="1" lang="ja-JP" altLang="en-US" dirty="0">
                      <a:effectLst/>
                      <a:latin typeface="Cambria Math" panose="02040503050406030204" pitchFamily="18" charset="0"/>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636334" y="5576976"/>
                    <a:ext cx="452142" cy="458511"/>
                  </a:xfrm>
                  <a:prstGeom prst="rect">
                    <a:avLst/>
                  </a:prstGeom>
                  <a:blipFill rotWithShape="1">
                    <a:blip r:embed="rId14"/>
                    <a:stretch>
                      <a:fillRect/>
                    </a:stretch>
                  </a:blipFill>
                </p:spPr>
                <p:txBody>
                  <a:bodyPr/>
                  <a:lstStyle/>
                  <a:p>
                    <a:r>
                      <a:rPr lang="ja-JP" altLang="en-US">
                        <a:noFill/>
                      </a:rPr>
                      <a:t> </a:t>
                    </a:r>
                  </a:p>
                </p:txBody>
              </p:sp>
            </mc:Fallback>
          </mc:AlternateContent>
        </p:grpSp>
        <p:grpSp>
          <p:nvGrpSpPr>
            <p:cNvPr id="56" name="グループ化 55"/>
            <p:cNvGrpSpPr/>
            <p:nvPr/>
          </p:nvGrpSpPr>
          <p:grpSpPr>
            <a:xfrm>
              <a:off x="4364611" y="3451637"/>
              <a:ext cx="295122" cy="1610324"/>
              <a:chOff x="5986541" y="3717032"/>
              <a:chExt cx="366382" cy="2273865"/>
            </a:xfrm>
          </p:grpSpPr>
          <p:cxnSp>
            <p:nvCxnSpPr>
              <p:cNvPr id="57" name="直線コネクタ 56"/>
              <p:cNvCxnSpPr/>
              <p:nvPr/>
            </p:nvCxnSpPr>
            <p:spPr>
              <a:xfrm flipH="1">
                <a:off x="6169732" y="3717032"/>
                <a:ext cx="7137" cy="1910680"/>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58" name="テキスト ボックス 57"/>
                  <p:cNvSpPr txBox="1"/>
                  <p:nvPr/>
                </p:nvSpPr>
                <p:spPr>
                  <a:xfrm>
                    <a:off x="5986541" y="5621565"/>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glow rad="241300">
                                  <a:schemeClr val="bg1"/>
                                </a:glow>
                              </a:effectLst>
                              <a:latin typeface="Cambria Math"/>
                              <a:ea typeface="Cambria Math" panose="02040503050406030204" pitchFamily="18" charset="0"/>
                            </a:rPr>
                            <m:t>2</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986541" y="5621565"/>
                    <a:ext cx="366382" cy="369332"/>
                  </a:xfrm>
                  <a:prstGeom prst="rect">
                    <a:avLst/>
                  </a:prstGeom>
                  <a:blipFill rotWithShape="1">
                    <a:blip r:embed="rId15"/>
                    <a:stretch>
                      <a:fillRect l="-15000" t="-15094" r="-16667" b="-3018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8" name="テキスト ボックス 37"/>
                <p:cNvSpPr txBox="1"/>
                <p:nvPr/>
              </p:nvSpPr>
              <p:spPr>
                <a:xfrm>
                  <a:off x="363616" y="3154140"/>
                  <a:ext cx="708314" cy="297497"/>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effectLst>
                              <a:glow rad="241300">
                                <a:schemeClr val="bg1"/>
                              </a:glow>
                            </a:effectLst>
                            <a:latin typeface="Cambria Math"/>
                          </a:rPr>
                          <m:t>𝑛</m:t>
                        </m:r>
                        <m:r>
                          <a:rPr kumimoji="1" lang="en-US" altLang="ja-JP" i="1" dirty="0" smtClean="0">
                            <a:effectLst>
                              <a:glow rad="241300">
                                <a:schemeClr val="bg1"/>
                              </a:glow>
                            </a:effectLst>
                            <a:latin typeface="Cambria Math"/>
                          </a:rPr>
                          <m:t>(</m:t>
                        </m:r>
                        <m:r>
                          <a:rPr kumimoji="1" lang="en-US" altLang="ja-JP" i="1" dirty="0" err="1" smtClean="0">
                            <a:effectLst>
                              <a:glow rad="241300">
                                <a:schemeClr val="bg1"/>
                              </a:glow>
                            </a:effectLst>
                            <a:latin typeface="Cambria Math"/>
                          </a:rPr>
                          <m:t>𝑥</m:t>
                        </m:r>
                        <m:r>
                          <a:rPr kumimoji="1" lang="en-US" altLang="ja-JP" i="1" dirty="0" err="1" smtClean="0">
                            <a:effectLst>
                              <a:glow rad="241300">
                                <a:schemeClr val="bg1"/>
                              </a:glow>
                            </a:effectLst>
                            <a:latin typeface="Cambria Math"/>
                          </a:rPr>
                          <m:t>,</m:t>
                        </m:r>
                        <m:r>
                          <a:rPr kumimoji="1" lang="en-US" altLang="ja-JP" i="1" dirty="0" err="1" smtClean="0">
                            <a:effectLst>
                              <a:glow rad="241300">
                                <a:schemeClr val="bg1"/>
                              </a:glow>
                            </a:effectLst>
                            <a:latin typeface="Cambria Math"/>
                          </a:rPr>
                          <m:t>𝑡</m:t>
                        </m:r>
                        <m:r>
                          <a:rPr kumimoji="1" lang="en-US" altLang="ja-JP" i="1" dirty="0" smtClean="0">
                            <a:effectLst>
                              <a:glow rad="241300">
                                <a:schemeClr val="bg1"/>
                              </a:glow>
                            </a:effectLst>
                            <a:latin typeface="Cambria Math"/>
                          </a:rPr>
                          <m:t>)</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63616" y="3154140"/>
                  <a:ext cx="708314" cy="297497"/>
                </a:xfrm>
                <a:prstGeom prst="rect">
                  <a:avLst/>
                </a:prstGeom>
                <a:blipFill rotWithShape="1">
                  <a:blip r:embed="rId16"/>
                  <a:stretch>
                    <a:fillRect l="-9483" t="-26531" r="-32759" b="-63265"/>
                  </a:stretch>
                </a:blipFill>
              </p:spPr>
              <p:txBody>
                <a:bodyPr/>
                <a:lstStyle/>
                <a:p>
                  <a:r>
                    <a:rPr lang="ja-JP" altLang="en-US">
                      <a:noFill/>
                    </a:rPr>
                    <a:t> </a:t>
                  </a:r>
                </a:p>
              </p:txBody>
            </p:sp>
          </mc:Fallback>
        </mc:AlternateContent>
      </p:grpSp>
      <p:sp>
        <p:nvSpPr>
          <p:cNvPr id="84" name="フリーフォーム 83"/>
          <p:cNvSpPr/>
          <p:nvPr/>
        </p:nvSpPr>
        <p:spPr>
          <a:xfrm flipH="1">
            <a:off x="717773" y="3594275"/>
            <a:ext cx="3801819" cy="1166455"/>
          </a:xfrm>
          <a:custGeom>
            <a:avLst/>
            <a:gdLst>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23059"/>
              <a:gd name="connsiteX1" fmla="*/ 209550 w 2371725"/>
              <a:gd name="connsiteY1" fmla="*/ 419100 h 1423059"/>
              <a:gd name="connsiteX2" fmla="*/ 590550 w 2371725"/>
              <a:gd name="connsiteY2" fmla="*/ 942975 h 1423059"/>
              <a:gd name="connsiteX3" fmla="*/ 1181100 w 2371725"/>
              <a:gd name="connsiteY3" fmla="*/ 1257300 h 1423059"/>
              <a:gd name="connsiteX4" fmla="*/ 1809750 w 2371725"/>
              <a:gd name="connsiteY4" fmla="*/ 1362075 h 1423059"/>
              <a:gd name="connsiteX5" fmla="*/ 2371725 w 2371725"/>
              <a:gd name="connsiteY5" fmla="*/ 1419225 h 1423059"/>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161925 w 2371725"/>
              <a:gd name="connsiteY1" fmla="*/ 36195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495300 w 2371725"/>
              <a:gd name="connsiteY1" fmla="*/ 85725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22616"/>
              <a:gd name="connsiteX1" fmla="*/ 295275 w 2371725"/>
              <a:gd name="connsiteY1" fmla="*/ 723900 h 1422616"/>
              <a:gd name="connsiteX2" fmla="*/ 1190625 w 2371725"/>
              <a:gd name="connsiteY2" fmla="*/ 1362075 h 1422616"/>
              <a:gd name="connsiteX3" fmla="*/ 2371725 w 2371725"/>
              <a:gd name="connsiteY3" fmla="*/ 1419225 h 1422616"/>
              <a:gd name="connsiteX0" fmla="*/ 0 w 2371725"/>
              <a:gd name="connsiteY0" fmla="*/ 0 h 1419225"/>
              <a:gd name="connsiteX1" fmla="*/ 295275 w 2371725"/>
              <a:gd name="connsiteY1" fmla="*/ 723900 h 1419225"/>
              <a:gd name="connsiteX2" fmla="*/ 1190625 w 2371725"/>
              <a:gd name="connsiteY2" fmla="*/ 1304925 h 1419225"/>
              <a:gd name="connsiteX3" fmla="*/ 2371725 w 2371725"/>
              <a:gd name="connsiteY3" fmla="*/ 1419225 h 141922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62200"/>
              <a:gd name="connsiteY0" fmla="*/ 0 h 1590675"/>
              <a:gd name="connsiteX1" fmla="*/ 295275 w 2362200"/>
              <a:gd name="connsiteY1" fmla="*/ 723900 h 1590675"/>
              <a:gd name="connsiteX2" fmla="*/ 1190625 w 2362200"/>
              <a:gd name="connsiteY2" fmla="*/ 130492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90650 h 1590675"/>
              <a:gd name="connsiteX3" fmla="*/ 2362200 w 2362200"/>
              <a:gd name="connsiteY3" fmla="*/ 1590675 h 1590675"/>
              <a:gd name="connsiteX0" fmla="*/ 0 w 2362200"/>
              <a:gd name="connsiteY0" fmla="*/ 0 h 1616661"/>
              <a:gd name="connsiteX1" fmla="*/ 419100 w 2362200"/>
              <a:gd name="connsiteY1" fmla="*/ 866775 h 1616661"/>
              <a:gd name="connsiteX2" fmla="*/ 1050131 w 2362200"/>
              <a:gd name="connsiteY2" fmla="*/ 1552575 h 1616661"/>
              <a:gd name="connsiteX3" fmla="*/ 2362200 w 2362200"/>
              <a:gd name="connsiteY3" fmla="*/ 1590675 h 1616661"/>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611269"/>
              <a:gd name="connsiteX1" fmla="*/ 361950 w 2362200"/>
              <a:gd name="connsiteY1" fmla="*/ 942975 h 1611269"/>
              <a:gd name="connsiteX2" fmla="*/ 1050131 w 2362200"/>
              <a:gd name="connsiteY2" fmla="*/ 1552575 h 1611269"/>
              <a:gd name="connsiteX3" fmla="*/ 2362200 w 2362200"/>
              <a:gd name="connsiteY3" fmla="*/ 1590675 h 1611269"/>
              <a:gd name="connsiteX0" fmla="*/ 0 w 2362200"/>
              <a:gd name="connsiteY0" fmla="*/ 0 h 1605682"/>
              <a:gd name="connsiteX1" fmla="*/ 361950 w 2362200"/>
              <a:gd name="connsiteY1" fmla="*/ 942975 h 1605682"/>
              <a:gd name="connsiteX2" fmla="*/ 1078706 w 2362200"/>
              <a:gd name="connsiteY2" fmla="*/ 1543050 h 1605682"/>
              <a:gd name="connsiteX3" fmla="*/ 2362200 w 2362200"/>
              <a:gd name="connsiteY3" fmla="*/ 1590675 h 1605682"/>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606322"/>
              <a:gd name="connsiteX1" fmla="*/ 276225 w 2362200"/>
              <a:gd name="connsiteY1" fmla="*/ 933450 h 1606322"/>
              <a:gd name="connsiteX2" fmla="*/ 1078706 w 2362200"/>
              <a:gd name="connsiteY2" fmla="*/ 1543050 h 1606322"/>
              <a:gd name="connsiteX3" fmla="*/ 2362200 w 2362200"/>
              <a:gd name="connsiteY3" fmla="*/ 1590675 h 1606322"/>
              <a:gd name="connsiteX0" fmla="*/ 0 w 2362200"/>
              <a:gd name="connsiteY0" fmla="*/ 0 h 1590675"/>
              <a:gd name="connsiteX1" fmla="*/ 276225 w 2362200"/>
              <a:gd name="connsiteY1" fmla="*/ 933450 h 1590675"/>
              <a:gd name="connsiteX2" fmla="*/ 859631 w 2362200"/>
              <a:gd name="connsiteY2" fmla="*/ 1409700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606708"/>
              <a:gd name="connsiteX1" fmla="*/ 276225 w 2362200"/>
              <a:gd name="connsiteY1" fmla="*/ 933450 h 1606708"/>
              <a:gd name="connsiteX2" fmla="*/ 280064 w 2362200"/>
              <a:gd name="connsiteY2" fmla="*/ 1557149 h 1606708"/>
              <a:gd name="connsiteX3" fmla="*/ 2362200 w 2362200"/>
              <a:gd name="connsiteY3" fmla="*/ 1590675 h 1606708"/>
              <a:gd name="connsiteX0" fmla="*/ 7945 w 2370145"/>
              <a:gd name="connsiteY0" fmla="*/ 0 h 1606708"/>
              <a:gd name="connsiteX1" fmla="*/ 12129 w 2370145"/>
              <a:gd name="connsiteY1" fmla="*/ 1184406 h 1606708"/>
              <a:gd name="connsiteX2" fmla="*/ 288009 w 2370145"/>
              <a:gd name="connsiteY2" fmla="*/ 1557149 h 1606708"/>
              <a:gd name="connsiteX3" fmla="*/ 2370145 w 2370145"/>
              <a:gd name="connsiteY3" fmla="*/ 1590675 h 1606708"/>
              <a:gd name="connsiteX0" fmla="*/ 0 w 2362200"/>
              <a:gd name="connsiteY0" fmla="*/ 0 h 1606708"/>
              <a:gd name="connsiteX1" fmla="*/ 280064 w 2362200"/>
              <a:gd name="connsiteY1" fmla="*/ 1557149 h 1606708"/>
              <a:gd name="connsiteX2" fmla="*/ 2362200 w 2362200"/>
              <a:gd name="connsiteY2" fmla="*/ 1590675 h 1606708"/>
              <a:gd name="connsiteX0" fmla="*/ 0 w 2362200"/>
              <a:gd name="connsiteY0" fmla="*/ 0 h 1606708"/>
              <a:gd name="connsiteX1" fmla="*/ 280064 w 2362200"/>
              <a:gd name="connsiteY1" fmla="*/ 1557149 h 1606708"/>
              <a:gd name="connsiteX2" fmla="*/ 2362200 w 2362200"/>
              <a:gd name="connsiteY2" fmla="*/ 1590675 h 1606708"/>
              <a:gd name="connsiteX0" fmla="*/ 138602 w 2500802"/>
              <a:gd name="connsiteY0" fmla="*/ 0 h 1624496"/>
              <a:gd name="connsiteX1" fmla="*/ 170280 w 2500802"/>
              <a:gd name="connsiteY1" fmla="*/ 1583566 h 1624496"/>
              <a:gd name="connsiteX2" fmla="*/ 2500802 w 2500802"/>
              <a:gd name="connsiteY2" fmla="*/ 1590675 h 1624496"/>
              <a:gd name="connsiteX0" fmla="*/ 0 w 2362200"/>
              <a:gd name="connsiteY0" fmla="*/ 0 h 1624496"/>
              <a:gd name="connsiteX1" fmla="*/ 31678 w 2362200"/>
              <a:gd name="connsiteY1" fmla="*/ 1583566 h 1624496"/>
              <a:gd name="connsiteX2" fmla="*/ 2362200 w 2362200"/>
              <a:gd name="connsiteY2" fmla="*/ 1590675 h 1624496"/>
              <a:gd name="connsiteX0" fmla="*/ 0 w 2362200"/>
              <a:gd name="connsiteY0" fmla="*/ 0 h 1590675"/>
              <a:gd name="connsiteX1" fmla="*/ 31678 w 2362200"/>
              <a:gd name="connsiteY1" fmla="*/ 1583566 h 1590675"/>
              <a:gd name="connsiteX2" fmla="*/ 2362200 w 2362200"/>
              <a:gd name="connsiteY2" fmla="*/ 1590675 h 1590675"/>
              <a:gd name="connsiteX0" fmla="*/ 6190 w 2368390"/>
              <a:gd name="connsiteY0" fmla="*/ 0 h 1590675"/>
              <a:gd name="connsiteX1" fmla="*/ 123 w 2368390"/>
              <a:gd name="connsiteY1" fmla="*/ 1590590 h 1590675"/>
              <a:gd name="connsiteX2" fmla="*/ 2368390 w 2368390"/>
              <a:gd name="connsiteY2" fmla="*/ 1590675 h 1590675"/>
              <a:gd name="connsiteX0" fmla="*/ 6889 w 2369089"/>
              <a:gd name="connsiteY0" fmla="*/ 0 h 1590675"/>
              <a:gd name="connsiteX1" fmla="*/ 822 w 2369089"/>
              <a:gd name="connsiteY1" fmla="*/ 1590590 h 1590675"/>
              <a:gd name="connsiteX2" fmla="*/ 2369089 w 2369089"/>
              <a:gd name="connsiteY2" fmla="*/ 1590675 h 1590675"/>
              <a:gd name="connsiteX0" fmla="*/ 6067 w 2368267"/>
              <a:gd name="connsiteY0" fmla="*/ 0 h 1590675"/>
              <a:gd name="connsiteX1" fmla="*/ 0 w 2368267"/>
              <a:gd name="connsiteY1" fmla="*/ 1590590 h 1590675"/>
              <a:gd name="connsiteX2" fmla="*/ 2368267 w 2368267"/>
              <a:gd name="connsiteY2" fmla="*/ 1590675 h 1590675"/>
              <a:gd name="connsiteX0" fmla="*/ 6067 w 4258635"/>
              <a:gd name="connsiteY0" fmla="*/ 0 h 1590590"/>
              <a:gd name="connsiteX1" fmla="*/ 0 w 4258635"/>
              <a:gd name="connsiteY1" fmla="*/ 1590590 h 1590590"/>
              <a:gd name="connsiteX2" fmla="*/ 4258635 w 4258635"/>
              <a:gd name="connsiteY2" fmla="*/ 1576625 h 1590590"/>
              <a:gd name="connsiteX0" fmla="*/ 6067 w 4717860"/>
              <a:gd name="connsiteY0" fmla="*/ 0 h 1590590"/>
              <a:gd name="connsiteX1" fmla="*/ 0 w 4717860"/>
              <a:gd name="connsiteY1" fmla="*/ 1590590 h 1590590"/>
              <a:gd name="connsiteX2" fmla="*/ 4717860 w 4717860"/>
              <a:gd name="connsiteY2" fmla="*/ 1573112 h 1590590"/>
              <a:gd name="connsiteX0" fmla="*/ 6067 w 5068572"/>
              <a:gd name="connsiteY0" fmla="*/ 0 h 1590590"/>
              <a:gd name="connsiteX1" fmla="*/ 0 w 5068572"/>
              <a:gd name="connsiteY1" fmla="*/ 1590590 h 1590590"/>
              <a:gd name="connsiteX2" fmla="*/ 4717860 w 5068572"/>
              <a:gd name="connsiteY2" fmla="*/ 1573112 h 1590590"/>
              <a:gd name="connsiteX3" fmla="*/ 4722176 w 5068572"/>
              <a:gd name="connsiteY3" fmla="*/ 1571321 h 1590590"/>
              <a:gd name="connsiteX0" fmla="*/ 6067 w 5066129"/>
              <a:gd name="connsiteY0" fmla="*/ 44398 h 1634988"/>
              <a:gd name="connsiteX1" fmla="*/ 0 w 5066129"/>
              <a:gd name="connsiteY1" fmla="*/ 1634988 h 1634988"/>
              <a:gd name="connsiteX2" fmla="*/ 4717860 w 5066129"/>
              <a:gd name="connsiteY2" fmla="*/ 1617510 h 1634988"/>
              <a:gd name="connsiteX3" fmla="*/ 4712740 w 5066129"/>
              <a:gd name="connsiteY3" fmla="*/ 0 h 1634988"/>
              <a:gd name="connsiteX0" fmla="*/ 6067 w 5066894"/>
              <a:gd name="connsiteY0" fmla="*/ 44398 h 1634988"/>
              <a:gd name="connsiteX1" fmla="*/ 0 w 5066894"/>
              <a:gd name="connsiteY1" fmla="*/ 1634988 h 1634988"/>
              <a:gd name="connsiteX2" fmla="*/ 4717860 w 5066894"/>
              <a:gd name="connsiteY2" fmla="*/ 1617510 h 1634988"/>
              <a:gd name="connsiteX3" fmla="*/ 4712740 w 5066894"/>
              <a:gd name="connsiteY3" fmla="*/ 0 h 1634988"/>
              <a:gd name="connsiteX0" fmla="*/ 6067 w 4717860"/>
              <a:gd name="connsiteY0" fmla="*/ 44398 h 1634988"/>
              <a:gd name="connsiteX1" fmla="*/ 0 w 4717860"/>
              <a:gd name="connsiteY1" fmla="*/ 1634988 h 1634988"/>
              <a:gd name="connsiteX2" fmla="*/ 4717860 w 4717860"/>
              <a:gd name="connsiteY2" fmla="*/ 1617510 h 1634988"/>
              <a:gd name="connsiteX3" fmla="*/ 4712740 w 4717860"/>
              <a:gd name="connsiteY3" fmla="*/ 0 h 1634988"/>
              <a:gd name="connsiteX0" fmla="*/ 6067 w 4717860"/>
              <a:gd name="connsiteY0" fmla="*/ 44398 h 1634988"/>
              <a:gd name="connsiteX1" fmla="*/ 0 w 4717860"/>
              <a:gd name="connsiteY1" fmla="*/ 1634988 h 1634988"/>
              <a:gd name="connsiteX2" fmla="*/ 4717860 w 4717860"/>
              <a:gd name="connsiteY2" fmla="*/ 1617510 h 1634988"/>
              <a:gd name="connsiteX3" fmla="*/ 4712740 w 4717860"/>
              <a:gd name="connsiteY3" fmla="*/ 0 h 1634988"/>
              <a:gd name="connsiteX0" fmla="*/ 6067 w 4717860"/>
              <a:gd name="connsiteY0" fmla="*/ 44398 h 1620938"/>
              <a:gd name="connsiteX1" fmla="*/ 0 w 4717860"/>
              <a:gd name="connsiteY1" fmla="*/ 1620938 h 1620938"/>
              <a:gd name="connsiteX2" fmla="*/ 4717860 w 4717860"/>
              <a:gd name="connsiteY2" fmla="*/ 1617510 h 1620938"/>
              <a:gd name="connsiteX3" fmla="*/ 4712740 w 4717860"/>
              <a:gd name="connsiteY3" fmla="*/ 0 h 1620938"/>
              <a:gd name="connsiteX0" fmla="*/ 9212 w 4721005"/>
              <a:gd name="connsiteY0" fmla="*/ 44398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Lst>
            <a:ahLst/>
            <a:cxnLst>
              <a:cxn ang="0">
                <a:pos x="connsiteX0" y="connsiteY0"/>
              </a:cxn>
              <a:cxn ang="0">
                <a:pos x="connsiteX1" y="connsiteY1"/>
              </a:cxn>
              <a:cxn ang="0">
                <a:pos x="connsiteX2" y="connsiteY2"/>
              </a:cxn>
              <a:cxn ang="0">
                <a:pos x="connsiteX3" y="connsiteY3"/>
              </a:cxn>
            </a:cxnLst>
            <a:rect l="l" t="t" r="r" b="b"/>
            <a:pathLst>
              <a:path w="4721005" h="1617510">
                <a:moveTo>
                  <a:pt x="6066" y="19812"/>
                </a:moveTo>
                <a:cubicBezTo>
                  <a:pt x="1506" y="730584"/>
                  <a:pt x="2912" y="917283"/>
                  <a:pt x="0" y="1613913"/>
                </a:cubicBezTo>
                <a:lnTo>
                  <a:pt x="4721005" y="1617510"/>
                </a:lnTo>
                <a:cubicBezTo>
                  <a:pt x="4715400" y="943423"/>
                  <a:pt x="4718445" y="808755"/>
                  <a:pt x="4715885" y="0"/>
                </a:cubicBez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フーリエ級数展開</a:t>
            </a:r>
          </a:p>
        </p:txBody>
      </p:sp>
      <p:sp>
        <p:nvSpPr>
          <p:cNvPr id="3" name="テキスト プレースホルダー 2"/>
          <p:cNvSpPr>
            <a:spLocks noGrp="1"/>
          </p:cNvSpPr>
          <p:nvPr>
            <p:ph type="body" sz="quarter" idx="13"/>
          </p:nvPr>
        </p:nvSpPr>
        <p:spPr/>
        <p:txBody>
          <a:bodyPr/>
          <a:lstStyle/>
          <a:p>
            <a:r>
              <a:rPr kumimoji="1" lang="ja-JP" altLang="en-US" dirty="0"/>
              <a:t>平均自由行程</a:t>
            </a:r>
          </a:p>
        </p:txBody>
      </p:sp>
      <p:sp>
        <p:nvSpPr>
          <p:cNvPr id="4" name="Rectangle 1"/>
          <p:cNvSpPr>
            <a:spLocks noChangeArrowheads="1"/>
          </p:cNvSpPr>
          <p:nvPr/>
        </p:nvSpPr>
        <p:spPr bwMode="auto">
          <a:xfrm>
            <a:off x="251520" y="6180113"/>
            <a:ext cx="4320480" cy="6001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01</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ja-JP" altLang="en-US" sz="900" dirty="0">
                <a:latin typeface="+mn-ea"/>
                <a:cs typeface="メイリオ" pitchFamily="50" charset="-128"/>
              </a:rPr>
              <a:t>拡散係数</a:t>
            </a:r>
            <a:r>
              <a:rPr lang="ja-JP" altLang="ja-JP" sz="900" dirty="0">
                <a:solidFill>
                  <a:srgbClr val="333333"/>
                </a:solidFill>
                <a:latin typeface="+mn-ea"/>
                <a:cs typeface="メイリオ" pitchFamily="50" charset="-128"/>
              </a:rPr>
              <a:t>　</a:t>
            </a:r>
            <a:r>
              <a:rPr lang="ja-JP" altLang="en-US" sz="900" dirty="0">
                <a:solidFill>
                  <a:srgbClr val="333333"/>
                </a:solidFill>
                <a:latin typeface="+mn-ea"/>
                <a:cs typeface="メイリオ" pitchFamily="50" charset="-128"/>
                <a:hlinkClick r:id="rId17"/>
              </a:rPr>
              <a:t>米沢富美子</a:t>
            </a:r>
            <a:r>
              <a:rPr lang="en-US" altLang="ja-JP" sz="900" dirty="0">
                <a:solidFill>
                  <a:srgbClr val="333333"/>
                </a:solidFill>
                <a:latin typeface="+mn-ea"/>
                <a:cs typeface="メイリオ" pitchFamily="50" charset="-128"/>
                <a:hlinkClick r:id="rId17"/>
              </a:rPr>
              <a:t>(1986). 『</a:t>
            </a:r>
            <a:r>
              <a:rPr lang="ja-JP" altLang="en-US" sz="900" dirty="0">
                <a:solidFill>
                  <a:srgbClr val="333333"/>
                </a:solidFill>
                <a:latin typeface="+mn-ea"/>
                <a:cs typeface="メイリオ" pitchFamily="50" charset="-128"/>
                <a:hlinkClick r:id="rId17"/>
              </a:rPr>
              <a:t>ブラウン運動</a:t>
            </a:r>
            <a:r>
              <a:rPr lang="en-US" altLang="ja-JP" sz="900" dirty="0">
                <a:solidFill>
                  <a:srgbClr val="333333"/>
                </a:solidFill>
                <a:latin typeface="+mn-ea"/>
                <a:cs typeface="メイリオ" pitchFamily="50" charset="-128"/>
                <a:hlinkClick r:id="rId17"/>
              </a:rPr>
              <a:t>』</a:t>
            </a:r>
            <a:r>
              <a:rPr lang="ja-JP" altLang="en-US" sz="900" dirty="0">
                <a:solidFill>
                  <a:srgbClr val="333333"/>
                </a:solidFill>
                <a:latin typeface="+mn-ea"/>
                <a:cs typeface="メイリオ" pitchFamily="50" charset="-128"/>
                <a:hlinkClick r:id="rId17"/>
              </a:rPr>
              <a:t>共立出版</a:t>
            </a:r>
            <a:endParaRPr lang="ja-JP" altLang="ja-JP" dirty="0">
              <a:latin typeface="+mn-ea"/>
            </a:endParaRPr>
          </a:p>
          <a:p>
            <a:r>
              <a:rPr lang="ja-JP" altLang="en-US" sz="900" dirty="0">
                <a:latin typeface="+mn-ea"/>
                <a:cs typeface="メイリオ" pitchFamily="50" charset="-128"/>
              </a:rPr>
              <a:t>フーリエ展開　</a:t>
            </a:r>
            <a:r>
              <a:rPr lang="ja-JP" altLang="en-US" sz="900" dirty="0">
                <a:latin typeface="+mn-ea"/>
                <a:cs typeface="メイリオ" pitchFamily="50" charset="-128"/>
                <a:hlinkClick r:id="rId18"/>
              </a:rPr>
              <a:t>大石進一</a:t>
            </a:r>
            <a:r>
              <a:rPr lang="en-US" altLang="ja-JP" sz="900" dirty="0">
                <a:latin typeface="+mn-ea"/>
                <a:cs typeface="メイリオ" pitchFamily="50" charset="-128"/>
                <a:hlinkClick r:id="rId18"/>
              </a:rPr>
              <a:t>(1989)『</a:t>
            </a:r>
            <a:r>
              <a:rPr lang="ja-JP" altLang="en-US" sz="900" dirty="0">
                <a:latin typeface="+mn-ea"/>
                <a:cs typeface="メイリオ" pitchFamily="50" charset="-128"/>
                <a:hlinkClick r:id="rId18"/>
              </a:rPr>
              <a:t>フーリエ解析</a:t>
            </a:r>
            <a:r>
              <a:rPr lang="en-US" altLang="ja-JP" sz="900" dirty="0">
                <a:latin typeface="+mn-ea"/>
                <a:cs typeface="メイリオ" pitchFamily="50" charset="-128"/>
                <a:hlinkClick r:id="rId18"/>
              </a:rPr>
              <a:t>』</a:t>
            </a:r>
            <a:r>
              <a:rPr lang="ja-JP" altLang="en-US" sz="900" dirty="0">
                <a:latin typeface="+mn-ea"/>
                <a:cs typeface="メイリオ" pitchFamily="50" charset="-128"/>
                <a:hlinkClick r:id="rId18"/>
              </a:rPr>
              <a:t>　岩波書店</a:t>
            </a:r>
            <a:endParaRPr lang="en-US" altLang="ja-JP" sz="900" dirty="0">
              <a:solidFill>
                <a:schemeClr val="bg1">
                  <a:lumMod val="50000"/>
                </a:schemeClr>
              </a:solidFill>
              <a:latin typeface="+mn-ea"/>
            </a:endParaRPr>
          </a:p>
        </p:txBody>
      </p:sp>
      <p:pic>
        <p:nvPicPr>
          <p:cNvPr id="1028" name="Picture 4　フーリエ波" hidden="1"/>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66000" y="3198166"/>
            <a:ext cx="7681913" cy="314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重ね合わせ" hidden="1"/>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665791" y="2232000"/>
            <a:ext cx="7681913" cy="282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グループ化 50"/>
          <p:cNvGrpSpPr/>
          <p:nvPr/>
        </p:nvGrpSpPr>
        <p:grpSpPr>
          <a:xfrm>
            <a:off x="3419872" y="4797152"/>
            <a:ext cx="1431489" cy="1021583"/>
            <a:chOff x="-4742105" y="-2410305"/>
            <a:chExt cx="1273700" cy="808544"/>
          </a:xfrm>
        </p:grpSpPr>
        <p:sp>
          <p:nvSpPr>
            <p:cNvPr id="52" name="フローチャート : 代替処理 51"/>
            <p:cNvSpPr/>
            <p:nvPr/>
          </p:nvSpPr>
          <p:spPr>
            <a:xfrm>
              <a:off x="-4315558" y="-1790416"/>
              <a:ext cx="847153"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effectLst/>
                </a:rPr>
                <a:t>重ね合わせ</a:t>
              </a:r>
            </a:p>
          </p:txBody>
        </p:sp>
        <p:sp>
          <p:nvSpPr>
            <p:cNvPr id="59" name="フリーフォーム 58"/>
            <p:cNvSpPr/>
            <p:nvPr/>
          </p:nvSpPr>
          <p:spPr>
            <a:xfrm>
              <a:off x="-4742105" y="-2410305"/>
              <a:ext cx="426547" cy="714217"/>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 name="connsiteX0" fmla="*/ 516445 w 516445"/>
                <a:gd name="connsiteY0" fmla="*/ 374150 h 384582"/>
                <a:gd name="connsiteX1" fmla="*/ 0 w 516445"/>
                <a:gd name="connsiteY1" fmla="*/ 53362 h 384582"/>
                <a:gd name="connsiteX0" fmla="*/ 516445 w 516445"/>
                <a:gd name="connsiteY0" fmla="*/ 320788 h 347191"/>
                <a:gd name="connsiteX1" fmla="*/ 0 w 516445"/>
                <a:gd name="connsiteY1" fmla="*/ 0 h 347191"/>
                <a:gd name="connsiteX0" fmla="*/ 516445 w 516445"/>
                <a:gd name="connsiteY0" fmla="*/ 320788 h 320788"/>
                <a:gd name="connsiteX1" fmla="*/ 0 w 516445"/>
                <a:gd name="connsiteY1" fmla="*/ 0 h 320788"/>
              </a:gdLst>
              <a:ahLst/>
              <a:cxnLst>
                <a:cxn ang="0">
                  <a:pos x="connsiteX0" y="connsiteY0"/>
                </a:cxn>
                <a:cxn ang="0">
                  <a:pos x="connsiteX1" y="connsiteY1"/>
                </a:cxn>
              </a:cxnLst>
              <a:rect l="l" t="t" r="r" b="b"/>
              <a:pathLst>
                <a:path w="516445" h="320788">
                  <a:moveTo>
                    <a:pt x="516445" y="320788"/>
                  </a:moveTo>
                  <a:cubicBezTo>
                    <a:pt x="294623" y="293196"/>
                    <a:pt x="53817" y="218352"/>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70" name="グループ化 69"/>
          <p:cNvGrpSpPr/>
          <p:nvPr/>
        </p:nvGrpSpPr>
        <p:grpSpPr>
          <a:xfrm>
            <a:off x="2766634" y="3793961"/>
            <a:ext cx="771227" cy="499133"/>
            <a:chOff x="-3938785" y="-1755625"/>
            <a:chExt cx="686216" cy="395044"/>
          </a:xfrm>
        </p:grpSpPr>
        <mc:AlternateContent xmlns:mc="http://schemas.openxmlformats.org/markup-compatibility/2006" xmlns:a14="http://schemas.microsoft.com/office/drawing/2010/main">
          <mc:Choice Requires="a14">
            <p:sp>
              <p:nvSpPr>
                <p:cNvPr id="74" name="フローチャート : 代替処理 73"/>
                <p:cNvSpPr/>
                <p:nvPr/>
              </p:nvSpPr>
              <p:spPr>
                <a:xfrm>
                  <a:off x="-3773811" y="-1755625"/>
                  <a:ext cx="521242"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=2</m:t>
                        </m:r>
                      </m:oMath>
                    </m:oMathPara>
                  </a14:m>
                  <a:endParaRPr lang="ja-JP" altLang="en-US" sz="1400" dirty="0">
                    <a:effectLst/>
                  </a:endParaRPr>
                </a:p>
              </p:txBody>
            </p:sp>
          </mc:Choice>
          <mc:Fallback xmlns="">
            <p:sp>
              <p:nvSpPr>
                <p:cNvPr id="74" name="フローチャート : 代替処理 73"/>
                <p:cNvSpPr>
                  <a:spLocks noRot="1" noChangeAspect="1" noMove="1" noResize="1" noEditPoints="1" noAdjustHandles="1" noChangeArrowheads="1" noChangeShapeType="1" noTextEdit="1"/>
                </p:cNvSpPr>
                <p:nvPr/>
              </p:nvSpPr>
              <p:spPr>
                <a:xfrm>
                  <a:off x="-3773811" y="-1755625"/>
                  <a:ext cx="521242" cy="188655"/>
                </a:xfrm>
                <a:prstGeom prst="flowChartAlternateProcess">
                  <a:avLst/>
                </a:prstGeom>
                <a:blipFill rotWithShape="1">
                  <a:blip r:embed="rId21"/>
                  <a:stretch>
                    <a:fillRect r="-1020"/>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75" name="フリーフォーム 74"/>
            <p:cNvSpPr/>
            <p:nvPr/>
          </p:nvSpPr>
          <p:spPr>
            <a:xfrm>
              <a:off x="-3938785" y="-1593169"/>
              <a:ext cx="187196" cy="232588"/>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62" name="グループ化 61"/>
          <p:cNvGrpSpPr/>
          <p:nvPr/>
        </p:nvGrpSpPr>
        <p:grpSpPr>
          <a:xfrm>
            <a:off x="1917207" y="2996151"/>
            <a:ext cx="855002" cy="623355"/>
            <a:chOff x="-4013333" y="-1755629"/>
            <a:chExt cx="760758" cy="493362"/>
          </a:xfrm>
        </p:grpSpPr>
        <mc:AlternateContent xmlns:mc="http://schemas.openxmlformats.org/markup-compatibility/2006" xmlns:a14="http://schemas.microsoft.com/office/drawing/2010/main">
          <mc:Choice Requires="a14">
            <p:sp>
              <p:nvSpPr>
                <p:cNvPr id="63" name="フローチャート : 代替処理 62"/>
                <p:cNvSpPr/>
                <p:nvPr/>
              </p:nvSpPr>
              <p:spPr>
                <a:xfrm>
                  <a:off x="-3773818" y="-1755629"/>
                  <a:ext cx="521243"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=0</m:t>
                        </m:r>
                      </m:oMath>
                    </m:oMathPara>
                  </a14:m>
                  <a:endParaRPr lang="ja-JP" altLang="en-US" sz="1400" dirty="0">
                    <a:effectLst/>
                  </a:endParaRPr>
                </a:p>
              </p:txBody>
            </p:sp>
          </mc:Choice>
          <mc:Fallback xmlns="">
            <p:sp>
              <p:nvSpPr>
                <p:cNvPr id="63" name="フローチャート : 代替処理 62"/>
                <p:cNvSpPr>
                  <a:spLocks noRot="1" noChangeAspect="1" noMove="1" noResize="1" noEditPoints="1" noAdjustHandles="1" noChangeArrowheads="1" noChangeShapeType="1" noTextEdit="1"/>
                </p:cNvSpPr>
                <p:nvPr/>
              </p:nvSpPr>
              <p:spPr>
                <a:xfrm>
                  <a:off x="-3773818" y="-1755629"/>
                  <a:ext cx="521243" cy="188655"/>
                </a:xfrm>
                <a:prstGeom prst="flowChartAlternateProcess">
                  <a:avLst/>
                </a:prstGeom>
                <a:blipFill rotWithShape="1">
                  <a:blip r:embed="rId22"/>
                  <a:stretch>
                    <a:fillRect r="-1020"/>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64" name="フリーフォーム 63"/>
            <p:cNvSpPr/>
            <p:nvPr/>
          </p:nvSpPr>
          <p:spPr>
            <a:xfrm>
              <a:off x="-4013333" y="-1593169"/>
              <a:ext cx="280092" cy="330902"/>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76" name="グループ化 75"/>
          <p:cNvGrpSpPr/>
          <p:nvPr/>
        </p:nvGrpSpPr>
        <p:grpSpPr>
          <a:xfrm>
            <a:off x="2766634" y="5037361"/>
            <a:ext cx="771225" cy="507238"/>
            <a:chOff x="-4254875" y="-1822628"/>
            <a:chExt cx="686215" cy="401457"/>
          </a:xfrm>
        </p:grpSpPr>
        <mc:AlternateContent xmlns:mc="http://schemas.openxmlformats.org/markup-compatibility/2006" xmlns:a14="http://schemas.microsoft.com/office/drawing/2010/main">
          <mc:Choice Requires="a14">
            <p:sp>
              <p:nvSpPr>
                <p:cNvPr id="77" name="フローチャート : 代替処理 76"/>
                <p:cNvSpPr/>
                <p:nvPr/>
              </p:nvSpPr>
              <p:spPr>
                <a:xfrm>
                  <a:off x="-4089902" y="-1609825"/>
                  <a:ext cx="521242" cy="188654"/>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=3</m:t>
                        </m:r>
                      </m:oMath>
                    </m:oMathPara>
                  </a14:m>
                  <a:endParaRPr lang="en-US" altLang="ja-JP" sz="1400" b="0" dirty="0">
                    <a:effectLst/>
                  </a:endParaRPr>
                </a:p>
              </p:txBody>
            </p:sp>
          </mc:Choice>
          <mc:Fallback xmlns="">
            <p:sp>
              <p:nvSpPr>
                <p:cNvPr id="77" name="フローチャート : 代替処理 76"/>
                <p:cNvSpPr>
                  <a:spLocks noRot="1" noChangeAspect="1" noMove="1" noResize="1" noEditPoints="1" noAdjustHandles="1" noChangeArrowheads="1" noChangeShapeType="1" noTextEdit="1"/>
                </p:cNvSpPr>
                <p:nvPr/>
              </p:nvSpPr>
              <p:spPr>
                <a:xfrm>
                  <a:off x="-4089902" y="-1609825"/>
                  <a:ext cx="521242" cy="188654"/>
                </a:xfrm>
                <a:prstGeom prst="flowChartAlternateProcess">
                  <a:avLst/>
                </a:prstGeom>
                <a:blipFill rotWithShape="1">
                  <a:blip r:embed="rId23"/>
                  <a:stretch>
                    <a:fillRect r="-1020"/>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78" name="フリーフォーム 77"/>
            <p:cNvSpPr/>
            <p:nvPr/>
          </p:nvSpPr>
          <p:spPr>
            <a:xfrm>
              <a:off x="-4254875" y="-1822628"/>
              <a:ext cx="187195" cy="315552"/>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 name="connsiteX0" fmla="*/ 296167 w 296167"/>
                <a:gd name="connsiteY0" fmla="*/ 0 h 219747"/>
                <a:gd name="connsiteX1" fmla="*/ 0 w 296167"/>
                <a:gd name="connsiteY1" fmla="*/ 219747 h 219747"/>
                <a:gd name="connsiteX0" fmla="*/ 158905 w 158905"/>
                <a:gd name="connsiteY0" fmla="*/ 319194 h 330563"/>
                <a:gd name="connsiteX1" fmla="*/ 0 w 158905"/>
                <a:gd name="connsiteY1" fmla="*/ 57535 h 330563"/>
                <a:gd name="connsiteX0" fmla="*/ 21066 w 145496"/>
                <a:gd name="connsiteY0" fmla="*/ 408980 h 418899"/>
                <a:gd name="connsiteX1" fmla="*/ 130885 w 145496"/>
                <a:gd name="connsiteY1" fmla="*/ 51039 h 418899"/>
                <a:gd name="connsiteX0" fmla="*/ 0 w 144169"/>
                <a:gd name="connsiteY0" fmla="*/ 428955 h 428955"/>
                <a:gd name="connsiteX1" fmla="*/ 109819 w 144169"/>
                <a:gd name="connsiteY1" fmla="*/ 71014 h 428955"/>
                <a:gd name="connsiteX0" fmla="*/ 0 w 123964"/>
                <a:gd name="connsiteY0" fmla="*/ 357941 h 357941"/>
                <a:gd name="connsiteX1" fmla="*/ 109819 w 123964"/>
                <a:gd name="connsiteY1" fmla="*/ 0 h 357941"/>
                <a:gd name="connsiteX0" fmla="*/ 0 w 119847"/>
                <a:gd name="connsiteY0" fmla="*/ 357941 h 357941"/>
                <a:gd name="connsiteX1" fmla="*/ 109819 w 119847"/>
                <a:gd name="connsiteY1" fmla="*/ 0 h 357941"/>
                <a:gd name="connsiteX0" fmla="*/ 247837 w 272239"/>
                <a:gd name="connsiteY0" fmla="*/ 550504 h 550504"/>
                <a:gd name="connsiteX1" fmla="*/ 0 w 272239"/>
                <a:gd name="connsiteY1" fmla="*/ 0 h 550504"/>
                <a:gd name="connsiteX0" fmla="*/ 156974 w 188052"/>
                <a:gd name="connsiteY0" fmla="*/ 381424 h 381424"/>
                <a:gd name="connsiteX1" fmla="*/ 0 w 188052"/>
                <a:gd name="connsiteY1" fmla="*/ 0 h 381424"/>
                <a:gd name="connsiteX0" fmla="*/ 156974 w 156974"/>
                <a:gd name="connsiteY0" fmla="*/ 381424 h 381424"/>
                <a:gd name="connsiteX1" fmla="*/ 0 w 156974"/>
                <a:gd name="connsiteY1" fmla="*/ 0 h 381424"/>
                <a:gd name="connsiteX0" fmla="*/ 156974 w 156974"/>
                <a:gd name="connsiteY0" fmla="*/ 414300 h 414300"/>
                <a:gd name="connsiteX1" fmla="*/ 0 w 156974"/>
                <a:gd name="connsiteY1" fmla="*/ 0 h 414300"/>
                <a:gd name="connsiteX0" fmla="*/ 156974 w 156974"/>
                <a:gd name="connsiteY0" fmla="*/ 414300 h 414300"/>
                <a:gd name="connsiteX1" fmla="*/ 0 w 156974"/>
                <a:gd name="connsiteY1" fmla="*/ 0 h 414300"/>
              </a:gdLst>
              <a:ahLst/>
              <a:cxnLst>
                <a:cxn ang="0">
                  <a:pos x="connsiteX0" y="connsiteY0"/>
                </a:cxn>
                <a:cxn ang="0">
                  <a:pos x="connsiteX1" y="connsiteY1"/>
                </a:cxn>
              </a:cxnLst>
              <a:rect l="l" t="t" r="r" b="b"/>
              <a:pathLst>
                <a:path w="156974" h="414300">
                  <a:moveTo>
                    <a:pt x="156974" y="414300"/>
                  </a:moveTo>
                  <a:cubicBezTo>
                    <a:pt x="61129" y="329137"/>
                    <a:pt x="25506" y="176441"/>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65" name="グループ化 64"/>
          <p:cNvGrpSpPr/>
          <p:nvPr/>
        </p:nvGrpSpPr>
        <p:grpSpPr>
          <a:xfrm>
            <a:off x="3497716" y="5895714"/>
            <a:ext cx="754190" cy="631352"/>
            <a:chOff x="-4245920" y="-1788055"/>
            <a:chExt cx="671056" cy="499690"/>
          </a:xfrm>
        </p:grpSpPr>
        <mc:AlternateContent xmlns:mc="http://schemas.openxmlformats.org/markup-compatibility/2006" xmlns:a14="http://schemas.microsoft.com/office/drawing/2010/main">
          <mc:Choice Requires="a14">
            <p:sp>
              <p:nvSpPr>
                <p:cNvPr id="68" name="フローチャート : 代替処理 67"/>
                <p:cNvSpPr/>
                <p:nvPr/>
              </p:nvSpPr>
              <p:spPr>
                <a:xfrm>
                  <a:off x="-4096105" y="-1477020"/>
                  <a:ext cx="521241"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m:t>
                        </m:r>
                        <m:r>
                          <a:rPr lang="en-US" altLang="ja-JP" sz="1400" b="0" i="1" dirty="0" smtClean="0">
                            <a:effectLst/>
                            <a:latin typeface="Cambria Math"/>
                          </a:rPr>
                          <m:t>1</m:t>
                        </m:r>
                      </m:oMath>
                    </m:oMathPara>
                  </a14:m>
                  <a:endParaRPr lang="en-US" altLang="ja-JP" sz="1400" b="0" dirty="0">
                    <a:effectLst/>
                  </a:endParaRPr>
                </a:p>
              </p:txBody>
            </p:sp>
          </mc:Choice>
          <mc:Fallback xmlns="">
            <p:sp>
              <p:nvSpPr>
                <p:cNvPr id="68" name="フローチャート : 代替処理 67"/>
                <p:cNvSpPr>
                  <a:spLocks noRot="1" noChangeAspect="1" noMove="1" noResize="1" noEditPoints="1" noAdjustHandles="1" noChangeArrowheads="1" noChangeShapeType="1" noTextEdit="1"/>
                </p:cNvSpPr>
                <p:nvPr/>
              </p:nvSpPr>
              <p:spPr>
                <a:xfrm>
                  <a:off x="-4096105" y="-1477020"/>
                  <a:ext cx="521241" cy="188655"/>
                </a:xfrm>
                <a:prstGeom prst="flowChartAlternateProcess">
                  <a:avLst/>
                </a:prstGeom>
                <a:blipFill rotWithShape="1">
                  <a:blip r:embed="rId24"/>
                  <a:stretch>
                    <a:fillRect r="-2041"/>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69" name="フリーフォーム 68"/>
            <p:cNvSpPr/>
            <p:nvPr/>
          </p:nvSpPr>
          <p:spPr>
            <a:xfrm>
              <a:off x="-4245920" y="-1788055"/>
              <a:ext cx="172037" cy="331985"/>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 name="connsiteX0" fmla="*/ 296167 w 296167"/>
                <a:gd name="connsiteY0" fmla="*/ 0 h 219747"/>
                <a:gd name="connsiteX1" fmla="*/ 0 w 296167"/>
                <a:gd name="connsiteY1" fmla="*/ 219747 h 219747"/>
                <a:gd name="connsiteX0" fmla="*/ 158905 w 158905"/>
                <a:gd name="connsiteY0" fmla="*/ 319194 h 330563"/>
                <a:gd name="connsiteX1" fmla="*/ 0 w 158905"/>
                <a:gd name="connsiteY1" fmla="*/ 57535 h 330563"/>
                <a:gd name="connsiteX0" fmla="*/ 21066 w 145496"/>
                <a:gd name="connsiteY0" fmla="*/ 408980 h 418899"/>
                <a:gd name="connsiteX1" fmla="*/ 130885 w 145496"/>
                <a:gd name="connsiteY1" fmla="*/ 51039 h 418899"/>
                <a:gd name="connsiteX0" fmla="*/ 0 w 144169"/>
                <a:gd name="connsiteY0" fmla="*/ 428955 h 428955"/>
                <a:gd name="connsiteX1" fmla="*/ 109819 w 144169"/>
                <a:gd name="connsiteY1" fmla="*/ 71014 h 428955"/>
                <a:gd name="connsiteX0" fmla="*/ 0 w 123964"/>
                <a:gd name="connsiteY0" fmla="*/ 357941 h 357941"/>
                <a:gd name="connsiteX1" fmla="*/ 109819 w 123964"/>
                <a:gd name="connsiteY1" fmla="*/ 0 h 357941"/>
                <a:gd name="connsiteX0" fmla="*/ 0 w 119847"/>
                <a:gd name="connsiteY0" fmla="*/ 357941 h 357941"/>
                <a:gd name="connsiteX1" fmla="*/ 109819 w 119847"/>
                <a:gd name="connsiteY1" fmla="*/ 0 h 357941"/>
                <a:gd name="connsiteX0" fmla="*/ 247837 w 272239"/>
                <a:gd name="connsiteY0" fmla="*/ 550504 h 550504"/>
                <a:gd name="connsiteX1" fmla="*/ 0 w 272239"/>
                <a:gd name="connsiteY1" fmla="*/ 0 h 550504"/>
                <a:gd name="connsiteX0" fmla="*/ 156974 w 188052"/>
                <a:gd name="connsiteY0" fmla="*/ 381424 h 381424"/>
                <a:gd name="connsiteX1" fmla="*/ 0 w 188052"/>
                <a:gd name="connsiteY1" fmla="*/ 0 h 381424"/>
                <a:gd name="connsiteX0" fmla="*/ 156974 w 156974"/>
                <a:gd name="connsiteY0" fmla="*/ 381424 h 381424"/>
                <a:gd name="connsiteX1" fmla="*/ 0 w 156974"/>
                <a:gd name="connsiteY1" fmla="*/ 0 h 381424"/>
                <a:gd name="connsiteX0" fmla="*/ 156974 w 156974"/>
                <a:gd name="connsiteY0" fmla="*/ 414300 h 414300"/>
                <a:gd name="connsiteX1" fmla="*/ 0 w 156974"/>
                <a:gd name="connsiteY1" fmla="*/ 0 h 414300"/>
                <a:gd name="connsiteX0" fmla="*/ 156974 w 156974"/>
                <a:gd name="connsiteY0" fmla="*/ 414300 h 414300"/>
                <a:gd name="connsiteX1" fmla="*/ 0 w 156974"/>
                <a:gd name="connsiteY1" fmla="*/ 0 h 414300"/>
              </a:gdLst>
              <a:ahLst/>
              <a:cxnLst>
                <a:cxn ang="0">
                  <a:pos x="connsiteX0" y="connsiteY0"/>
                </a:cxn>
                <a:cxn ang="0">
                  <a:pos x="connsiteX1" y="connsiteY1"/>
                </a:cxn>
              </a:cxnLst>
              <a:rect l="l" t="t" r="r" b="b"/>
              <a:pathLst>
                <a:path w="156974" h="414300">
                  <a:moveTo>
                    <a:pt x="156974" y="414300"/>
                  </a:moveTo>
                  <a:cubicBezTo>
                    <a:pt x="61129" y="329137"/>
                    <a:pt x="25506" y="176441"/>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sp>
        <p:nvSpPr>
          <p:cNvPr id="90" name="円形吹き出し 89"/>
          <p:cNvSpPr/>
          <p:nvPr/>
        </p:nvSpPr>
        <p:spPr>
          <a:xfrm>
            <a:off x="6300192" y="2705285"/>
            <a:ext cx="1339918" cy="581731"/>
          </a:xfrm>
          <a:prstGeom prst="wedgeEllipseCallout">
            <a:avLst>
              <a:gd name="adj1" fmla="val -44827"/>
              <a:gd name="adj2" fmla="val -8922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ここは無視！</a:t>
            </a:r>
          </a:p>
        </p:txBody>
      </p:sp>
      <p:sp>
        <p:nvSpPr>
          <p:cNvPr id="91" name="円形吹き出し 90"/>
          <p:cNvSpPr/>
          <p:nvPr/>
        </p:nvSpPr>
        <p:spPr>
          <a:xfrm>
            <a:off x="4788024" y="4855041"/>
            <a:ext cx="1339918" cy="581731"/>
          </a:xfrm>
          <a:prstGeom prst="wedgeEllipseCallout">
            <a:avLst>
              <a:gd name="adj1" fmla="val -75574"/>
              <a:gd name="adj2" fmla="val -39130"/>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ここも無視！</a:t>
            </a:r>
          </a:p>
        </p:txBody>
      </p:sp>
      <mc:AlternateContent xmlns:mc="http://schemas.openxmlformats.org/markup-compatibility/2006" xmlns:a14="http://schemas.microsoft.com/office/drawing/2010/main">
        <mc:Choice Requires="a14">
          <p:sp>
            <p:nvSpPr>
              <p:cNvPr id="92" name="テキスト ボックス 91"/>
              <p:cNvSpPr txBox="1"/>
              <p:nvPr/>
            </p:nvSpPr>
            <p:spPr>
              <a:xfrm>
                <a:off x="339184" y="3118816"/>
                <a:ext cx="910570" cy="369332"/>
              </a:xfrm>
              <a:prstGeom prst="rect">
                <a:avLst/>
              </a:prstGeom>
              <a:solidFill>
                <a:schemeClr val="bg1"/>
              </a:solid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effectLst/>
                          <a:latin typeface="Cambria Math"/>
                        </a:rPr>
                        <m:t>𝑛</m:t>
                      </m:r>
                      <m:r>
                        <a:rPr kumimoji="1" lang="en-US" altLang="ja-JP" i="1" dirty="0" smtClean="0">
                          <a:effectLst/>
                          <a:latin typeface="Cambria Math"/>
                        </a:rPr>
                        <m:t>(</m:t>
                      </m:r>
                      <m:r>
                        <a:rPr kumimoji="1" lang="en-US" altLang="ja-JP" i="1" dirty="0" err="1" smtClean="0">
                          <a:effectLst/>
                          <a:latin typeface="Cambria Math"/>
                        </a:rPr>
                        <m:t>𝑥</m:t>
                      </m:r>
                      <m:r>
                        <a:rPr kumimoji="1" lang="en-US" altLang="ja-JP" i="1" dirty="0" err="1" smtClean="0">
                          <a:effectLst/>
                          <a:latin typeface="Cambria Math"/>
                        </a:rPr>
                        <m:t>,0)</m:t>
                      </m:r>
                    </m:oMath>
                  </m:oMathPara>
                </a14:m>
                <a:endParaRPr kumimoji="1" lang="ja-JP" altLang="en-US" dirty="0">
                  <a:effectLst/>
                  <a:latin typeface="Cambria Math" panose="02040503050406030204" pitchFamily="18" charset="0"/>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339184" y="3118816"/>
                <a:ext cx="910570" cy="369332"/>
              </a:xfrm>
              <a:prstGeom prst="rect">
                <a:avLst/>
              </a:prstGeom>
              <a:blipFill rotWithShape="1">
                <a:blip r:embed="rId25"/>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390549" y="2492896"/>
                <a:ext cx="941091" cy="338554"/>
              </a:xfrm>
              <a:prstGeom prst="rect">
                <a:avLst/>
              </a:prstGeom>
            </p:spPr>
            <p:txBody>
              <a:bodyPr wrap="none">
                <a:spAutoFit/>
              </a:bodyPr>
              <a:lstStyle/>
              <a:p>
                <a:pPr marL="0" lvl="1"/>
                <a14:m>
                  <m:oMathPara xmlns:m="http://schemas.openxmlformats.org/officeDocument/2006/math">
                    <m:oMathParaPr>
                      <m:jc m:val="centerGroup"/>
                    </m:oMathParaPr>
                    <m:oMath xmlns:m="http://schemas.openxmlformats.org/officeDocument/2006/math">
                      <m:r>
                        <a:rPr lang="en-US" altLang="ja-JP" sz="1600" b="0" i="1" smtClean="0">
                          <a:latin typeface="Cambria Math"/>
                        </a:rPr>
                        <m:t>𝑡</m:t>
                      </m:r>
                      <m:r>
                        <a:rPr lang="en-US" altLang="ja-JP" sz="1600" b="0" i="1" smtClean="0">
                          <a:latin typeface="Cambria Math"/>
                        </a:rPr>
                        <m:t>=0[</m:t>
                      </m:r>
                      <m:r>
                        <m:rPr>
                          <m:sty m:val="p"/>
                        </m:rPr>
                        <a:rPr lang="en-US" altLang="ja-JP" sz="1600" b="0" i="0" smtClean="0">
                          <a:latin typeface="Cambria Math"/>
                        </a:rPr>
                        <m:t>s</m:t>
                      </m:r>
                      <m:r>
                        <a:rPr lang="en-US" altLang="ja-JP" sz="1600" b="0" i="1" smtClean="0">
                          <a:latin typeface="Cambria Math"/>
                        </a:rPr>
                        <m:t>]</m:t>
                      </m:r>
                    </m:oMath>
                  </m:oMathPara>
                </a14:m>
                <a:endParaRPr lang="en-US" altLang="ja-JP" sz="1600" dirty="0">
                  <a:latin typeface="Cambria Math" panose="02040503050406030204" pitchFamily="18" charset="0"/>
                  <a:ea typeface="Cambria Math" panose="02040503050406030204" pitchFamily="18"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390549" y="2492896"/>
                <a:ext cx="941091" cy="338554"/>
              </a:xfrm>
              <a:prstGeom prst="rect">
                <a:avLst/>
              </a:prstGeom>
              <a:blipFill rotWithShape="1">
                <a:blip r:embed="rId26"/>
                <a:stretch>
                  <a:fillRect b="-1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角丸四角形 92"/>
              <p:cNvSpPr/>
              <p:nvPr/>
            </p:nvSpPr>
            <p:spPr>
              <a:xfrm>
                <a:off x="251520" y="764704"/>
                <a:ext cx="8640960" cy="1664226"/>
              </a:xfrm>
              <a:prstGeom prst="roundRect">
                <a:avLst>
                  <a:gd name="adj" fmla="val 5932"/>
                </a:avLst>
              </a:prstGeom>
              <a:solidFill>
                <a:schemeClr val="bg1"/>
              </a:solidFill>
              <a:ln w="25400">
                <a:solidFill>
                  <a:schemeClr val="accent1"/>
                </a:solidFill>
              </a:ln>
            </p:spPr>
            <p:txBody>
              <a:bodyPr wrap="square">
                <a:spAutoFit/>
              </a:bodyPr>
              <a:lstStyle/>
              <a:p>
                <a:r>
                  <a:rPr lang="ja-JP" altLang="en-US" dirty="0"/>
                  <a:t>矩形のフーリエ級数展開</a:t>
                </a:r>
                <a:endParaRPr lang="en-US" altLang="ja-JP" dirty="0"/>
              </a:p>
              <a:p>
                <a:pPr lvl="1"/>
                <a14:m>
                  <m:oMathPara xmlns:m="http://schemas.openxmlformats.org/officeDocument/2006/math">
                    <m:oMathParaPr>
                      <m:jc m:val="left"/>
                    </m:oMathParaPr>
                    <m:oMath xmlns:m="http://schemas.openxmlformats.org/officeDocument/2006/math">
                      <m:r>
                        <a:rPr lang="en-US" altLang="ja-JP" i="1">
                          <a:latin typeface="Cambria Math"/>
                        </a:rPr>
                        <m:t>𝑛</m:t>
                      </m:r>
                      <m:d>
                        <m:dPr>
                          <m:ctrlPr>
                            <a:rPr lang="en-US" altLang="ja-JP" i="1">
                              <a:latin typeface="Cambria Math" panose="02040503050406030204" pitchFamily="18" charset="0"/>
                            </a:rPr>
                          </m:ctrlPr>
                        </m:dPr>
                        <m:e>
                          <m:r>
                            <a:rPr lang="en-US" altLang="ja-JP" i="1">
                              <a:latin typeface="Cambria Math"/>
                            </a:rPr>
                            <m:t>𝑥</m:t>
                          </m:r>
                          <m:r>
                            <a:rPr lang="en-US" altLang="ja-JP" i="1">
                              <a:latin typeface="Cambria Math"/>
                            </a:rPr>
                            <m:t>,</m:t>
                          </m:r>
                          <m:r>
                            <a:rPr lang="en-US" altLang="ja-JP" i="1">
                              <a:latin typeface="Cambria Math"/>
                            </a:rPr>
                            <m:t>𝑡</m:t>
                          </m:r>
                        </m:e>
                      </m:d>
                      <m:r>
                        <a:rPr lang="en-US" altLang="ja-JP" i="1">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𝑎</m:t>
                          </m:r>
                        </m:e>
                        <m:sub>
                          <m:r>
                            <a:rPr lang="en-US" altLang="ja-JP" b="0" i="1" smtClean="0">
                              <a:latin typeface="Cambria Math"/>
                            </a:rPr>
                            <m:t>0</m:t>
                          </m:r>
                        </m:sub>
                      </m:sSub>
                      <m:r>
                        <a:rPr lang="en-US" altLang="ja-JP" b="0" i="1" smtClean="0">
                          <a:latin typeface="Cambria Math"/>
                        </a:rPr>
                        <m:t>+</m:t>
                      </m:r>
                      <m:f>
                        <m:fPr>
                          <m:ctrlPr>
                            <a:rPr lang="en-US" altLang="ja-JP" b="0" i="1" smtClean="0">
                              <a:latin typeface="Cambria Math" panose="02040503050406030204" pitchFamily="18" charset="0"/>
                            </a:rPr>
                          </m:ctrlPr>
                        </m:fPr>
                        <m:num>
                          <m:r>
                            <a:rPr lang="en-US" altLang="ja-JP" b="0" i="1" smtClean="0">
                              <a:latin typeface="Cambria Math"/>
                            </a:rPr>
                            <m:t>4</m:t>
                          </m:r>
                          <m:sSub>
                            <m:sSubPr>
                              <m:ctrlPr>
                                <a:rPr lang="en-US" altLang="ja-JP" b="0" i="1" smtClean="0">
                                  <a:latin typeface="Cambria Math" panose="02040503050406030204" pitchFamily="18" charset="0"/>
                                </a:rPr>
                              </m:ctrlPr>
                            </m:sSubPr>
                            <m:e>
                              <m:r>
                                <a:rPr lang="en-US" altLang="ja-JP" b="0" i="1" smtClean="0">
                                  <a:latin typeface="Cambria Math"/>
                                </a:rPr>
                                <m:t>𝑎</m:t>
                              </m:r>
                            </m:e>
                            <m:sub>
                              <m:r>
                                <a:rPr lang="en-US" altLang="ja-JP" b="0" i="1" smtClean="0">
                                  <a:latin typeface="Cambria Math"/>
                                </a:rPr>
                                <m:t>0</m:t>
                              </m:r>
                            </m:sub>
                          </m:sSub>
                        </m:num>
                        <m:den>
                          <m:r>
                            <m:rPr>
                              <m:sty m:val="p"/>
                            </m:rPr>
                            <a:rPr lang="en-US" altLang="ja-JP" b="0" i="1" smtClean="0">
                              <a:latin typeface="Cambria Math"/>
                            </a:rPr>
                            <m:t>π</m:t>
                          </m:r>
                        </m:den>
                      </m:f>
                      <m:nary>
                        <m:naryPr>
                          <m:chr m:val="∑"/>
                          <m:ctrlPr>
                            <a:rPr lang="en-US" altLang="ja-JP" i="1">
                              <a:latin typeface="Cambria Math" panose="02040503050406030204" pitchFamily="18" charset="0"/>
                            </a:rPr>
                          </m:ctrlPr>
                        </m:naryPr>
                        <m:sub>
                          <m:r>
                            <a:rPr lang="en-US" altLang="ja-JP" b="0" i="1" smtClean="0">
                              <a:latin typeface="Cambria Math"/>
                            </a:rPr>
                            <m:t>𝑚</m:t>
                          </m:r>
                          <m:r>
                            <a:rPr lang="en-US" altLang="ja-JP" i="1">
                              <a:latin typeface="Cambria Math"/>
                            </a:rPr>
                            <m:t>=</m:t>
                          </m:r>
                          <m:r>
                            <a:rPr lang="en-US" altLang="ja-JP" b="0" i="1" smtClean="0">
                              <a:latin typeface="Cambria Math"/>
                            </a:rPr>
                            <m:t>0</m:t>
                          </m:r>
                        </m:sub>
                        <m:sup>
                          <m:r>
                            <a:rPr lang="en-US" altLang="ja-JP" i="1">
                              <a:latin typeface="Cambria Math"/>
                              <a:ea typeface="Cambria Math"/>
                            </a:rPr>
                            <m:t>∞</m:t>
                          </m:r>
                        </m:sup>
                        <m:e>
                          <m:f>
                            <m:fPr>
                              <m:ctrlPr>
                                <a:rPr lang="en-US" altLang="ja-JP" b="0" i="1" smtClean="0">
                                  <a:latin typeface="Cambria Math" panose="02040503050406030204" pitchFamily="18" charset="0"/>
                                  <a:ea typeface="Cambria Math"/>
                                </a:rPr>
                              </m:ctrlPr>
                            </m:fPr>
                            <m:num>
                              <m:r>
                                <a:rPr lang="en-US" altLang="ja-JP" b="0" i="0" smtClean="0">
                                  <a:latin typeface="Cambria Math"/>
                                  <a:ea typeface="Cambria Math"/>
                                </a:rPr>
                                <m:t>1</m:t>
                              </m:r>
                            </m:num>
                            <m:den>
                              <m:r>
                                <a:rPr lang="en-US" altLang="ja-JP" b="0" i="0" smtClean="0">
                                  <a:latin typeface="Cambria Math"/>
                                  <a:ea typeface="Cambria Math"/>
                                </a:rPr>
                                <m:t>2</m:t>
                              </m:r>
                              <m:r>
                                <a:rPr lang="en-US" altLang="ja-JP" b="0" i="1" smtClean="0">
                                  <a:latin typeface="Cambria Math"/>
                                  <a:ea typeface="Cambria Math"/>
                                </a:rPr>
                                <m:t>𝑚</m:t>
                              </m:r>
                              <m:r>
                                <a:rPr lang="en-US" altLang="ja-JP" b="0" i="0" smtClean="0">
                                  <a:latin typeface="Cambria Math"/>
                                  <a:ea typeface="Cambria Math"/>
                                </a:rPr>
                                <m:t>+1</m:t>
                              </m:r>
                            </m:den>
                          </m:f>
                          <m:func>
                            <m:funcPr>
                              <m:ctrlPr>
                                <a:rPr lang="en-US" altLang="ja-JP" b="0" i="1" smtClean="0">
                                  <a:latin typeface="Cambria Math" panose="02040503050406030204" pitchFamily="18" charset="0"/>
                                </a:rPr>
                              </m:ctrlPr>
                            </m:funcPr>
                            <m:fName>
                              <m:r>
                                <a:rPr lang="en-US" altLang="ja-JP" b="0" i="0" smtClean="0">
                                  <a:latin typeface="Cambria Math"/>
                                </a:rPr>
                                <m:t> </m:t>
                              </m:r>
                              <m:r>
                                <m:rPr>
                                  <m:sty m:val="p"/>
                                </m:rPr>
                                <a:rPr lang="en-US" altLang="ja-JP" b="0" i="0" smtClean="0">
                                  <a:latin typeface="Cambria Math"/>
                                </a:rPr>
                                <m:t>sin</m:t>
                              </m:r>
                            </m:fName>
                            <m:e>
                              <m:d>
                                <m:dPr>
                                  <m:ctrlPr>
                                    <a:rPr lang="en-US" altLang="ja-JP" b="0" i="1">
                                      <a:latin typeface="Cambria Math" panose="02040503050406030204" pitchFamily="18" charset="0"/>
                                    </a:rPr>
                                  </m:ctrlPr>
                                </m:dPr>
                                <m:e>
                                  <m:r>
                                    <a:rPr lang="en-US" altLang="ja-JP" b="0" i="1" smtClean="0">
                                      <a:latin typeface="Cambria Math"/>
                                    </a:rPr>
                                    <m:t>2</m:t>
                                  </m:r>
                                  <m:r>
                                    <a:rPr lang="ja-JP" altLang="en-US" b="0" i="1" smtClean="0">
                                      <a:latin typeface="Cambria Math"/>
                                    </a:rPr>
                                    <m:t>𝜋</m:t>
                                  </m:r>
                                  <m:d>
                                    <m:dPr>
                                      <m:ctrlPr>
                                        <a:rPr lang="en-US" altLang="ja-JP" b="0" i="1" smtClean="0">
                                          <a:latin typeface="Cambria Math" panose="02040503050406030204" pitchFamily="18" charset="0"/>
                                        </a:rPr>
                                      </m:ctrlPr>
                                    </m:dPr>
                                    <m:e>
                                      <m:r>
                                        <a:rPr lang="en-US" altLang="ja-JP" b="0" i="1" smtClean="0">
                                          <a:latin typeface="Cambria Math"/>
                                        </a:rPr>
                                        <m:t>2</m:t>
                                      </m:r>
                                      <m:r>
                                        <a:rPr lang="en-US" altLang="ja-JP" b="0" i="1" smtClean="0">
                                          <a:latin typeface="Cambria Math"/>
                                        </a:rPr>
                                        <m:t>𝑚</m:t>
                                      </m:r>
                                      <m:r>
                                        <a:rPr lang="en-US" altLang="ja-JP" b="0" i="1" smtClean="0">
                                          <a:latin typeface="Cambria Math"/>
                                        </a:rPr>
                                        <m:t>+1</m:t>
                                      </m:r>
                                    </m:e>
                                  </m:d>
                                  <m:f>
                                    <m:fPr>
                                      <m:ctrlPr>
                                        <a:rPr lang="en-US" altLang="ja-JP" b="0" i="1" smtClean="0">
                                          <a:latin typeface="Cambria Math" panose="02040503050406030204" pitchFamily="18" charset="0"/>
                                        </a:rPr>
                                      </m:ctrlPr>
                                    </m:fPr>
                                    <m:num>
                                      <m:r>
                                        <a:rPr lang="en-US" altLang="ja-JP" i="1">
                                          <a:latin typeface="Cambria Math"/>
                                        </a:rPr>
                                        <m:t>𝑥</m:t>
                                      </m:r>
                                    </m:num>
                                    <m:den>
                                      <m:r>
                                        <a:rPr lang="en-US" altLang="ja-JP" b="0" i="1" smtClean="0">
                                          <a:latin typeface="Cambria Math"/>
                                        </a:rPr>
                                        <m:t>𝐿</m:t>
                                      </m:r>
                                    </m:den>
                                  </m:f>
                                </m:e>
                              </m:d>
                            </m:e>
                          </m:func>
                          <m:r>
                            <m:rPr>
                              <m:sty m:val="p"/>
                            </m:rPr>
                            <a:rPr lang="en-US" altLang="ja-JP" b="0" i="0" smtClean="0">
                              <a:latin typeface="Cambria Math"/>
                            </a:rPr>
                            <m:t>exp</m:t>
                          </m:r>
                          <m:r>
                            <a:rPr lang="en-US" altLang="ja-JP" b="0" i="1" smtClean="0">
                              <a:latin typeface="Cambria Math"/>
                            </a:rPr>
                            <m:t>⁡(−</m:t>
                          </m:r>
                          <m:r>
                            <a:rPr lang="en-US" altLang="ja-JP" i="1">
                              <a:latin typeface="Cambria Math"/>
                            </a:rPr>
                            <m:t>𝑡</m:t>
                          </m:r>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𝜏</m:t>
                              </m:r>
                            </m:e>
                            <m:sub>
                              <m:r>
                                <a:rPr lang="en-US" altLang="ja-JP" b="0" i="1" smtClean="0">
                                  <a:latin typeface="Cambria Math"/>
                                </a:rPr>
                                <m:t>𝑚</m:t>
                              </m:r>
                            </m:sub>
                          </m:sSub>
                          <m:r>
                            <a:rPr lang="en-US" altLang="ja-JP" i="1">
                              <a:latin typeface="Cambria Math"/>
                            </a:rPr>
                            <m:t>)</m:t>
                          </m:r>
                        </m:e>
                      </m:nary>
                    </m:oMath>
                  </m:oMathPara>
                </a14:m>
                <a:endParaRPr lang="en-US" altLang="ja-JP" dirty="0"/>
              </a:p>
              <a:p>
                <a:pPr lvl="2"/>
                <a14:m>
                  <m:oMath xmlns:m="http://schemas.openxmlformats.org/officeDocument/2006/math">
                    <m:r>
                      <a:rPr lang="en-US" altLang="ja-JP" sz="1600" b="0" i="1" smtClean="0">
                        <a:latin typeface="Cambria Math"/>
                      </a:rPr>
                      <m:t>𝐿</m:t>
                    </m:r>
                    <m:r>
                      <a:rPr lang="en-US" altLang="ja-JP" sz="1600" b="0" i="1" smtClean="0">
                        <a:latin typeface="Cambria Math"/>
                      </a:rPr>
                      <m:t>=4</m:t>
                    </m:r>
                    <m:d>
                      <m:dPr>
                        <m:begChr m:val="["/>
                        <m:endChr m:val="]"/>
                        <m:ctrlPr>
                          <a:rPr lang="en-US" altLang="ja-JP" sz="1600" b="0" i="1" smtClean="0">
                            <a:latin typeface="Cambria Math" panose="02040503050406030204" pitchFamily="18" charset="0"/>
                          </a:rPr>
                        </m:ctrlPr>
                      </m:dPr>
                      <m:e>
                        <m:r>
                          <m:rPr>
                            <m:sty m:val="p"/>
                          </m:rPr>
                          <a:rPr lang="en-US" altLang="ja-JP" sz="1600" b="0" i="0" smtClean="0">
                            <a:latin typeface="Cambria Math"/>
                          </a:rPr>
                          <m:t>m</m:t>
                        </m:r>
                      </m:e>
                    </m:d>
                    <m:r>
                      <a:rPr lang="en-US" altLang="ja-JP" sz="1600" b="0" i="1" smtClean="0">
                        <a:latin typeface="Cambria Math"/>
                      </a:rPr>
                      <m:t>,  1/</m:t>
                    </m:r>
                    <m:sSub>
                      <m:sSubPr>
                        <m:ctrlPr>
                          <a:rPr lang="en-US" altLang="ja-JP" sz="1600" b="0" i="1" smtClean="0">
                            <a:latin typeface="Cambria Math" panose="02040503050406030204" pitchFamily="18" charset="0"/>
                          </a:rPr>
                        </m:ctrlPr>
                      </m:sSubPr>
                      <m:e>
                        <m:r>
                          <a:rPr lang="en-US" altLang="ja-JP" sz="1600" b="0" i="1" smtClean="0">
                            <a:latin typeface="Cambria Math"/>
                          </a:rPr>
                          <m:t>𝜏</m:t>
                        </m:r>
                      </m:e>
                      <m:sub>
                        <m:r>
                          <a:rPr lang="en-US" altLang="ja-JP" sz="1600" b="0" i="1" smtClean="0">
                            <a:latin typeface="Cambria Math"/>
                          </a:rPr>
                          <m:t>𝑚</m:t>
                        </m:r>
                      </m:sub>
                    </m:sSub>
                    <m:r>
                      <a:rPr lang="en-US" altLang="ja-JP" sz="1600" b="0" i="1" smtClean="0">
                        <a:latin typeface="Cambria Math"/>
                      </a:rPr>
                      <m:t>=4</m:t>
                    </m:r>
                    <m:sSup>
                      <m:sSupPr>
                        <m:ctrlPr>
                          <a:rPr lang="en-US" altLang="ja-JP" sz="1600" b="0" i="1" smtClean="0">
                            <a:latin typeface="Cambria Math" panose="02040503050406030204" pitchFamily="18" charset="0"/>
                          </a:rPr>
                        </m:ctrlPr>
                      </m:sSupPr>
                      <m:e>
                        <m:r>
                          <a:rPr lang="en-US" altLang="ja-JP" sz="1600" b="0" i="1" smtClean="0">
                            <a:latin typeface="Cambria Math"/>
                          </a:rPr>
                          <m:t>𝜋</m:t>
                        </m:r>
                      </m:e>
                      <m:sup>
                        <m:r>
                          <a:rPr lang="en-US" altLang="ja-JP" sz="1600" b="0" i="1" smtClean="0">
                            <a:latin typeface="Cambria Math"/>
                          </a:rPr>
                          <m:t>2</m:t>
                        </m:r>
                      </m:sup>
                    </m:sSup>
                    <m:sSup>
                      <m:sSupPr>
                        <m:ctrlPr>
                          <a:rPr lang="en-US" altLang="ja-JP" sz="1600" b="0" i="1" smtClean="0">
                            <a:latin typeface="Cambria Math" panose="02040503050406030204" pitchFamily="18" charset="0"/>
                          </a:rPr>
                        </m:ctrlPr>
                      </m:sSupPr>
                      <m:e>
                        <m:d>
                          <m:dPr>
                            <m:ctrlPr>
                              <a:rPr lang="en-US" altLang="ja-JP" sz="1600" b="0" i="1" smtClean="0">
                                <a:latin typeface="Cambria Math" panose="02040503050406030204" pitchFamily="18" charset="0"/>
                              </a:rPr>
                            </m:ctrlPr>
                          </m:dPr>
                          <m:e>
                            <m:r>
                              <a:rPr lang="en-US" altLang="ja-JP" sz="1600" b="0" i="1" smtClean="0">
                                <a:latin typeface="Cambria Math"/>
                              </a:rPr>
                              <m:t>2</m:t>
                            </m:r>
                            <m:r>
                              <a:rPr lang="en-US" altLang="ja-JP" sz="1600" b="0" i="1" smtClean="0">
                                <a:latin typeface="Cambria Math"/>
                              </a:rPr>
                              <m:t>𝑚</m:t>
                            </m:r>
                            <m:r>
                              <a:rPr lang="en-US" altLang="ja-JP" sz="1600" b="0" i="1" smtClean="0">
                                <a:latin typeface="Cambria Math"/>
                              </a:rPr>
                              <m:t>−1</m:t>
                            </m:r>
                          </m:e>
                        </m:d>
                      </m:e>
                      <m:sup>
                        <m:r>
                          <a:rPr lang="en-US" altLang="ja-JP" sz="1600" b="0" i="1" smtClean="0">
                            <a:latin typeface="Cambria Math"/>
                          </a:rPr>
                          <m:t>2</m:t>
                        </m:r>
                      </m:sup>
                    </m:sSup>
                    <m:sSub>
                      <m:sSubPr>
                        <m:ctrlPr>
                          <a:rPr lang="en-US" altLang="ja-JP" sz="1600" b="0" i="1" smtClean="0">
                            <a:latin typeface="Cambria Math" panose="02040503050406030204" pitchFamily="18" charset="0"/>
                          </a:rPr>
                        </m:ctrlPr>
                      </m:sSubPr>
                      <m:e>
                        <m:r>
                          <a:rPr lang="en-US" altLang="ja-JP" sz="1600" b="0" i="1" smtClean="0">
                            <a:latin typeface="Cambria Math"/>
                          </a:rPr>
                          <m:t>𝐷</m:t>
                        </m:r>
                      </m:e>
                      <m:sub>
                        <m:r>
                          <a:rPr lang="en-US" altLang="ja-JP" sz="1600" b="0" i="1" smtClean="0">
                            <a:latin typeface="Cambria Math"/>
                          </a:rPr>
                          <m:t>𝑥</m:t>
                        </m:r>
                      </m:sub>
                    </m:sSub>
                    <m:r>
                      <a:rPr lang="en-US" altLang="ja-JP" sz="1600" b="0" i="1" smtClean="0">
                        <a:latin typeface="Cambria Math"/>
                      </a:rPr>
                      <m:t>/</m:t>
                    </m:r>
                    <m:sSup>
                      <m:sSupPr>
                        <m:ctrlPr>
                          <a:rPr lang="en-US" altLang="ja-JP" sz="1600" b="0" i="1" smtClean="0">
                            <a:latin typeface="Cambria Math" panose="02040503050406030204" pitchFamily="18" charset="0"/>
                          </a:rPr>
                        </m:ctrlPr>
                      </m:sSupPr>
                      <m:e>
                        <m:r>
                          <a:rPr lang="en-US" altLang="ja-JP" sz="1600" b="0" i="1" smtClean="0">
                            <a:latin typeface="Cambria Math"/>
                          </a:rPr>
                          <m:t>𝐿</m:t>
                        </m:r>
                      </m:e>
                      <m:sup>
                        <m:r>
                          <a:rPr lang="en-US" altLang="ja-JP" sz="1600" b="0" i="1" smtClean="0">
                            <a:latin typeface="Cambria Math"/>
                          </a:rPr>
                          <m:t>2</m:t>
                        </m:r>
                      </m:sup>
                    </m:sSup>
                  </m:oMath>
                </a14:m>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a:rPr>
                          <m:t>𝐷</m:t>
                        </m:r>
                      </m:e>
                      <m:sub>
                        <m:r>
                          <a:rPr lang="en-US" altLang="ja-JP" sz="1600" i="1">
                            <a:latin typeface="Cambria Math"/>
                          </a:rPr>
                          <m:t>𝑥</m:t>
                        </m:r>
                      </m:sub>
                    </m:sSub>
                    <m:r>
                      <a:rPr lang="en-US" altLang="ja-JP" sz="1600" i="1" dirty="0">
                        <a:latin typeface="Cambria Math"/>
                        <a:ea typeface="Cambria Math" panose="02040503050406030204" pitchFamily="18" charset="0"/>
                      </a:rPr>
                      <m:t>=</m:t>
                    </m:r>
                    <m:r>
                      <a:rPr lang="en-US" altLang="ja-JP" sz="1600" i="1" dirty="0">
                        <a:latin typeface="Cambria Math"/>
                      </a:rPr>
                      <m:t>7.3×</m:t>
                    </m:r>
                    <m:sSup>
                      <m:sSupPr>
                        <m:ctrlPr>
                          <a:rPr lang="en-US" altLang="ja-JP" sz="1600" i="1" dirty="0">
                            <a:latin typeface="Cambria Math" panose="02040503050406030204" pitchFamily="18" charset="0"/>
                          </a:rPr>
                        </m:ctrlPr>
                      </m:sSupPr>
                      <m:e>
                        <m:r>
                          <a:rPr lang="en-US" altLang="ja-JP" sz="1600" i="1" dirty="0">
                            <a:latin typeface="Cambria Math"/>
                          </a:rPr>
                          <m:t>10</m:t>
                        </m:r>
                      </m:e>
                      <m:sup>
                        <m:r>
                          <a:rPr lang="en-US" altLang="ja-JP" sz="1600" i="1" dirty="0">
                            <a:latin typeface="Cambria Math"/>
                          </a:rPr>
                          <m:t>−6</m:t>
                        </m:r>
                      </m:sup>
                    </m:sSup>
                    <m:r>
                      <a:rPr lang="en-US" altLang="ja-JP" sz="1600" i="1" dirty="0">
                        <a:latin typeface="Cambria Math"/>
                      </a:rPr>
                      <m:t>[</m:t>
                    </m:r>
                    <m:sSup>
                      <m:sSupPr>
                        <m:ctrlPr>
                          <a:rPr lang="en-US" altLang="ja-JP" sz="1600" i="1" dirty="0">
                            <a:latin typeface="Cambria Math" panose="02040503050406030204" pitchFamily="18" charset="0"/>
                          </a:rPr>
                        </m:ctrlPr>
                      </m:sSupPr>
                      <m:e>
                        <m:r>
                          <m:rPr>
                            <m:sty m:val="p"/>
                          </m:rPr>
                          <a:rPr lang="en-US" altLang="ja-JP" sz="1600" dirty="0">
                            <a:latin typeface="Cambria Math"/>
                          </a:rPr>
                          <m:t>m</m:t>
                        </m:r>
                      </m:e>
                      <m:sup>
                        <m:r>
                          <a:rPr lang="en-US" altLang="ja-JP" sz="1600" dirty="0">
                            <a:latin typeface="Cambria Math"/>
                          </a:rPr>
                          <m:t>2</m:t>
                        </m:r>
                      </m:sup>
                    </m:sSup>
                    <m:r>
                      <a:rPr lang="en-US" altLang="ja-JP" sz="1600" dirty="0">
                        <a:latin typeface="Cambria Math"/>
                      </a:rPr>
                      <m:t>/</m:t>
                    </m:r>
                    <m:r>
                      <m:rPr>
                        <m:sty m:val="p"/>
                      </m:rPr>
                      <a:rPr lang="en-US" altLang="ja-JP" sz="1600" dirty="0">
                        <a:latin typeface="Cambria Math"/>
                      </a:rPr>
                      <m:t>s</m:t>
                    </m:r>
                    <m:r>
                      <a:rPr lang="en-US" altLang="ja-JP" sz="1600" i="1" dirty="0">
                        <a:latin typeface="Cambria Math"/>
                      </a:rPr>
                      <m:t>]</m:t>
                    </m:r>
                  </m:oMath>
                </a14:m>
                <a:r>
                  <a:rPr lang="en-US" altLang="ja-JP" sz="1600" dirty="0">
                    <a:latin typeface="Cambria Math" panose="02040503050406030204" pitchFamily="18" charset="0"/>
                    <a:ea typeface="Cambria Math" panose="02040503050406030204" pitchFamily="18" charset="0"/>
                  </a:rPr>
                  <a:t> </a:t>
                </a:r>
                <a:endParaRPr lang="en-US" altLang="ja-JP" sz="1600" dirty="0"/>
              </a:p>
              <a:p>
                <a:pPr lvl="2"/>
                <a:endParaRPr lang="en-US" altLang="ja-JP" sz="1600" dirty="0"/>
              </a:p>
            </p:txBody>
          </p:sp>
        </mc:Choice>
        <mc:Fallback xmlns="">
          <p:sp>
            <p:nvSpPr>
              <p:cNvPr id="93" name="角丸四角形 92"/>
              <p:cNvSpPr>
                <a:spLocks noRot="1" noChangeAspect="1" noMove="1" noResize="1" noEditPoints="1" noAdjustHandles="1" noChangeArrowheads="1" noChangeShapeType="1" noTextEdit="1"/>
              </p:cNvSpPr>
              <p:nvPr/>
            </p:nvSpPr>
            <p:spPr>
              <a:xfrm>
                <a:off x="251520" y="764704"/>
                <a:ext cx="8640960" cy="1664226"/>
              </a:xfrm>
              <a:prstGeom prst="roundRect">
                <a:avLst>
                  <a:gd name="adj" fmla="val 5932"/>
                </a:avLst>
              </a:prstGeom>
              <a:blipFill rotWithShape="1">
                <a:blip r:embed="rId27"/>
                <a:stretch>
                  <a:fillRect l="-70" t="-361"/>
                </a:stretch>
              </a:blipFill>
              <a:ln w="25400">
                <a:solidFill>
                  <a:schemeClr val="accent1"/>
                </a:solidFill>
              </a:ln>
            </p:spPr>
            <p:txBody>
              <a:bodyPr/>
              <a:lstStyle/>
              <a:p>
                <a:r>
                  <a:rPr lang="ja-JP" altLang="en-US">
                    <a:noFill/>
                  </a:rPr>
                  <a:t> </a:t>
                </a:r>
              </a:p>
            </p:txBody>
          </p:sp>
        </mc:Fallback>
      </mc:AlternateContent>
      <p:graphicFrame>
        <p:nvGraphicFramePr>
          <p:cNvPr id="55" name="グラフ all"/>
          <p:cNvGraphicFramePr/>
          <p:nvPr>
            <p:extLst>
              <p:ext uri="{D42A27DB-BD31-4B8C-83A1-F6EECF244321}">
                <p14:modId xmlns:p14="http://schemas.microsoft.com/office/powerpoint/2010/main" val="3517852804"/>
              </p:ext>
            </p:extLst>
          </p:nvPr>
        </p:nvGraphicFramePr>
        <p:xfrm>
          <a:off x="669113" y="2232000"/>
          <a:ext cx="7678800" cy="4104000"/>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20604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6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5"/>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0"/>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P spid="84" grpId="0" animBg="1"/>
      <p:bldP spid="90" grpId="0" animBg="1"/>
      <p:bldP spid="91" grpId="0" animBg="1"/>
      <p:bldP spid="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引用</a:t>
            </a:r>
          </a:p>
        </p:txBody>
      </p:sp>
      <p:sp>
        <p:nvSpPr>
          <p:cNvPr id="3" name="テキスト プレースホルダー 2"/>
          <p:cNvSpPr>
            <a:spLocks noGrp="1"/>
          </p:cNvSpPr>
          <p:nvPr>
            <p:ph type="body" sz="quarter" idx="13"/>
          </p:nvPr>
        </p:nvSpPr>
        <p:spPr/>
        <p:txBody>
          <a:bodyPr/>
          <a:lstStyle/>
          <a:p>
            <a:endParaRPr kumimoji="1" lang="ja-JP" altLang="en-US" dirty="0"/>
          </a:p>
        </p:txBody>
      </p:sp>
      <p:sp>
        <p:nvSpPr>
          <p:cNvPr id="9" name="Rectangle 1"/>
          <p:cNvSpPr>
            <a:spLocks noChangeArrowheads="1"/>
          </p:cNvSpPr>
          <p:nvPr/>
        </p:nvSpPr>
        <p:spPr bwMode="auto">
          <a:xfrm>
            <a:off x="251520" y="3225458"/>
            <a:ext cx="8064896" cy="3554819"/>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07</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24</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900" b="0" i="0" u="none" strike="noStrike" cap="none" normalizeH="0" baseline="0" dirty="0">
                <a:ln>
                  <a:noFill/>
                </a:ln>
                <a:solidFill>
                  <a:schemeClr val="tx1"/>
                </a:solidFill>
                <a:effectLst/>
                <a:latin typeface="+mn-ea"/>
                <a:ea typeface="+mn-ea"/>
              </a:rPr>
            </a:br>
            <a:br>
              <a:rPr kumimoji="1" lang="ja-JP" altLang="ja-JP" sz="900" b="0" i="0" u="none" strike="noStrike" cap="none" normalizeH="0" baseline="0" dirty="0">
                <a:ln>
                  <a:noFill/>
                </a:ln>
                <a:solidFill>
                  <a:schemeClr val="tx1"/>
                </a:solidFill>
                <a:effectLst/>
                <a:latin typeface="+mn-ea"/>
                <a:ea typeface="+mn-ea"/>
              </a:rPr>
            </a:br>
            <a:r>
              <a:rPr lang="ja-JP" altLang="en-US" sz="900" dirty="0">
                <a:solidFill>
                  <a:srgbClr val="333333"/>
                </a:solidFill>
                <a:latin typeface="+mn-ea"/>
                <a:cs typeface="メイリオ" pitchFamily="50" charset="-128"/>
              </a:rPr>
              <a:t>水蒸気の拡散係数　</a:t>
            </a:r>
            <a:r>
              <a:rPr lang="ja-JP" altLang="en-US" sz="900" dirty="0">
                <a:solidFill>
                  <a:srgbClr val="333333"/>
                </a:solidFill>
                <a:latin typeface="+mn-ea"/>
                <a:cs typeface="メイリオ" pitchFamily="50" charset="-128"/>
                <a:hlinkClick r:id="rId2"/>
              </a:rPr>
              <a:t>松永直樹</a:t>
            </a:r>
            <a:r>
              <a:rPr lang="en-US" altLang="ja-JP" sz="900" dirty="0">
                <a:solidFill>
                  <a:srgbClr val="333333"/>
                </a:solidFill>
                <a:latin typeface="+mn-ea"/>
                <a:cs typeface="メイリオ" pitchFamily="50" charset="-128"/>
                <a:hlinkClick r:id="rId2"/>
              </a:rPr>
              <a:t>(1991)</a:t>
            </a:r>
            <a:r>
              <a:rPr lang="ja-JP" altLang="en-US" sz="900" dirty="0">
                <a:solidFill>
                  <a:srgbClr val="333333"/>
                </a:solidFill>
                <a:latin typeface="+mn-ea"/>
                <a:cs typeface="メイリオ" pitchFamily="50" charset="-128"/>
                <a:hlinkClick r:id="rId2"/>
              </a:rPr>
              <a:t> </a:t>
            </a:r>
            <a:r>
              <a:rPr lang="en-US" altLang="ja-JP" sz="900" dirty="0">
                <a:solidFill>
                  <a:srgbClr val="333333"/>
                </a:solidFill>
                <a:latin typeface="+mn-ea"/>
                <a:cs typeface="メイリオ" pitchFamily="50" charset="-128"/>
                <a:hlinkClick r:id="rId2"/>
              </a:rPr>
              <a:t>Taylor</a:t>
            </a:r>
            <a:r>
              <a:rPr lang="ja-JP" altLang="en-US" sz="900" dirty="0">
                <a:solidFill>
                  <a:srgbClr val="333333"/>
                </a:solidFill>
                <a:latin typeface="+mn-ea"/>
                <a:cs typeface="メイリオ" pitchFamily="50" charset="-128"/>
                <a:hlinkClick r:id="rId2"/>
              </a:rPr>
              <a:t>法による気体の相互拡散係数の測定</a:t>
            </a:r>
            <a:r>
              <a:rPr lang="en-US" altLang="ja-JP" sz="900" dirty="0">
                <a:solidFill>
                  <a:srgbClr val="333333"/>
                </a:solidFill>
                <a:latin typeface="+mn-ea"/>
                <a:cs typeface="メイリオ" pitchFamily="50" charset="-128"/>
                <a:hlinkClick r:id="rId2"/>
              </a:rPr>
              <a:t>(</a:t>
            </a:r>
            <a:r>
              <a:rPr lang="ja-JP" altLang="en-US" sz="900" dirty="0">
                <a:solidFill>
                  <a:srgbClr val="333333"/>
                </a:solidFill>
                <a:latin typeface="+mn-ea"/>
                <a:cs typeface="メイリオ" pitchFamily="50" charset="-128"/>
                <a:hlinkClick r:id="rId2"/>
              </a:rPr>
              <a:t>第１報，測定装置の開発</a:t>
            </a:r>
            <a:r>
              <a:rPr lang="en-US" altLang="ja-JP" sz="900" dirty="0">
                <a:solidFill>
                  <a:srgbClr val="333333"/>
                </a:solidFill>
                <a:latin typeface="+mn-ea"/>
                <a:cs typeface="メイリオ" pitchFamily="50" charset="-128"/>
                <a:hlinkClick r:id="rId2"/>
              </a:rPr>
              <a:t>)</a:t>
            </a:r>
            <a:r>
              <a:rPr lang="ja-JP" altLang="en-US" sz="900" dirty="0">
                <a:solidFill>
                  <a:srgbClr val="333333"/>
                </a:solidFill>
                <a:latin typeface="+mn-ea"/>
                <a:cs typeface="メイリオ" pitchFamily="50" charset="-128"/>
                <a:hlinkClick r:id="rId2"/>
              </a:rPr>
              <a:t>日本機械学会論文集</a:t>
            </a:r>
            <a:r>
              <a:rPr lang="en-US" altLang="ja-JP" sz="900" dirty="0">
                <a:solidFill>
                  <a:srgbClr val="333333"/>
                </a:solidFill>
                <a:latin typeface="+mn-ea"/>
                <a:cs typeface="メイリオ" pitchFamily="50" charset="-128"/>
                <a:hlinkClick r:id="rId2"/>
              </a:rPr>
              <a:t>(B</a:t>
            </a:r>
            <a:r>
              <a:rPr lang="ja-JP" altLang="en-US" sz="900" dirty="0">
                <a:solidFill>
                  <a:srgbClr val="333333"/>
                </a:solidFill>
                <a:latin typeface="+mn-ea"/>
                <a:cs typeface="メイリオ" pitchFamily="50" charset="-128"/>
                <a:hlinkClick r:id="rId2"/>
              </a:rPr>
              <a:t>編</a:t>
            </a:r>
            <a:r>
              <a:rPr lang="en-US" altLang="ja-JP" sz="900" dirty="0">
                <a:solidFill>
                  <a:srgbClr val="333333"/>
                </a:solidFill>
                <a:latin typeface="+mn-ea"/>
                <a:cs typeface="メイリオ" pitchFamily="50" charset="-128"/>
                <a:hlinkClick r:id="rId2"/>
              </a:rPr>
              <a:t>) 57</a:t>
            </a:r>
            <a:r>
              <a:rPr lang="ja-JP" altLang="en-US" sz="900" dirty="0" err="1">
                <a:solidFill>
                  <a:srgbClr val="333333"/>
                </a:solidFill>
                <a:latin typeface="+mn-ea"/>
                <a:cs typeface="メイリオ" pitchFamily="50" charset="-128"/>
                <a:hlinkClick r:id="rId2"/>
              </a:rPr>
              <a:t>，</a:t>
            </a:r>
            <a:r>
              <a:rPr lang="en-US" altLang="ja-JP" sz="900" dirty="0">
                <a:solidFill>
                  <a:srgbClr val="333333"/>
                </a:solidFill>
                <a:latin typeface="+mn-ea"/>
                <a:cs typeface="メイリオ" pitchFamily="50" charset="-128"/>
                <a:hlinkClick r:id="rId2"/>
              </a:rPr>
              <a:t>313-318.</a:t>
            </a:r>
            <a:endParaRPr lang="en-US" altLang="ja-JP" sz="900" dirty="0">
              <a:solidFill>
                <a:srgbClr val="333333"/>
              </a:solidFill>
              <a:latin typeface="+mn-ea"/>
              <a:cs typeface="メイリオ" pitchFamily="50" charset="-128"/>
            </a:endParaRPr>
          </a:p>
          <a:p>
            <a:r>
              <a:rPr lang="ja-JP" altLang="ja-JP" sz="900" dirty="0">
                <a:solidFill>
                  <a:srgbClr val="333333"/>
                </a:solidFill>
                <a:latin typeface="+mn-ea"/>
                <a:cs typeface="メイリオ" pitchFamily="50" charset="-128"/>
              </a:rPr>
              <a:t>水の気化熱、比熱　</a:t>
            </a:r>
            <a:r>
              <a:rPr lang="ja-JP" altLang="en-US" sz="900" dirty="0">
                <a:solidFill>
                  <a:srgbClr val="333333"/>
                </a:solidFill>
                <a:latin typeface="+mn-ea"/>
                <a:cs typeface="メイリオ" pitchFamily="50" charset="-128"/>
                <a:hlinkClick r:id="rId3"/>
              </a:rPr>
              <a:t>水の話</a:t>
            </a:r>
            <a:r>
              <a:rPr lang="ja-JP" altLang="en-US" sz="900" dirty="0">
                <a:hlinkClick r:id="rId3"/>
              </a:rPr>
              <a:t>～化学の鉄人小林映章が「水」を斬る！～</a:t>
            </a:r>
            <a:r>
              <a:rPr lang="en-US" altLang="ja-JP" sz="900" dirty="0">
                <a:hlinkClick r:id="rId3"/>
              </a:rPr>
              <a:t>/</a:t>
            </a:r>
            <a:r>
              <a:rPr lang="ja-JP" altLang="en-US" sz="900" dirty="0">
                <a:hlinkClick r:id="rId3"/>
              </a:rPr>
              <a:t> </a:t>
            </a:r>
            <a:r>
              <a:rPr lang="en-US" altLang="ja-JP" sz="900" dirty="0">
                <a:hlinkClick r:id="rId3"/>
              </a:rPr>
              <a:t>『1.2.3</a:t>
            </a:r>
            <a:r>
              <a:rPr lang="ja-JP" altLang="en-US" sz="900" dirty="0">
                <a:hlinkClick r:id="rId3"/>
              </a:rPr>
              <a:t>　水の注目すべき特性</a:t>
            </a:r>
            <a:r>
              <a:rPr lang="en-US" altLang="ja-JP" sz="900" dirty="0">
                <a:hlinkClick r:id="rId3"/>
              </a:rPr>
              <a:t>(2) ―</a:t>
            </a:r>
            <a:r>
              <a:rPr lang="ja-JP" altLang="en-US" sz="900" dirty="0">
                <a:hlinkClick r:id="rId3"/>
              </a:rPr>
              <a:t>比熱容量、気化熱、融解熱、熱伝導率</a:t>
            </a:r>
            <a:r>
              <a:rPr lang="en-US" altLang="ja-JP" sz="900" dirty="0">
                <a:hlinkClick r:id="rId3"/>
              </a:rPr>
              <a:t>―』</a:t>
            </a:r>
            <a:r>
              <a:rPr lang="ja-JP" altLang="en-US" sz="900" dirty="0"/>
              <a:t>より</a:t>
            </a:r>
            <a:br>
              <a:rPr lang="ja-JP" altLang="ja-JP" sz="900" dirty="0">
                <a:latin typeface="+mn-ea"/>
              </a:rPr>
            </a:br>
            <a:r>
              <a:rPr lang="ja-JP" altLang="ja-JP" sz="900" dirty="0">
                <a:solidFill>
                  <a:srgbClr val="333333"/>
                </a:solidFill>
                <a:latin typeface="+mn-ea"/>
                <a:cs typeface="メイリオ" pitchFamily="50" charset="-128"/>
              </a:rPr>
              <a:t>空気の比熱　</a:t>
            </a:r>
            <a:r>
              <a:rPr lang="en-US" altLang="ja-JP" sz="900" dirty="0">
                <a:solidFill>
                  <a:srgbClr val="333333"/>
                </a:solidFill>
                <a:latin typeface="+mn-ea"/>
                <a:cs typeface="メイリオ" pitchFamily="50" charset="-128"/>
                <a:hlinkClick r:id="rId4"/>
              </a:rPr>
              <a:t>HAKKO</a:t>
            </a:r>
            <a:r>
              <a:rPr lang="ja-JP" altLang="en-US" sz="900" dirty="0">
                <a:solidFill>
                  <a:srgbClr val="333333"/>
                </a:solidFill>
                <a:latin typeface="+mn-ea"/>
                <a:cs typeface="メイリオ" pitchFamily="50" charset="-128"/>
                <a:hlinkClick r:id="rId4"/>
              </a:rPr>
              <a:t>八光電気</a:t>
            </a:r>
            <a:r>
              <a:rPr lang="en-US" altLang="ja-JP" sz="900" dirty="0">
                <a:solidFill>
                  <a:srgbClr val="333333"/>
                </a:solidFill>
                <a:latin typeface="+mn-ea"/>
                <a:cs typeface="メイリオ" pitchFamily="50" charset="-128"/>
                <a:hlinkClick r:id="rId4"/>
              </a:rPr>
              <a:t>/Q&amp;A</a:t>
            </a:r>
            <a:r>
              <a:rPr lang="ja-JP" altLang="en-US" sz="900" dirty="0">
                <a:solidFill>
                  <a:srgbClr val="333333"/>
                </a:solidFill>
                <a:latin typeface="+mn-ea"/>
                <a:cs typeface="メイリオ" pitchFamily="50" charset="-128"/>
                <a:hlinkClick r:id="rId4"/>
              </a:rPr>
              <a:t>キット</a:t>
            </a:r>
            <a:r>
              <a:rPr lang="en-US" altLang="ja-JP" sz="900" dirty="0">
                <a:solidFill>
                  <a:srgbClr val="333333"/>
                </a:solidFill>
                <a:latin typeface="+mn-ea"/>
                <a:cs typeface="メイリオ" pitchFamily="50" charset="-128"/>
                <a:hlinkClick r:id="rId4"/>
              </a:rPr>
              <a:t>/『</a:t>
            </a:r>
            <a:r>
              <a:rPr lang="ja-JP" altLang="en-US" sz="900" dirty="0">
                <a:solidFill>
                  <a:srgbClr val="333333"/>
                </a:solidFill>
                <a:latin typeface="+mn-ea"/>
                <a:cs typeface="メイリオ" pitchFamily="50" charset="-128"/>
                <a:hlinkClick r:id="rId4"/>
              </a:rPr>
              <a:t>各種物質の性質： 気体の性質</a:t>
            </a:r>
            <a:r>
              <a:rPr lang="en-US" altLang="ja-JP" sz="900" dirty="0">
                <a:solidFill>
                  <a:srgbClr val="333333"/>
                </a:solidFill>
                <a:latin typeface="+mn-ea"/>
                <a:cs typeface="メイリオ" pitchFamily="50" charset="-128"/>
                <a:hlinkClick r:id="rId4"/>
              </a:rPr>
              <a:t>』</a:t>
            </a:r>
            <a:r>
              <a:rPr lang="ja-JP" altLang="en-US" sz="900" dirty="0">
                <a:solidFill>
                  <a:srgbClr val="333333"/>
                </a:solidFill>
                <a:latin typeface="+mn-ea"/>
                <a:cs typeface="メイリオ" pitchFamily="50" charset="-128"/>
              </a:rPr>
              <a:t>より</a:t>
            </a:r>
            <a:endParaRPr lang="ja-JP" altLang="ja-JP" sz="900" dirty="0">
              <a:latin typeface="+mn-ea"/>
            </a:endParaRPr>
          </a:p>
          <a:p>
            <a:r>
              <a:rPr lang="ja-JP" altLang="en-US" sz="900" dirty="0">
                <a:solidFill>
                  <a:schemeClr val="tx1">
                    <a:lumMod val="95000"/>
                    <a:lumOff val="5000"/>
                  </a:schemeClr>
                </a:solidFill>
                <a:latin typeface="+mn-ea"/>
              </a:rPr>
              <a:t>飽和水蒸気量</a:t>
            </a:r>
            <a:r>
              <a:rPr lang="ja-JP" altLang="en-US" sz="900" dirty="0">
                <a:solidFill>
                  <a:schemeClr val="bg1">
                    <a:lumMod val="50000"/>
                  </a:schemeClr>
                </a:solidFill>
                <a:latin typeface="+mn-ea"/>
              </a:rPr>
              <a:t>　</a:t>
            </a:r>
            <a:r>
              <a:rPr lang="en-US" altLang="ja-JP" sz="900" u="sng" dirty="0">
                <a:hlinkClick r:id="rId5"/>
              </a:rPr>
              <a:t>JIS Z 8806:2001 </a:t>
            </a:r>
            <a:r>
              <a:rPr lang="ja-JP" altLang="en-US" sz="900" u="sng" dirty="0">
                <a:hlinkClick r:id="rId5"/>
              </a:rPr>
              <a:t>湿度−測定方法 </a:t>
            </a:r>
            <a:r>
              <a:rPr lang="en-US" altLang="ja-JP" sz="900" u="sng" dirty="0">
                <a:hlinkClick r:id="rId5"/>
              </a:rPr>
              <a:t>- </a:t>
            </a:r>
            <a:r>
              <a:rPr lang="ja-JP" altLang="en-US" sz="900" u="sng" dirty="0">
                <a:hlinkClick r:id="rId5"/>
              </a:rPr>
              <a:t>日本工業規格の簡易閲覧</a:t>
            </a:r>
            <a:endParaRPr lang="ja-JP" altLang="en-US" sz="900" dirty="0"/>
          </a:p>
          <a:p>
            <a:r>
              <a:rPr lang="ja-JP" altLang="ja-JP" sz="900" dirty="0">
                <a:solidFill>
                  <a:srgbClr val="333333"/>
                </a:solidFill>
                <a:latin typeface="+mn-ea"/>
                <a:cs typeface="メイリオ" pitchFamily="50" charset="-128"/>
              </a:rPr>
              <a:t>空気の密度</a:t>
            </a:r>
            <a:r>
              <a:rPr lang="ja-JP" altLang="en-US" sz="900" dirty="0">
                <a:solidFill>
                  <a:srgbClr val="333333"/>
                </a:solidFill>
                <a:latin typeface="+mn-ea"/>
                <a:cs typeface="メイリオ" pitchFamily="50" charset="-128"/>
              </a:rPr>
              <a:t>　</a:t>
            </a:r>
            <a:r>
              <a:rPr lang="en-US" altLang="ja-JP" sz="900" dirty="0">
                <a:hlinkClick r:id="rId6"/>
              </a:rPr>
              <a:t> 『</a:t>
            </a:r>
            <a:r>
              <a:rPr lang="ja-JP" altLang="en-US" sz="900" dirty="0">
                <a:hlinkClick r:id="rId6"/>
              </a:rPr>
              <a:t>空気</a:t>
            </a:r>
            <a:r>
              <a:rPr lang="en-US" altLang="ja-JP" sz="900" dirty="0">
                <a:hlinkClick r:id="rId6"/>
              </a:rPr>
              <a:t>』</a:t>
            </a:r>
            <a:r>
              <a:rPr lang="ja-JP" altLang="en-US" sz="900" dirty="0">
                <a:hlinkClick r:id="rId6"/>
              </a:rPr>
              <a:t> </a:t>
            </a:r>
            <a:r>
              <a:rPr lang="en-US" altLang="ja-JP" sz="900" dirty="0">
                <a:hlinkClick r:id="rId6"/>
              </a:rPr>
              <a:t>- </a:t>
            </a:r>
            <a:r>
              <a:rPr lang="en-US" altLang="ja-JP" sz="900" dirty="0">
                <a:hlinkClick r:id="rId7"/>
              </a:rPr>
              <a:t>Yahoo!</a:t>
            </a:r>
            <a:r>
              <a:rPr lang="ja-JP" altLang="en-US" sz="900" dirty="0">
                <a:hlinkClick r:id="rId7"/>
              </a:rPr>
              <a:t>辞書</a:t>
            </a:r>
            <a:r>
              <a:rPr lang="ja-JP" altLang="en-US" sz="900" dirty="0"/>
              <a:t>　　日本大百科全書</a:t>
            </a:r>
            <a:r>
              <a:rPr lang="en-US" altLang="ja-JP" sz="900" dirty="0"/>
              <a:t>(</a:t>
            </a:r>
            <a:r>
              <a:rPr lang="ja-JP" altLang="en-US" sz="900" dirty="0"/>
              <a:t>ニッポニカ</a:t>
            </a:r>
            <a:r>
              <a:rPr lang="en-US" altLang="ja-JP" sz="900" dirty="0"/>
              <a:t>)</a:t>
            </a:r>
            <a:r>
              <a:rPr lang="ja-JP" altLang="en-US" sz="900" dirty="0"/>
              <a:t>の解説より</a:t>
            </a:r>
            <a:endParaRPr lang="en-US" altLang="ja-JP" sz="900" dirty="0"/>
          </a:p>
          <a:p>
            <a:r>
              <a:rPr lang="ja-JP" altLang="en-US" sz="900" dirty="0">
                <a:solidFill>
                  <a:srgbClr val="333333"/>
                </a:solidFill>
                <a:latin typeface="+mn-ea"/>
                <a:cs typeface="メイリオ" pitchFamily="50" charset="-128"/>
              </a:rPr>
              <a:t>拡散係数</a:t>
            </a:r>
            <a:r>
              <a:rPr lang="ja-JP" altLang="ja-JP" sz="900" dirty="0">
                <a:solidFill>
                  <a:srgbClr val="333333"/>
                </a:solidFill>
                <a:latin typeface="+mn-ea"/>
                <a:cs typeface="メイリオ" pitchFamily="50" charset="-128"/>
              </a:rPr>
              <a:t>　</a:t>
            </a:r>
            <a:r>
              <a:rPr lang="ja-JP" altLang="en-US" sz="900" dirty="0">
                <a:solidFill>
                  <a:srgbClr val="333333"/>
                </a:solidFill>
                <a:latin typeface="+mn-ea"/>
                <a:cs typeface="メイリオ" pitchFamily="50" charset="-128"/>
                <a:hlinkClick r:id="rId8"/>
              </a:rPr>
              <a:t>米沢富美子</a:t>
            </a:r>
            <a:r>
              <a:rPr lang="en-US" altLang="ja-JP" sz="900" dirty="0">
                <a:solidFill>
                  <a:srgbClr val="333333"/>
                </a:solidFill>
                <a:latin typeface="+mn-ea"/>
                <a:cs typeface="メイリオ" pitchFamily="50" charset="-128"/>
                <a:hlinkClick r:id="rId8"/>
              </a:rPr>
              <a:t>(1986). 『</a:t>
            </a:r>
            <a:r>
              <a:rPr lang="ja-JP" altLang="en-US" sz="900" dirty="0">
                <a:solidFill>
                  <a:srgbClr val="333333"/>
                </a:solidFill>
                <a:latin typeface="+mn-ea"/>
                <a:cs typeface="メイリオ" pitchFamily="50" charset="-128"/>
                <a:hlinkClick r:id="rId8"/>
              </a:rPr>
              <a:t>ブラウン運動</a:t>
            </a:r>
            <a:r>
              <a:rPr lang="en-US" altLang="ja-JP" sz="900" dirty="0">
                <a:solidFill>
                  <a:srgbClr val="333333"/>
                </a:solidFill>
                <a:latin typeface="+mn-ea"/>
                <a:cs typeface="メイリオ" pitchFamily="50" charset="-128"/>
                <a:hlinkClick r:id="rId8"/>
              </a:rPr>
              <a:t>』</a:t>
            </a:r>
            <a:r>
              <a:rPr lang="ja-JP" altLang="en-US" sz="900" dirty="0">
                <a:solidFill>
                  <a:srgbClr val="333333"/>
                </a:solidFill>
                <a:latin typeface="+mn-ea"/>
                <a:cs typeface="メイリオ" pitchFamily="50" charset="-128"/>
                <a:hlinkClick r:id="rId8"/>
              </a:rPr>
              <a:t>共立出版</a:t>
            </a:r>
            <a:endParaRPr lang="en-US" altLang="ja-JP" sz="900" dirty="0">
              <a:solidFill>
                <a:srgbClr val="333333"/>
              </a:solidFill>
              <a:latin typeface="+mn-ea"/>
              <a:cs typeface="メイリオ" pitchFamily="50" charset="-128"/>
            </a:endParaRPr>
          </a:p>
          <a:p>
            <a:r>
              <a:rPr lang="ja-JP" altLang="en-US" sz="900" dirty="0">
                <a:solidFill>
                  <a:srgbClr val="333333"/>
                </a:solidFill>
                <a:latin typeface="+mn-ea"/>
                <a:cs typeface="メイリオ" pitchFamily="50" charset="-128"/>
              </a:rPr>
              <a:t>酔歩モデル　</a:t>
            </a:r>
            <a:r>
              <a:rPr lang="ja-JP" altLang="en-US" sz="900" dirty="0">
                <a:solidFill>
                  <a:srgbClr val="333333"/>
                </a:solidFill>
                <a:latin typeface="+mn-ea"/>
                <a:cs typeface="メイリオ" pitchFamily="50" charset="-128"/>
                <a:hlinkClick r:id="rId9"/>
              </a:rPr>
              <a:t>土井正男・小貫明</a:t>
            </a:r>
            <a:r>
              <a:rPr lang="en-US" altLang="ja-JP" sz="900" dirty="0">
                <a:solidFill>
                  <a:srgbClr val="333333"/>
                </a:solidFill>
                <a:latin typeface="+mn-ea"/>
                <a:cs typeface="メイリオ" pitchFamily="50" charset="-128"/>
                <a:hlinkClick r:id="rId9"/>
              </a:rPr>
              <a:t>(2000). 『</a:t>
            </a:r>
            <a:r>
              <a:rPr lang="ja-JP" altLang="en-US" sz="900" dirty="0">
                <a:solidFill>
                  <a:srgbClr val="333333"/>
                </a:solidFill>
                <a:latin typeface="+mn-ea"/>
                <a:cs typeface="メイリオ" pitchFamily="50" charset="-128"/>
                <a:hlinkClick r:id="rId9"/>
              </a:rPr>
              <a:t>現代物理学叢書　高分子物理･相転移ダイナミクス</a:t>
            </a:r>
            <a:r>
              <a:rPr lang="en-US" altLang="ja-JP" sz="900" dirty="0">
                <a:solidFill>
                  <a:srgbClr val="333333"/>
                </a:solidFill>
                <a:latin typeface="+mn-ea"/>
                <a:cs typeface="メイリオ" pitchFamily="50" charset="-128"/>
                <a:hlinkClick r:id="rId9"/>
              </a:rPr>
              <a:t>』</a:t>
            </a:r>
            <a:r>
              <a:rPr lang="ja-JP" altLang="en-US" sz="900" dirty="0">
                <a:solidFill>
                  <a:srgbClr val="333333"/>
                </a:solidFill>
                <a:latin typeface="+mn-ea"/>
                <a:cs typeface="メイリオ" pitchFamily="50" charset="-128"/>
                <a:hlinkClick r:id="rId9"/>
              </a:rPr>
              <a:t>岩波書店</a:t>
            </a:r>
            <a:endParaRPr lang="en-US" altLang="ja-JP" sz="900" dirty="0">
              <a:solidFill>
                <a:srgbClr val="333333"/>
              </a:solidFill>
              <a:latin typeface="+mn-ea"/>
              <a:cs typeface="メイリオ" pitchFamily="50" charset="-128"/>
            </a:endParaRPr>
          </a:p>
          <a:p>
            <a:pPr lvl="0"/>
            <a:r>
              <a:rPr lang="ja-JP" altLang="en-US" sz="900" dirty="0">
                <a:solidFill>
                  <a:srgbClr val="333333"/>
                </a:solidFill>
                <a:latin typeface="+mn-ea"/>
                <a:cs typeface="メイリオ" pitchFamily="50" charset="-128"/>
              </a:rPr>
              <a:t>空気の粘性率</a:t>
            </a:r>
            <a:r>
              <a:rPr lang="ja-JP" altLang="en-US" sz="900" dirty="0">
                <a:solidFill>
                  <a:schemeClr val="bg1">
                    <a:lumMod val="50000"/>
                  </a:schemeClr>
                </a:solidFill>
              </a:rPr>
              <a:t>　　</a:t>
            </a:r>
            <a:r>
              <a:rPr lang="ja-JP" altLang="en-US" sz="900" dirty="0">
                <a:solidFill>
                  <a:schemeClr val="bg1">
                    <a:lumMod val="50000"/>
                  </a:schemeClr>
                </a:solidFill>
                <a:hlinkClick r:id="rId10"/>
              </a:rPr>
              <a:t>機会用語集</a:t>
            </a:r>
            <a:r>
              <a:rPr lang="ja-JP" altLang="en-US" sz="900" dirty="0">
                <a:solidFill>
                  <a:srgbClr val="333333"/>
                </a:solidFill>
                <a:latin typeface="+mn-ea"/>
                <a:cs typeface="メイリオ" pitchFamily="50" charset="-128"/>
              </a:rPr>
              <a:t>＞流体力学＞</a:t>
            </a:r>
            <a:r>
              <a:rPr lang="ja-JP" altLang="en-US" sz="900" dirty="0">
                <a:solidFill>
                  <a:schemeClr val="bg1">
                    <a:lumMod val="50000"/>
                  </a:schemeClr>
                </a:solidFill>
                <a:hlinkClick r:id="rId11"/>
              </a:rPr>
              <a:t>水・空気の物性</a:t>
            </a:r>
            <a:r>
              <a:rPr lang="ja-JP" altLang="en-US" sz="900" dirty="0">
                <a:solidFill>
                  <a:srgbClr val="333333"/>
                </a:solidFill>
                <a:latin typeface="+mn-ea"/>
                <a:cs typeface="メイリオ" pitchFamily="50" charset="-128"/>
              </a:rPr>
              <a:t>　</a:t>
            </a:r>
            <a:endParaRPr lang="en-US" altLang="ja-JP" sz="900" dirty="0">
              <a:solidFill>
                <a:srgbClr val="333333"/>
              </a:solidFill>
              <a:latin typeface="+mn-ea"/>
              <a:cs typeface="メイリオ" pitchFamily="50" charset="-128"/>
            </a:endParaRPr>
          </a:p>
          <a:p>
            <a:r>
              <a:rPr lang="ja-JP" altLang="en-US" sz="900" dirty="0">
                <a:latin typeface="+mn-ea"/>
                <a:cs typeface="メイリオ" pitchFamily="50" charset="-128"/>
              </a:rPr>
              <a:t>水の蒸発速度</a:t>
            </a:r>
            <a:r>
              <a:rPr lang="ja-JP" altLang="ja-JP" sz="900" dirty="0">
                <a:solidFill>
                  <a:srgbClr val="333333"/>
                </a:solidFill>
                <a:latin typeface="+mn-ea"/>
                <a:cs typeface="メイリオ" pitchFamily="50" charset="-128"/>
              </a:rPr>
              <a:t>　</a:t>
            </a:r>
            <a:r>
              <a:rPr lang="ja-JP" altLang="en-US" sz="900" dirty="0">
                <a:latin typeface="+mn-ea"/>
                <a:cs typeface="メイリオ" pitchFamily="50" charset="-128"/>
                <a:hlinkClick r:id="rId12"/>
              </a:rPr>
              <a:t>上田政文　</a:t>
            </a:r>
            <a:r>
              <a:rPr lang="en-US" altLang="ja-JP" sz="900" dirty="0">
                <a:latin typeface="+mn-ea"/>
                <a:cs typeface="メイリオ" pitchFamily="50" charset="-128"/>
                <a:hlinkClick r:id="rId12"/>
              </a:rPr>
              <a:t>(1956). </a:t>
            </a:r>
            <a:r>
              <a:rPr lang="ja-JP" altLang="en-US" sz="900" dirty="0">
                <a:latin typeface="+mn-ea"/>
                <a:cs typeface="メイリオ" pitchFamily="50" charset="-128"/>
                <a:hlinkClick r:id="rId12"/>
              </a:rPr>
              <a:t>水蒸気圧勾配および拡散係数の測定　</a:t>
            </a:r>
            <a:r>
              <a:rPr lang="zh-CN" altLang="en-US" sz="900" dirty="0">
                <a:latin typeface="+mn-ea"/>
                <a:cs typeface="メイリオ" pitchFamily="50" charset="-128"/>
                <a:hlinkClick r:id="rId12"/>
              </a:rPr>
              <a:t>応用物理</a:t>
            </a:r>
            <a:r>
              <a:rPr lang="en-US" altLang="zh-CN" sz="900" dirty="0">
                <a:latin typeface="+mn-ea"/>
                <a:cs typeface="メイリオ" pitchFamily="50" charset="-128"/>
                <a:hlinkClick r:id="rId12"/>
              </a:rPr>
              <a:t>,</a:t>
            </a:r>
            <a:r>
              <a:rPr lang="zh-CN" altLang="en-US" sz="900" dirty="0">
                <a:latin typeface="+mn-ea"/>
                <a:cs typeface="メイリオ" pitchFamily="50" charset="-128"/>
                <a:hlinkClick r:id="rId12"/>
              </a:rPr>
              <a:t>第</a:t>
            </a:r>
            <a:r>
              <a:rPr lang="en-US" altLang="zh-CN" sz="900" dirty="0">
                <a:latin typeface="+mn-ea"/>
                <a:cs typeface="メイリオ" pitchFamily="50" charset="-128"/>
                <a:hlinkClick r:id="rId12"/>
              </a:rPr>
              <a:t>25</a:t>
            </a:r>
            <a:r>
              <a:rPr lang="zh-CN" altLang="en-US" sz="900" dirty="0">
                <a:latin typeface="+mn-ea"/>
                <a:cs typeface="メイリオ" pitchFamily="50" charset="-128"/>
                <a:hlinkClick r:id="rId12"/>
              </a:rPr>
              <a:t>巻</a:t>
            </a:r>
            <a:r>
              <a:rPr lang="en-US" altLang="zh-CN" sz="900" dirty="0">
                <a:latin typeface="+mn-ea"/>
                <a:cs typeface="メイリオ" pitchFamily="50" charset="-128"/>
                <a:hlinkClick r:id="rId12"/>
              </a:rPr>
              <a:t>,</a:t>
            </a:r>
            <a:r>
              <a:rPr lang="zh-CN" altLang="en-US" sz="900" dirty="0">
                <a:latin typeface="+mn-ea"/>
                <a:cs typeface="メイリオ" pitchFamily="50" charset="-128"/>
                <a:hlinkClick r:id="rId12"/>
              </a:rPr>
              <a:t> </a:t>
            </a:r>
            <a:r>
              <a:rPr lang="en-US" altLang="zh-CN" sz="900" b="1" dirty="0">
                <a:latin typeface="+mn-ea"/>
                <a:cs typeface="メイリオ" pitchFamily="50" charset="-128"/>
                <a:hlinkClick r:id="rId12"/>
              </a:rPr>
              <a:t>4</a:t>
            </a:r>
            <a:r>
              <a:rPr lang="en-US" altLang="zh-CN" sz="900" dirty="0">
                <a:latin typeface="+mn-ea"/>
                <a:cs typeface="メイリオ" pitchFamily="50" charset="-128"/>
                <a:hlinkClick r:id="rId12"/>
              </a:rPr>
              <a:t>,</a:t>
            </a:r>
            <a:r>
              <a:rPr lang="en-US" altLang="ja-JP" sz="900" dirty="0">
                <a:latin typeface="+mn-ea"/>
                <a:cs typeface="メイリオ" pitchFamily="50" charset="-128"/>
                <a:hlinkClick r:id="rId12"/>
              </a:rPr>
              <a:t>144.</a:t>
            </a:r>
            <a:r>
              <a:rPr lang="ja-JP" altLang="en-US" sz="900" dirty="0">
                <a:cs typeface="メイリオ" pitchFamily="50" charset="-128"/>
              </a:rPr>
              <a:t> </a:t>
            </a:r>
            <a:endParaRPr lang="ja-JP" altLang="ja-JP" sz="900" dirty="0">
              <a:latin typeface="+mn-ea"/>
            </a:endParaRPr>
          </a:p>
          <a:p>
            <a:r>
              <a:rPr lang="ja-JP" altLang="en-US" sz="900" dirty="0">
                <a:latin typeface="+mn-ea"/>
                <a:cs typeface="メイリオ" pitchFamily="50" charset="-128"/>
              </a:rPr>
              <a:t>サトイモの葉</a:t>
            </a:r>
            <a:r>
              <a:rPr lang="ja-JP" altLang="ja-JP" sz="900" dirty="0">
                <a:solidFill>
                  <a:srgbClr val="333333"/>
                </a:solidFill>
                <a:latin typeface="+mn-ea"/>
                <a:cs typeface="メイリオ" pitchFamily="50" charset="-128"/>
              </a:rPr>
              <a:t>　</a:t>
            </a:r>
            <a:r>
              <a:rPr lang="en-US" altLang="ja-JP" sz="900" dirty="0">
                <a:hlinkClick r:id="rId13"/>
              </a:rPr>
              <a:t>chappy</a:t>
            </a:r>
            <a:r>
              <a:rPr lang="ja-JP" altLang="en-US" sz="900" dirty="0"/>
              <a:t>氏</a:t>
            </a:r>
            <a:endParaRPr lang="en-US" altLang="ja-JP" sz="900" dirty="0">
              <a:solidFill>
                <a:schemeClr val="bg1">
                  <a:lumMod val="50000"/>
                </a:schemeClr>
              </a:solidFill>
              <a:latin typeface="+mn-ea"/>
            </a:endParaRPr>
          </a:p>
          <a:p>
            <a:r>
              <a:rPr lang="ja-JP" altLang="en-US" sz="900" dirty="0">
                <a:latin typeface="+mn-ea"/>
                <a:cs typeface="メイリオ" pitchFamily="50" charset="-128"/>
              </a:rPr>
              <a:t>フィックの法則　</a:t>
            </a:r>
            <a:r>
              <a:rPr lang="ja-JP" altLang="en-US" sz="900" dirty="0">
                <a:hlinkClick r:id="rId14"/>
              </a:rPr>
              <a:t>フィックの法則 </a:t>
            </a:r>
            <a:r>
              <a:rPr lang="en-US" altLang="ja-JP" sz="900" dirty="0">
                <a:hlinkClick r:id="rId14"/>
              </a:rPr>
              <a:t>– Wikipedia</a:t>
            </a:r>
            <a:endParaRPr lang="en-US" altLang="ja-JP" sz="900" dirty="0"/>
          </a:p>
          <a:p>
            <a:r>
              <a:rPr lang="ja-JP" altLang="en-US" sz="900" dirty="0">
                <a:latin typeface="+mn-ea"/>
              </a:rPr>
              <a:t>氷の成長速度　</a:t>
            </a:r>
            <a:r>
              <a:rPr lang="ja-JP" altLang="en-US" sz="900" dirty="0">
                <a:latin typeface="+mn-ea"/>
                <a:hlinkClick r:id="rId15"/>
              </a:rPr>
              <a:t>黒田登志雄</a:t>
            </a:r>
            <a:r>
              <a:rPr lang="en-US" altLang="ja-JP" sz="900" dirty="0">
                <a:latin typeface="+mn-ea"/>
                <a:hlinkClick r:id="rId15"/>
              </a:rPr>
              <a:t>(1984).『</a:t>
            </a:r>
            <a:r>
              <a:rPr lang="ja-JP" altLang="en-US" sz="900" dirty="0">
                <a:latin typeface="+mn-ea"/>
                <a:hlinkClick r:id="rId15"/>
              </a:rPr>
              <a:t>結晶は生きている　～ その成長と形の変化のしくみ ～</a:t>
            </a:r>
            <a:r>
              <a:rPr lang="en-US" altLang="ja-JP" sz="900" dirty="0">
                <a:latin typeface="+mn-ea"/>
                <a:hlinkClick r:id="rId15"/>
              </a:rPr>
              <a:t>』</a:t>
            </a:r>
            <a:r>
              <a:rPr lang="ja-JP" altLang="en-US" sz="900" dirty="0">
                <a:latin typeface="+mn-ea"/>
                <a:hlinkClick r:id="rId15"/>
              </a:rPr>
              <a:t>サイエンス社</a:t>
            </a:r>
            <a:endParaRPr lang="en-US" altLang="ja-JP" sz="900" dirty="0">
              <a:latin typeface="+mn-ea"/>
            </a:endParaRPr>
          </a:p>
          <a:p>
            <a:r>
              <a:rPr lang="en-US" altLang="ja-JP" sz="900" dirty="0">
                <a:latin typeface="+mn-ea"/>
              </a:rPr>
              <a:t>1</a:t>
            </a:r>
            <a:r>
              <a:rPr lang="ja-JP" altLang="en-US" sz="900" dirty="0">
                <a:latin typeface="+mn-ea"/>
              </a:rPr>
              <a:t>気圧</a:t>
            </a:r>
            <a:r>
              <a:rPr lang="en-US" altLang="ja-JP" sz="900" dirty="0">
                <a:latin typeface="+mn-ea"/>
              </a:rPr>
              <a:t>-15℃</a:t>
            </a:r>
            <a:r>
              <a:rPr lang="ja-JP" altLang="en-US" sz="900" dirty="0">
                <a:latin typeface="+mn-ea"/>
              </a:rPr>
              <a:t>の水蒸気圧　</a:t>
            </a:r>
            <a:r>
              <a:rPr lang="ja-JP" altLang="en-US" sz="900" dirty="0">
                <a:latin typeface="+mn-ea"/>
                <a:hlinkClick r:id="rId15"/>
              </a:rPr>
              <a:t>黒田登志雄</a:t>
            </a:r>
            <a:r>
              <a:rPr lang="en-US" altLang="ja-JP" sz="900" dirty="0">
                <a:latin typeface="+mn-ea"/>
                <a:hlinkClick r:id="rId15"/>
              </a:rPr>
              <a:t>(1984).『</a:t>
            </a:r>
            <a:r>
              <a:rPr lang="ja-JP" altLang="en-US" sz="900" dirty="0">
                <a:latin typeface="+mn-ea"/>
                <a:hlinkClick r:id="rId15"/>
              </a:rPr>
              <a:t>結晶は生きている　～ その成長と形の変化のしくみ ～</a:t>
            </a:r>
            <a:r>
              <a:rPr lang="en-US" altLang="ja-JP" sz="900" dirty="0">
                <a:latin typeface="+mn-ea"/>
                <a:hlinkClick r:id="rId15"/>
              </a:rPr>
              <a:t>』</a:t>
            </a:r>
            <a:r>
              <a:rPr lang="ja-JP" altLang="en-US" sz="900" dirty="0">
                <a:latin typeface="+mn-ea"/>
                <a:hlinkClick r:id="rId15"/>
              </a:rPr>
              <a:t>サイエンス社</a:t>
            </a:r>
            <a:r>
              <a:rPr lang="ja-JP" altLang="en-US" sz="900" dirty="0">
                <a:latin typeface="+mn-ea"/>
              </a:rPr>
              <a:t>　</a:t>
            </a:r>
            <a:r>
              <a:rPr lang="en-US" altLang="ja-JP" sz="900" dirty="0">
                <a:latin typeface="+mn-ea"/>
              </a:rPr>
              <a:t>p.87</a:t>
            </a:r>
          </a:p>
          <a:p>
            <a:r>
              <a:rPr lang="ja-JP" altLang="en-US" sz="900" dirty="0">
                <a:latin typeface="+mn-ea"/>
              </a:rPr>
              <a:t>凝縮係数　</a:t>
            </a:r>
            <a:r>
              <a:rPr lang="ja-JP" altLang="en-US" sz="900" dirty="0">
                <a:latin typeface="+mn-ea"/>
                <a:hlinkClick r:id="rId15"/>
              </a:rPr>
              <a:t>黒田登志雄</a:t>
            </a:r>
            <a:r>
              <a:rPr lang="en-US" altLang="ja-JP" sz="900" dirty="0">
                <a:latin typeface="+mn-ea"/>
                <a:hlinkClick r:id="rId15"/>
              </a:rPr>
              <a:t>(1984).『</a:t>
            </a:r>
            <a:r>
              <a:rPr lang="ja-JP" altLang="en-US" sz="900" dirty="0">
                <a:latin typeface="+mn-ea"/>
                <a:hlinkClick r:id="rId15"/>
              </a:rPr>
              <a:t>結晶は生きている　～ その成長と形の変化のしくみ ～</a:t>
            </a:r>
            <a:r>
              <a:rPr lang="en-US" altLang="ja-JP" sz="900" dirty="0">
                <a:latin typeface="+mn-ea"/>
                <a:hlinkClick r:id="rId15"/>
              </a:rPr>
              <a:t>』</a:t>
            </a:r>
            <a:r>
              <a:rPr lang="ja-JP" altLang="en-US" sz="900" dirty="0">
                <a:latin typeface="+mn-ea"/>
                <a:hlinkClick r:id="rId15"/>
              </a:rPr>
              <a:t>サイエンス社</a:t>
            </a:r>
            <a:r>
              <a:rPr lang="ja-JP" altLang="en-US" sz="900" dirty="0">
                <a:latin typeface="+mn-ea"/>
              </a:rPr>
              <a:t>　</a:t>
            </a:r>
            <a:r>
              <a:rPr lang="en-US" altLang="ja-JP" sz="900" dirty="0">
                <a:latin typeface="+mn-ea"/>
              </a:rPr>
              <a:t>p.94</a:t>
            </a:r>
          </a:p>
          <a:p>
            <a:r>
              <a:rPr lang="ja-JP" altLang="en-US" sz="900" dirty="0">
                <a:latin typeface="+mn-ea"/>
              </a:rPr>
              <a:t>氷の密度　</a:t>
            </a:r>
            <a:r>
              <a:rPr lang="en-US" altLang="ja-JP" sz="900" dirty="0">
                <a:latin typeface="+mn-ea"/>
                <a:ea typeface="+mn-ea"/>
                <a:hlinkClick r:id="rId16" tooltip="thermal properties ice property"/>
              </a:rPr>
              <a:t>The Engeenering ToolBox</a:t>
            </a:r>
            <a:r>
              <a:rPr lang="en-US" altLang="ja-JP" sz="900" dirty="0">
                <a:latin typeface="+mn-ea"/>
                <a:hlinkClick r:id="rId16" tooltip="thermal properties ice property"/>
              </a:rPr>
              <a:t> -  Ice - Thermal Properties </a:t>
            </a:r>
            <a:endParaRPr lang="en-US" altLang="ja-JP" sz="900" dirty="0">
              <a:latin typeface="+mn-ea"/>
              <a:ea typeface="+mn-ea"/>
            </a:endParaRPr>
          </a:p>
          <a:p>
            <a:r>
              <a:rPr lang="ja-JP" altLang="en-US" sz="900" dirty="0">
                <a:latin typeface="+mn-ea"/>
              </a:rPr>
              <a:t>水の密度　</a:t>
            </a:r>
            <a:r>
              <a:rPr lang="en-US" altLang="ja-JP" sz="900" dirty="0">
                <a:latin typeface="+mn-ea"/>
                <a:hlinkClick r:id="rId17" tooltip="thermal properties ice property"/>
              </a:rPr>
              <a:t>The Engeenering ToolBox -  Water - Density, Specific Weight and Thermal Expansion Coefficient </a:t>
            </a:r>
            <a:endParaRPr lang="en-US" altLang="ja-JP" sz="900" dirty="0">
              <a:latin typeface="+mn-ea"/>
            </a:endParaRPr>
          </a:p>
          <a:p>
            <a:r>
              <a:rPr lang="ja-JP" altLang="en-US" sz="900" dirty="0">
                <a:latin typeface="+mn-ea"/>
              </a:rPr>
              <a:t>水の密度　</a:t>
            </a:r>
            <a:r>
              <a:rPr lang="ja-JP" altLang="en-US" sz="900" dirty="0">
                <a:latin typeface="+mn-ea"/>
                <a:hlinkClick r:id="rId18"/>
              </a:rPr>
              <a:t>理科年表プレミアム </a:t>
            </a:r>
            <a:r>
              <a:rPr lang="en-US" altLang="ja-JP" sz="900" dirty="0">
                <a:latin typeface="+mn-ea"/>
                <a:hlinkClick r:id="rId18"/>
              </a:rPr>
              <a:t>- </a:t>
            </a:r>
            <a:r>
              <a:rPr lang="ja-JP" altLang="en-US" sz="900" dirty="0">
                <a:latin typeface="+mn-ea"/>
                <a:hlinkClick r:id="rId18"/>
              </a:rPr>
              <a:t>水の密度</a:t>
            </a:r>
            <a:r>
              <a:rPr lang="en-US" altLang="ja-JP" sz="900" dirty="0">
                <a:latin typeface="+mn-ea"/>
                <a:hlinkClick r:id="rId18"/>
              </a:rPr>
              <a:t>(</a:t>
            </a:r>
            <a:r>
              <a:rPr lang="ja-JP" altLang="en-US" sz="900" dirty="0">
                <a:latin typeface="+mn-ea"/>
                <a:hlinkClick r:id="rId18"/>
              </a:rPr>
              <a:t>液相だけの単相</a:t>
            </a:r>
            <a:r>
              <a:rPr lang="en-US" altLang="ja-JP" sz="900" dirty="0">
                <a:latin typeface="+mn-ea"/>
                <a:hlinkClick r:id="rId18"/>
              </a:rPr>
              <a:t>)</a:t>
            </a:r>
            <a:r>
              <a:rPr lang="en-US" altLang="ja-JP" sz="900" dirty="0">
                <a:latin typeface="+mn-ea"/>
                <a:hlinkClick r:id="rId17" tooltip="thermal properties ice property"/>
              </a:rPr>
              <a:t> </a:t>
            </a:r>
            <a:endParaRPr lang="en-US" altLang="ja-JP" sz="900" dirty="0">
              <a:latin typeface="+mn-ea"/>
            </a:endParaRPr>
          </a:p>
          <a:p>
            <a:r>
              <a:rPr lang="ja-JP" altLang="en-US" sz="900" dirty="0">
                <a:latin typeface="+mn-ea"/>
              </a:rPr>
              <a:t>ボルツマン定数　</a:t>
            </a:r>
            <a:r>
              <a:rPr lang="en-US" altLang="ja-JP" sz="900" dirty="0">
                <a:latin typeface="+mn-ea"/>
                <a:hlinkClick r:id="rId19"/>
              </a:rPr>
              <a:t>Wikipedia – </a:t>
            </a:r>
            <a:r>
              <a:rPr lang="ja-JP" altLang="en-US" sz="900" dirty="0">
                <a:latin typeface="+mn-ea"/>
                <a:hlinkClick r:id="rId19"/>
              </a:rPr>
              <a:t>ボルツマン定数</a:t>
            </a:r>
            <a:endParaRPr lang="en-US" altLang="ja-JP" sz="900" dirty="0">
              <a:latin typeface="+mn-ea"/>
            </a:endParaRPr>
          </a:p>
          <a:p>
            <a:r>
              <a:rPr lang="ja-JP" altLang="en-US" sz="900" dirty="0">
                <a:latin typeface="+mn-ea"/>
              </a:rPr>
              <a:t>アボガドロ定数　</a:t>
            </a:r>
            <a:r>
              <a:rPr lang="en-US" altLang="ja-JP" sz="900" dirty="0">
                <a:latin typeface="+mn-ea"/>
                <a:hlinkClick r:id="rId20"/>
              </a:rPr>
              <a:t>Wikipedia – </a:t>
            </a:r>
            <a:r>
              <a:rPr lang="ja-JP" altLang="en-US" sz="900" dirty="0">
                <a:latin typeface="+mn-ea"/>
                <a:hlinkClick r:id="rId20"/>
              </a:rPr>
              <a:t>アボガドロ定数</a:t>
            </a:r>
            <a:endParaRPr lang="en-US" altLang="ja-JP" sz="900" dirty="0">
              <a:latin typeface="+mn-ea"/>
            </a:endParaRPr>
          </a:p>
          <a:p>
            <a:r>
              <a:rPr lang="ja-JP" altLang="en-US" sz="900" dirty="0">
                <a:latin typeface="+mn-ea"/>
              </a:rPr>
              <a:t>水のモル質量　</a:t>
            </a:r>
            <a:r>
              <a:rPr lang="ja-JP" altLang="en-US" sz="900" dirty="0">
                <a:latin typeface="+mn-ea"/>
                <a:hlinkClick r:id="rId21"/>
              </a:rPr>
              <a:t>モル質量 </a:t>
            </a:r>
            <a:r>
              <a:rPr lang="en-US" altLang="ja-JP" sz="900" dirty="0">
                <a:latin typeface="+mn-ea"/>
                <a:hlinkClick r:id="rId21"/>
              </a:rPr>
              <a:t>– Wikipedia</a:t>
            </a:r>
            <a:endParaRPr lang="en-US" altLang="ja-JP" sz="900" dirty="0">
              <a:latin typeface="+mn-ea"/>
            </a:endParaRPr>
          </a:p>
          <a:p>
            <a:r>
              <a:rPr lang="ja-JP" altLang="en-US" sz="900" dirty="0">
                <a:latin typeface="+mn-ea"/>
              </a:rPr>
              <a:t>氷の音速　</a:t>
            </a:r>
            <a:r>
              <a:rPr lang="en-US" altLang="ja-JP" sz="900" u="sng" dirty="0">
                <a:solidFill>
                  <a:srgbClr val="660099"/>
                </a:solidFill>
                <a:latin typeface="arial" panose="020B0604020202020204" pitchFamily="34" charset="0"/>
                <a:hlinkClick r:id="rId22">
                  <a:extLst>
                    <a:ext uri="{A12FA001-AC4F-418D-AE19-62706E023703}">
                      <ahyp:hlinkClr xmlns:ahyp="http://schemas.microsoft.com/office/drawing/2018/hyperlinkcolor" val="tx"/>
                    </a:ext>
                  </a:extLst>
                </a:hlinkClick>
              </a:rPr>
              <a:t>2019:</a:t>
            </a:r>
            <a:r>
              <a:rPr lang="ja-JP" altLang="en-US" sz="900" u="sng" dirty="0">
                <a:solidFill>
                  <a:srgbClr val="660099"/>
                </a:solidFill>
                <a:latin typeface="arial" panose="020B0604020202020204" pitchFamily="34" charset="0"/>
                <a:hlinkClick r:id="rId22">
                  <a:extLst>
                    <a:ext uri="{A12FA001-AC4F-418D-AE19-62706E023703}">
                      <ahyp:hlinkClr xmlns:ahyp="http://schemas.microsoft.com/office/drawing/2018/hyperlinkcolor" val="tx"/>
                    </a:ext>
                  </a:extLst>
                </a:hlinkClick>
              </a:rPr>
              <a:t>固体中の音速 </a:t>
            </a:r>
            <a:r>
              <a:rPr lang="en-US" altLang="ja-JP" sz="900" u="sng" dirty="0">
                <a:solidFill>
                  <a:srgbClr val="660099"/>
                </a:solidFill>
                <a:latin typeface="arial" panose="020B0604020202020204" pitchFamily="34" charset="0"/>
                <a:hlinkClick r:id="rId22">
                  <a:extLst>
                    <a:ext uri="{A12FA001-AC4F-418D-AE19-62706E023703}">
                      <ahyp:hlinkClr xmlns:ahyp="http://schemas.microsoft.com/office/drawing/2018/hyperlinkcolor" val="tx"/>
                    </a:ext>
                  </a:extLst>
                </a:hlinkClick>
              </a:rPr>
              <a:t>- </a:t>
            </a:r>
            <a:r>
              <a:rPr lang="ja-JP" altLang="en-US" sz="900" u="sng" dirty="0">
                <a:solidFill>
                  <a:srgbClr val="660099"/>
                </a:solidFill>
                <a:latin typeface="arial" panose="020B0604020202020204" pitchFamily="34" charset="0"/>
                <a:hlinkClick r:id="rId22">
                  <a:extLst>
                    <a:ext uri="{A12FA001-AC4F-418D-AE19-62706E023703}">
                      <ahyp:hlinkClr xmlns:ahyp="http://schemas.microsoft.com/office/drawing/2018/hyperlinkcolor" val="tx"/>
                    </a:ext>
                  </a:extLst>
                </a:hlinkClick>
              </a:rPr>
              <a:t>理科年表</a:t>
            </a:r>
          </a:p>
          <a:p>
            <a:r>
              <a:rPr lang="ja-JP" altLang="en-US" sz="900" dirty="0">
                <a:latin typeface="+mn-ea"/>
              </a:rPr>
              <a:t>水の音速　</a:t>
            </a:r>
            <a:r>
              <a:rPr lang="en-US" altLang="ja-JP" sz="900" dirty="0">
                <a:latin typeface="+mn-ea"/>
                <a:hlinkClick r:id="rId23" tooltip="thermal properties ice property"/>
              </a:rPr>
              <a:t> The Engeenering ToolBox -  Speed of Sound in Water</a:t>
            </a:r>
            <a:endParaRPr lang="en-US" altLang="ja-JP" sz="900" dirty="0">
              <a:latin typeface="+mn-ea"/>
            </a:endParaRPr>
          </a:p>
          <a:p>
            <a:r>
              <a:rPr lang="ja-JP" altLang="en-US" sz="900" dirty="0">
                <a:latin typeface="+mn-ea"/>
              </a:rPr>
              <a:t>積分　</a:t>
            </a:r>
            <a:r>
              <a:rPr lang="zh-TW" altLang="en-US" sz="900" dirty="0">
                <a:latin typeface="+mn-ea"/>
                <a:hlinkClick r:id="rId24"/>
              </a:rPr>
              <a:t>森口繁一</a:t>
            </a:r>
            <a:r>
              <a:rPr lang="ja-JP" altLang="en-US" sz="900" dirty="0">
                <a:latin typeface="+mn-ea"/>
                <a:hlinkClick r:id="rId24"/>
              </a:rPr>
              <a:t>・</a:t>
            </a:r>
            <a:r>
              <a:rPr lang="zh-TW" altLang="en-US" sz="900" dirty="0">
                <a:latin typeface="+mn-ea"/>
                <a:hlinkClick r:id="rId24"/>
              </a:rPr>
              <a:t>宇田川銈久</a:t>
            </a:r>
            <a:r>
              <a:rPr lang="ja-JP" altLang="en-US" sz="900" dirty="0">
                <a:latin typeface="+mn-ea"/>
                <a:hlinkClick r:id="rId24"/>
              </a:rPr>
              <a:t>・</a:t>
            </a:r>
            <a:r>
              <a:rPr lang="zh-TW" altLang="en-US" sz="900" dirty="0">
                <a:latin typeface="+mn-ea"/>
                <a:hlinkClick r:id="rId24"/>
              </a:rPr>
              <a:t>一松信</a:t>
            </a:r>
            <a:r>
              <a:rPr lang="en-US" altLang="ja-JP" sz="900" dirty="0">
                <a:latin typeface="+mn-ea"/>
                <a:hlinkClick r:id="rId24"/>
              </a:rPr>
              <a:t>(1987).『</a:t>
            </a:r>
            <a:r>
              <a:rPr lang="ja-JP" altLang="en-US" sz="900" dirty="0">
                <a:latin typeface="+mn-ea"/>
                <a:hlinkClick r:id="rId24"/>
              </a:rPr>
              <a:t>岩波　数学公式</a:t>
            </a:r>
            <a:r>
              <a:rPr lang="en-US" altLang="ja-JP" sz="900" dirty="0">
                <a:latin typeface="+mn-ea"/>
                <a:hlinkClick r:id="rId24"/>
              </a:rPr>
              <a:t>Ⅰ</a:t>
            </a:r>
            <a:r>
              <a:rPr lang="ja-JP" altLang="en-US" sz="900" dirty="0">
                <a:latin typeface="+mn-ea"/>
                <a:hlinkClick r:id="rId24"/>
              </a:rPr>
              <a:t>　微分積分・平面曲線</a:t>
            </a:r>
            <a:r>
              <a:rPr lang="en-US" altLang="ja-JP" sz="900" dirty="0">
                <a:latin typeface="+mn-ea"/>
                <a:hlinkClick r:id="rId24"/>
              </a:rPr>
              <a:t>』</a:t>
            </a:r>
            <a:r>
              <a:rPr lang="ja-JP" altLang="en-US" sz="900" dirty="0">
                <a:latin typeface="+mn-ea"/>
                <a:hlinkClick r:id="rId24"/>
              </a:rPr>
              <a:t>岩波書店</a:t>
            </a:r>
            <a:endParaRPr lang="en-US" altLang="ja-JP" sz="900" dirty="0">
              <a:latin typeface="+mn-ea"/>
            </a:endParaRPr>
          </a:p>
        </p:txBody>
      </p:sp>
      <p:grpSp>
        <p:nvGrpSpPr>
          <p:cNvPr id="7" name="グループ化 6"/>
          <p:cNvGrpSpPr/>
          <p:nvPr/>
        </p:nvGrpSpPr>
        <p:grpSpPr>
          <a:xfrm>
            <a:off x="6550359" y="908720"/>
            <a:ext cx="2355197" cy="1373439"/>
            <a:chOff x="6472439" y="807354"/>
            <a:chExt cx="2520281" cy="1468772"/>
          </a:xfrm>
        </p:grpSpPr>
        <p:sp>
          <p:nvSpPr>
            <p:cNvPr id="8" name="テキスト ボックス 7"/>
            <p:cNvSpPr txBox="1"/>
            <p:nvPr/>
          </p:nvSpPr>
          <p:spPr>
            <a:xfrm>
              <a:off x="6472439" y="807354"/>
              <a:ext cx="2520281" cy="1468772"/>
            </a:xfrm>
            <a:prstGeom prst="foldedCorner">
              <a:avLst>
                <a:gd name="adj" fmla="val 8841"/>
              </a:avLst>
            </a:prstGeom>
            <a:solidFill>
              <a:srgbClr val="FFFFFF"/>
            </a:solidFill>
            <a:ln>
              <a:solidFill>
                <a:schemeClr val="accent1">
                  <a:shade val="50000"/>
                </a:schemeClr>
              </a:solidFill>
            </a:ln>
            <a:effectLst>
              <a:outerShdw blurRad="50800" dist="38100" dir="2700000" algn="tl" rotWithShape="0">
                <a:prstClr val="black">
                  <a:alpha val="40000"/>
                </a:prstClr>
              </a:outerShdw>
            </a:effectLst>
          </p:spPr>
          <p:txBody>
            <a:bodyPr wrap="square" rtlCol="0">
              <a:noAutofit/>
            </a:bodyPr>
            <a:lstStyle/>
            <a:p>
              <a:pPr algn="ctr"/>
              <a:endParaRPr kumimoji="1" lang="ja-JP" altLang="en-US" sz="1200" dirty="0">
                <a:solidFill>
                  <a:schemeClr val="accent1">
                    <a:lumMod val="75000"/>
                  </a:schemeClr>
                </a:solidFill>
              </a:endParaRPr>
            </a:p>
          </p:txBody>
        </p:sp>
        <p:sp>
          <p:nvSpPr>
            <p:cNvPr id="10" name="正方形/長方形 9"/>
            <p:cNvSpPr/>
            <p:nvPr/>
          </p:nvSpPr>
          <p:spPr>
            <a:xfrm>
              <a:off x="7250020" y="841784"/>
              <a:ext cx="941283" cy="276999"/>
            </a:xfrm>
            <a:prstGeom prst="rect">
              <a:avLst/>
            </a:prstGeom>
          </p:spPr>
          <p:txBody>
            <a:bodyPr wrap="none">
              <a:spAutoFit/>
            </a:bodyPr>
            <a:lstStyle/>
            <a:p>
              <a:pPr algn="ctr"/>
              <a:r>
                <a:rPr lang="ja-JP" altLang="en-US" sz="1200" dirty="0">
                  <a:solidFill>
                    <a:schemeClr val="accent1">
                      <a:lumMod val="75000"/>
                    </a:schemeClr>
                  </a:solidFill>
                </a:rPr>
                <a:t>くるくる回れ</a:t>
              </a:r>
            </a:p>
          </p:txBody>
        </p:sp>
        <p:sp>
          <p:nvSpPr>
            <p:cNvPr id="11" name="正方形/長方形 10"/>
            <p:cNvSpPr/>
            <p:nvPr/>
          </p:nvSpPr>
          <p:spPr>
            <a:xfrm>
              <a:off x="6548845" y="1446476"/>
              <a:ext cx="2343635" cy="707887"/>
            </a:xfrm>
            <a:prstGeom prst="rect">
              <a:avLst/>
            </a:prstGeom>
          </p:spPr>
          <p:txBody>
            <a:bodyPr wrap="square">
              <a:spAutoFit/>
            </a:bodyPr>
            <a:lstStyle/>
            <a:p>
              <a:r>
                <a:rPr lang="ja-JP" altLang="en-US" sz="1000" dirty="0"/>
                <a:t>　この研究によれば、ほとんどの花が回りながら落ちる。</a:t>
              </a:r>
              <a:endParaRPr lang="en-US" altLang="ja-JP" sz="1000" dirty="0"/>
            </a:p>
            <a:p>
              <a:r>
                <a:rPr lang="en-US" altLang="ja-JP" sz="1000" dirty="0">
                  <a:hlinkClick r:id="rId25"/>
                </a:rPr>
                <a:t>https://www.shizecon.net/award/detail.html?id=361</a:t>
              </a:r>
              <a:endParaRPr lang="ja-JP" altLang="en-US" sz="1000" dirty="0"/>
            </a:p>
          </p:txBody>
        </p:sp>
        <p:sp>
          <p:nvSpPr>
            <p:cNvPr id="13" name="正方形/長方形 12"/>
            <p:cNvSpPr/>
            <p:nvPr/>
          </p:nvSpPr>
          <p:spPr>
            <a:xfrm>
              <a:off x="6956488" y="1109120"/>
              <a:ext cx="1431802" cy="246221"/>
            </a:xfrm>
            <a:prstGeom prst="rect">
              <a:avLst/>
            </a:prstGeom>
          </p:spPr>
          <p:txBody>
            <a:bodyPr wrap="none">
              <a:spAutoFit/>
            </a:bodyPr>
            <a:lstStyle/>
            <a:p>
              <a:pPr lvl="0"/>
              <a:r>
                <a:rPr lang="ja-JP" altLang="en-US" sz="1000" dirty="0">
                  <a:solidFill>
                    <a:prstClr val="black"/>
                  </a:solidFill>
                </a:rPr>
                <a:t>新垣尚琉・渡邊昌剛著 </a:t>
              </a:r>
              <a:endParaRPr lang="en-US" altLang="ja-JP" sz="1000" dirty="0">
                <a:solidFill>
                  <a:prstClr val="black"/>
                </a:solidFill>
              </a:endParaRPr>
            </a:p>
          </p:txBody>
        </p:sp>
      </p:grpSp>
      <p:grpSp>
        <p:nvGrpSpPr>
          <p:cNvPr id="14" name="グループ化 13">
            <a:extLst>
              <a:ext uri="{FF2B5EF4-FFF2-40B4-BE49-F238E27FC236}">
                <a16:creationId xmlns:a16="http://schemas.microsoft.com/office/drawing/2014/main" id="{C1E3442D-3ECB-4249-8E6A-B7BB2A5438D4}"/>
              </a:ext>
            </a:extLst>
          </p:cNvPr>
          <p:cNvGrpSpPr/>
          <p:nvPr/>
        </p:nvGrpSpPr>
        <p:grpSpPr>
          <a:xfrm>
            <a:off x="6012160" y="5627628"/>
            <a:ext cx="2710236" cy="646331"/>
            <a:chOff x="1043608" y="4311580"/>
            <a:chExt cx="2710236" cy="646331"/>
          </a:xfrm>
        </p:grpSpPr>
        <p:sp>
          <p:nvSpPr>
            <p:cNvPr id="15" name="テキスト ボックス 14">
              <a:extLst>
                <a:ext uri="{FF2B5EF4-FFF2-40B4-BE49-F238E27FC236}">
                  <a16:creationId xmlns:a16="http://schemas.microsoft.com/office/drawing/2014/main" id="{6D15F310-8019-44BE-91A5-BD8F3D2F33EF}"/>
                </a:ext>
              </a:extLst>
            </p:cNvPr>
            <p:cNvSpPr txBox="1"/>
            <p:nvPr/>
          </p:nvSpPr>
          <p:spPr>
            <a:xfrm>
              <a:off x="1043608" y="4311580"/>
              <a:ext cx="2278188" cy="646331"/>
            </a:xfrm>
            <a:prstGeom prst="rect">
              <a:avLst/>
            </a:prstGeom>
            <a:noFill/>
          </p:spPr>
          <p:txBody>
            <a:bodyPr wrap="none" rtlCol="0">
              <a:spAutoFit/>
            </a:bodyPr>
            <a:lstStyle/>
            <a:p>
              <a:r>
                <a:rPr kumimoji="1" lang="ja-JP" altLang="en-US" dirty="0"/>
                <a:t>各サイトで値が違う。</a:t>
              </a:r>
              <a:endParaRPr kumimoji="1" lang="en-US" altLang="ja-JP" dirty="0"/>
            </a:p>
            <a:p>
              <a:r>
                <a:rPr kumimoji="1" lang="ja-JP" altLang="en-US" dirty="0"/>
                <a:t>比較して値を選んだ。</a:t>
              </a:r>
            </a:p>
          </p:txBody>
        </p:sp>
        <p:sp>
          <p:nvSpPr>
            <p:cNvPr id="16" name="動作設定ボタン : 進む/次へ 5">
              <a:hlinkClick r:id="rId26" action="ppaction://hlinkpres?slideindex=1&amp;slidetitle=空気の密度" highlightClick="1"/>
              <a:extLst>
                <a:ext uri="{FF2B5EF4-FFF2-40B4-BE49-F238E27FC236}">
                  <a16:creationId xmlns:a16="http://schemas.microsoft.com/office/drawing/2014/main" id="{FF58BCFE-D1CC-4069-BDBA-BEF5209E4FBF}"/>
                </a:ext>
              </a:extLst>
            </p:cNvPr>
            <p:cNvSpPr/>
            <p:nvPr/>
          </p:nvSpPr>
          <p:spPr>
            <a:xfrm>
              <a:off x="3321796" y="4410349"/>
              <a:ext cx="432048" cy="448791"/>
            </a:xfrm>
            <a:prstGeom prst="actionButtonForwardNext">
              <a:avLst/>
            </a:prstGeom>
            <a:gradFill>
              <a:gsLst>
                <a:gs pos="0">
                  <a:schemeClr val="bg1">
                    <a:lumMod val="85000"/>
                  </a:schemeClr>
                </a:gs>
                <a:gs pos="50000">
                  <a:schemeClr val="bg1">
                    <a:lumMod val="85000"/>
                  </a:schemeClr>
                </a:gs>
                <a:gs pos="100000">
                  <a:schemeClr val="bg1">
                    <a:lumMod val="65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358924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グラフ all" hidden="1"/>
          <p:cNvGraphicFramePr/>
          <p:nvPr>
            <p:extLst>
              <p:ext uri="{D42A27DB-BD31-4B8C-83A1-F6EECF244321}">
                <p14:modId xmlns:p14="http://schemas.microsoft.com/office/powerpoint/2010/main" val="1722279326"/>
              </p:ext>
            </p:extLst>
          </p:nvPr>
        </p:nvGraphicFramePr>
        <p:xfrm>
          <a:off x="666000" y="2232000"/>
          <a:ext cx="7678800" cy="410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p:cNvGrpSpPr/>
          <p:nvPr/>
        </p:nvGrpSpPr>
        <p:grpSpPr>
          <a:xfrm>
            <a:off x="716315" y="3619505"/>
            <a:ext cx="3805034" cy="1120481"/>
            <a:chOff x="716315" y="3619505"/>
            <a:chExt cx="3805034" cy="1120481"/>
          </a:xfrm>
          <a:effectLst/>
        </p:grpSpPr>
        <p:sp>
          <p:nvSpPr>
            <p:cNvPr id="33" name="フリーフォーム 32"/>
            <p:cNvSpPr/>
            <p:nvPr/>
          </p:nvSpPr>
          <p:spPr>
            <a:xfrm flipH="1">
              <a:off x="2619073" y="3619506"/>
              <a:ext cx="1902276" cy="1120480"/>
            </a:xfrm>
            <a:custGeom>
              <a:avLst/>
              <a:gdLst>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23059"/>
                <a:gd name="connsiteX1" fmla="*/ 209550 w 2371725"/>
                <a:gd name="connsiteY1" fmla="*/ 419100 h 1423059"/>
                <a:gd name="connsiteX2" fmla="*/ 590550 w 2371725"/>
                <a:gd name="connsiteY2" fmla="*/ 942975 h 1423059"/>
                <a:gd name="connsiteX3" fmla="*/ 1181100 w 2371725"/>
                <a:gd name="connsiteY3" fmla="*/ 1257300 h 1423059"/>
                <a:gd name="connsiteX4" fmla="*/ 1809750 w 2371725"/>
                <a:gd name="connsiteY4" fmla="*/ 1362075 h 1423059"/>
                <a:gd name="connsiteX5" fmla="*/ 2371725 w 2371725"/>
                <a:gd name="connsiteY5" fmla="*/ 1419225 h 1423059"/>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161925 w 2371725"/>
                <a:gd name="connsiteY1" fmla="*/ 36195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495300 w 2371725"/>
                <a:gd name="connsiteY1" fmla="*/ 85725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22616"/>
                <a:gd name="connsiteX1" fmla="*/ 295275 w 2371725"/>
                <a:gd name="connsiteY1" fmla="*/ 723900 h 1422616"/>
                <a:gd name="connsiteX2" fmla="*/ 1190625 w 2371725"/>
                <a:gd name="connsiteY2" fmla="*/ 1362075 h 1422616"/>
                <a:gd name="connsiteX3" fmla="*/ 2371725 w 2371725"/>
                <a:gd name="connsiteY3" fmla="*/ 1419225 h 1422616"/>
                <a:gd name="connsiteX0" fmla="*/ 0 w 2371725"/>
                <a:gd name="connsiteY0" fmla="*/ 0 h 1419225"/>
                <a:gd name="connsiteX1" fmla="*/ 295275 w 2371725"/>
                <a:gd name="connsiteY1" fmla="*/ 723900 h 1419225"/>
                <a:gd name="connsiteX2" fmla="*/ 1190625 w 2371725"/>
                <a:gd name="connsiteY2" fmla="*/ 1304925 h 1419225"/>
                <a:gd name="connsiteX3" fmla="*/ 2371725 w 2371725"/>
                <a:gd name="connsiteY3" fmla="*/ 1419225 h 141922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62200"/>
                <a:gd name="connsiteY0" fmla="*/ 0 h 1590675"/>
                <a:gd name="connsiteX1" fmla="*/ 295275 w 2362200"/>
                <a:gd name="connsiteY1" fmla="*/ 723900 h 1590675"/>
                <a:gd name="connsiteX2" fmla="*/ 1190625 w 2362200"/>
                <a:gd name="connsiteY2" fmla="*/ 130492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90650 h 1590675"/>
                <a:gd name="connsiteX3" fmla="*/ 2362200 w 2362200"/>
                <a:gd name="connsiteY3" fmla="*/ 1590675 h 1590675"/>
                <a:gd name="connsiteX0" fmla="*/ 0 w 2362200"/>
                <a:gd name="connsiteY0" fmla="*/ 0 h 1616661"/>
                <a:gd name="connsiteX1" fmla="*/ 419100 w 2362200"/>
                <a:gd name="connsiteY1" fmla="*/ 866775 h 1616661"/>
                <a:gd name="connsiteX2" fmla="*/ 1050131 w 2362200"/>
                <a:gd name="connsiteY2" fmla="*/ 1552575 h 1616661"/>
                <a:gd name="connsiteX3" fmla="*/ 2362200 w 2362200"/>
                <a:gd name="connsiteY3" fmla="*/ 1590675 h 1616661"/>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611269"/>
                <a:gd name="connsiteX1" fmla="*/ 361950 w 2362200"/>
                <a:gd name="connsiteY1" fmla="*/ 942975 h 1611269"/>
                <a:gd name="connsiteX2" fmla="*/ 1050131 w 2362200"/>
                <a:gd name="connsiteY2" fmla="*/ 1552575 h 1611269"/>
                <a:gd name="connsiteX3" fmla="*/ 2362200 w 2362200"/>
                <a:gd name="connsiteY3" fmla="*/ 1590675 h 1611269"/>
                <a:gd name="connsiteX0" fmla="*/ 0 w 2362200"/>
                <a:gd name="connsiteY0" fmla="*/ 0 h 1605682"/>
                <a:gd name="connsiteX1" fmla="*/ 361950 w 2362200"/>
                <a:gd name="connsiteY1" fmla="*/ 942975 h 1605682"/>
                <a:gd name="connsiteX2" fmla="*/ 1078706 w 2362200"/>
                <a:gd name="connsiteY2" fmla="*/ 1543050 h 1605682"/>
                <a:gd name="connsiteX3" fmla="*/ 2362200 w 2362200"/>
                <a:gd name="connsiteY3" fmla="*/ 1590675 h 1605682"/>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606322"/>
                <a:gd name="connsiteX1" fmla="*/ 276225 w 2362200"/>
                <a:gd name="connsiteY1" fmla="*/ 933450 h 1606322"/>
                <a:gd name="connsiteX2" fmla="*/ 1078706 w 2362200"/>
                <a:gd name="connsiteY2" fmla="*/ 1543050 h 1606322"/>
                <a:gd name="connsiteX3" fmla="*/ 2362200 w 2362200"/>
                <a:gd name="connsiteY3" fmla="*/ 1590675 h 1606322"/>
                <a:gd name="connsiteX0" fmla="*/ 0 w 2362200"/>
                <a:gd name="connsiteY0" fmla="*/ 0 h 1590675"/>
                <a:gd name="connsiteX1" fmla="*/ 276225 w 2362200"/>
                <a:gd name="connsiteY1" fmla="*/ 933450 h 1590675"/>
                <a:gd name="connsiteX2" fmla="*/ 859631 w 2362200"/>
                <a:gd name="connsiteY2" fmla="*/ 1409700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Lst>
              <a:ahLst/>
              <a:cxnLst>
                <a:cxn ang="0">
                  <a:pos x="connsiteX0" y="connsiteY0"/>
                </a:cxn>
                <a:cxn ang="0">
                  <a:pos x="connsiteX1" y="connsiteY1"/>
                </a:cxn>
                <a:cxn ang="0">
                  <a:pos x="connsiteX2" y="connsiteY2"/>
                </a:cxn>
                <a:cxn ang="0">
                  <a:pos x="connsiteX3" y="connsiteY3"/>
                </a:cxn>
              </a:cxnLst>
              <a:rect l="l" t="t" r="r" b="b"/>
              <a:pathLst>
                <a:path w="2362200" h="1590675">
                  <a:moveTo>
                    <a:pt x="0" y="0"/>
                  </a:moveTo>
                  <a:cubicBezTo>
                    <a:pt x="65231" y="318571"/>
                    <a:pt x="132953" y="693738"/>
                    <a:pt x="276225" y="933450"/>
                  </a:cubicBezTo>
                  <a:cubicBezTo>
                    <a:pt x="419497" y="1173162"/>
                    <a:pt x="635794" y="1347788"/>
                    <a:pt x="859631" y="1438275"/>
                  </a:cubicBezTo>
                  <a:cubicBezTo>
                    <a:pt x="1083468" y="1528762"/>
                    <a:pt x="1656953" y="1585516"/>
                    <a:pt x="2362200" y="1590675"/>
                  </a:cubicBez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716315" y="3619505"/>
              <a:ext cx="1902758" cy="1120480"/>
            </a:xfrm>
            <a:custGeom>
              <a:avLst/>
              <a:gdLst>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23059"/>
                <a:gd name="connsiteX1" fmla="*/ 209550 w 2371725"/>
                <a:gd name="connsiteY1" fmla="*/ 419100 h 1423059"/>
                <a:gd name="connsiteX2" fmla="*/ 590550 w 2371725"/>
                <a:gd name="connsiteY2" fmla="*/ 942975 h 1423059"/>
                <a:gd name="connsiteX3" fmla="*/ 1181100 w 2371725"/>
                <a:gd name="connsiteY3" fmla="*/ 1257300 h 1423059"/>
                <a:gd name="connsiteX4" fmla="*/ 1809750 w 2371725"/>
                <a:gd name="connsiteY4" fmla="*/ 1362075 h 1423059"/>
                <a:gd name="connsiteX5" fmla="*/ 2371725 w 2371725"/>
                <a:gd name="connsiteY5" fmla="*/ 1419225 h 1423059"/>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161925 w 2371725"/>
                <a:gd name="connsiteY1" fmla="*/ 36195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495300 w 2371725"/>
                <a:gd name="connsiteY1" fmla="*/ 85725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22616"/>
                <a:gd name="connsiteX1" fmla="*/ 295275 w 2371725"/>
                <a:gd name="connsiteY1" fmla="*/ 723900 h 1422616"/>
                <a:gd name="connsiteX2" fmla="*/ 1190625 w 2371725"/>
                <a:gd name="connsiteY2" fmla="*/ 1362075 h 1422616"/>
                <a:gd name="connsiteX3" fmla="*/ 2371725 w 2371725"/>
                <a:gd name="connsiteY3" fmla="*/ 1419225 h 1422616"/>
                <a:gd name="connsiteX0" fmla="*/ 0 w 2371725"/>
                <a:gd name="connsiteY0" fmla="*/ 0 h 1419225"/>
                <a:gd name="connsiteX1" fmla="*/ 295275 w 2371725"/>
                <a:gd name="connsiteY1" fmla="*/ 723900 h 1419225"/>
                <a:gd name="connsiteX2" fmla="*/ 1190625 w 2371725"/>
                <a:gd name="connsiteY2" fmla="*/ 1304925 h 1419225"/>
                <a:gd name="connsiteX3" fmla="*/ 2371725 w 2371725"/>
                <a:gd name="connsiteY3" fmla="*/ 1419225 h 141922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62200"/>
                <a:gd name="connsiteY0" fmla="*/ 0 h 1590675"/>
                <a:gd name="connsiteX1" fmla="*/ 295275 w 2362200"/>
                <a:gd name="connsiteY1" fmla="*/ 723900 h 1590675"/>
                <a:gd name="connsiteX2" fmla="*/ 1190625 w 2362200"/>
                <a:gd name="connsiteY2" fmla="*/ 130492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90650 h 1590675"/>
                <a:gd name="connsiteX3" fmla="*/ 2362200 w 2362200"/>
                <a:gd name="connsiteY3" fmla="*/ 1590675 h 1590675"/>
                <a:gd name="connsiteX0" fmla="*/ 0 w 2362200"/>
                <a:gd name="connsiteY0" fmla="*/ 0 h 1616661"/>
                <a:gd name="connsiteX1" fmla="*/ 419100 w 2362200"/>
                <a:gd name="connsiteY1" fmla="*/ 866775 h 1616661"/>
                <a:gd name="connsiteX2" fmla="*/ 1050131 w 2362200"/>
                <a:gd name="connsiteY2" fmla="*/ 1552575 h 1616661"/>
                <a:gd name="connsiteX3" fmla="*/ 2362200 w 2362200"/>
                <a:gd name="connsiteY3" fmla="*/ 1590675 h 1616661"/>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611269"/>
                <a:gd name="connsiteX1" fmla="*/ 361950 w 2362200"/>
                <a:gd name="connsiteY1" fmla="*/ 942975 h 1611269"/>
                <a:gd name="connsiteX2" fmla="*/ 1050131 w 2362200"/>
                <a:gd name="connsiteY2" fmla="*/ 1552575 h 1611269"/>
                <a:gd name="connsiteX3" fmla="*/ 2362200 w 2362200"/>
                <a:gd name="connsiteY3" fmla="*/ 1590675 h 1611269"/>
                <a:gd name="connsiteX0" fmla="*/ 0 w 2362200"/>
                <a:gd name="connsiteY0" fmla="*/ 0 h 1605682"/>
                <a:gd name="connsiteX1" fmla="*/ 361950 w 2362200"/>
                <a:gd name="connsiteY1" fmla="*/ 942975 h 1605682"/>
                <a:gd name="connsiteX2" fmla="*/ 1078706 w 2362200"/>
                <a:gd name="connsiteY2" fmla="*/ 1543050 h 1605682"/>
                <a:gd name="connsiteX3" fmla="*/ 2362200 w 2362200"/>
                <a:gd name="connsiteY3" fmla="*/ 1590675 h 1605682"/>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606322"/>
                <a:gd name="connsiteX1" fmla="*/ 276225 w 2362200"/>
                <a:gd name="connsiteY1" fmla="*/ 933450 h 1606322"/>
                <a:gd name="connsiteX2" fmla="*/ 1078706 w 2362200"/>
                <a:gd name="connsiteY2" fmla="*/ 1543050 h 1606322"/>
                <a:gd name="connsiteX3" fmla="*/ 2362200 w 2362200"/>
                <a:gd name="connsiteY3" fmla="*/ 1590675 h 1606322"/>
                <a:gd name="connsiteX0" fmla="*/ 0 w 2362200"/>
                <a:gd name="connsiteY0" fmla="*/ 0 h 1590675"/>
                <a:gd name="connsiteX1" fmla="*/ 276225 w 2362200"/>
                <a:gd name="connsiteY1" fmla="*/ 933450 h 1590675"/>
                <a:gd name="connsiteX2" fmla="*/ 859631 w 2362200"/>
                <a:gd name="connsiteY2" fmla="*/ 1409700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Lst>
              <a:ahLst/>
              <a:cxnLst>
                <a:cxn ang="0">
                  <a:pos x="connsiteX0" y="connsiteY0"/>
                </a:cxn>
                <a:cxn ang="0">
                  <a:pos x="connsiteX1" y="connsiteY1"/>
                </a:cxn>
                <a:cxn ang="0">
                  <a:pos x="connsiteX2" y="connsiteY2"/>
                </a:cxn>
                <a:cxn ang="0">
                  <a:pos x="connsiteX3" y="connsiteY3"/>
                </a:cxn>
              </a:cxnLst>
              <a:rect l="l" t="t" r="r" b="b"/>
              <a:pathLst>
                <a:path w="2362200" h="1590675">
                  <a:moveTo>
                    <a:pt x="0" y="0"/>
                  </a:moveTo>
                  <a:cubicBezTo>
                    <a:pt x="65231" y="318571"/>
                    <a:pt x="132953" y="693738"/>
                    <a:pt x="276225" y="933450"/>
                  </a:cubicBezTo>
                  <a:cubicBezTo>
                    <a:pt x="419497" y="1173162"/>
                    <a:pt x="635794" y="1347788"/>
                    <a:pt x="859631" y="1438275"/>
                  </a:cubicBezTo>
                  <a:cubicBezTo>
                    <a:pt x="1083468" y="1528762"/>
                    <a:pt x="1656953" y="1585516"/>
                    <a:pt x="2362200" y="1590675"/>
                  </a:cubicBez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フリーフォーム 53"/>
          <p:cNvSpPr/>
          <p:nvPr/>
        </p:nvSpPr>
        <p:spPr>
          <a:xfrm>
            <a:off x="4517773" y="3605647"/>
            <a:ext cx="3813531" cy="10743"/>
          </a:xfrm>
          <a:custGeom>
            <a:avLst/>
            <a:gdLst>
              <a:gd name="connsiteX0" fmla="*/ 0 w 3453319"/>
              <a:gd name="connsiteY0" fmla="*/ 9728 h 9728"/>
              <a:gd name="connsiteX1" fmla="*/ 3453319 w 3453319"/>
              <a:gd name="connsiteY1" fmla="*/ 0 h 9728"/>
            </a:gdLst>
            <a:ahLst/>
            <a:cxnLst>
              <a:cxn ang="0">
                <a:pos x="connsiteX0" y="connsiteY0"/>
              </a:cxn>
              <a:cxn ang="0">
                <a:pos x="connsiteX1" y="connsiteY1"/>
              </a:cxn>
            </a:cxnLst>
            <a:rect l="l" t="t" r="r" b="b"/>
            <a:pathLst>
              <a:path w="3453319" h="9728">
                <a:moveTo>
                  <a:pt x="0" y="9728"/>
                </a:moveTo>
                <a:lnTo>
                  <a:pt x="3453319" y="0"/>
                </a:ln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 name="グループ化 6"/>
          <p:cNvGrpSpPr/>
          <p:nvPr/>
        </p:nvGrpSpPr>
        <p:grpSpPr>
          <a:xfrm>
            <a:off x="363616" y="3154140"/>
            <a:ext cx="8632294" cy="1998524"/>
            <a:chOff x="363616" y="3154140"/>
            <a:chExt cx="8632294" cy="1998524"/>
          </a:xfrm>
        </p:grpSpPr>
        <p:grpSp>
          <p:nvGrpSpPr>
            <p:cNvPr id="66" name="グループ化 65"/>
            <p:cNvGrpSpPr/>
            <p:nvPr/>
          </p:nvGrpSpPr>
          <p:grpSpPr>
            <a:xfrm>
              <a:off x="716315" y="3452131"/>
              <a:ext cx="8279595" cy="1700533"/>
              <a:chOff x="672413" y="3664500"/>
              <a:chExt cx="7497536" cy="1539907"/>
            </a:xfrm>
          </p:grpSpPr>
          <p:grpSp>
            <p:nvGrpSpPr>
              <p:cNvPr id="67" name="グループ化 66"/>
              <p:cNvGrpSpPr/>
              <p:nvPr/>
            </p:nvGrpSpPr>
            <p:grpSpPr>
              <a:xfrm>
                <a:off x="5652120" y="4834575"/>
                <a:ext cx="2088232" cy="369832"/>
                <a:chOff x="1208702" y="5553063"/>
                <a:chExt cx="2862874" cy="507023"/>
              </a:xfrm>
            </p:grpSpPr>
            <p:cxnSp>
              <p:nvCxnSpPr>
                <p:cNvPr id="79" name="直線コネクタ 78"/>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0" name="直線コネクタ 79"/>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81" name="テキスト ボックス 80"/>
                    <p:cNvSpPr txBox="1"/>
                    <p:nvPr/>
                  </p:nvSpPr>
                  <p:spPr>
                    <a:xfrm>
                      <a:off x="1208702" y="5553063"/>
                      <a:ext cx="499305" cy="506338"/>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41300">
                                    <a:schemeClr val="bg1"/>
                                  </a:glow>
                                </a:effectLst>
                                <a:latin typeface="Cambria Math"/>
                              </a:rPr>
                              <m:t>3</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1208702" y="5553063"/>
                      <a:ext cx="499305" cy="506338"/>
                    </a:xfrm>
                    <a:prstGeom prst="rect">
                      <a:avLst/>
                    </a:prstGeom>
                    <a:blipFill rotWithShape="1">
                      <a:blip r:embed="rId10"/>
                      <a:stretch>
                        <a:fillRect l="-10606" t="-1493" r="-10606" b="-134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3572271" y="5553748"/>
                      <a:ext cx="499305" cy="506338"/>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41300">
                                    <a:schemeClr val="bg1"/>
                                  </a:glow>
                                </a:effectLst>
                                <a:latin typeface="Cambria Math"/>
                              </a:rPr>
                              <m:t>4</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3572271" y="5553748"/>
                      <a:ext cx="499305" cy="506338"/>
                    </a:xfrm>
                    <a:prstGeom prst="rect">
                      <a:avLst/>
                    </a:prstGeom>
                    <a:blipFill rotWithShape="1">
                      <a:blip r:embed="rId11"/>
                      <a:stretch>
                        <a:fillRect l="-9091" t="-1493" r="-10606" b="-14925"/>
                      </a:stretch>
                    </a:blipFill>
                  </p:spPr>
                  <p:txBody>
                    <a:bodyPr/>
                    <a:lstStyle/>
                    <a:p>
                      <a:r>
                        <a:rPr lang="ja-JP" altLang="en-US">
                          <a:noFill/>
                        </a:rPr>
                        <a:t> </a:t>
                      </a:r>
                    </a:p>
                  </p:txBody>
                </p:sp>
              </mc:Fallback>
            </mc:AlternateContent>
          </p:grpSp>
          <p:grpSp>
            <p:nvGrpSpPr>
              <p:cNvPr id="71" name="グループ化 70"/>
              <p:cNvGrpSpPr/>
              <p:nvPr/>
            </p:nvGrpSpPr>
            <p:grpSpPr>
              <a:xfrm>
                <a:off x="672413" y="3664500"/>
                <a:ext cx="7497536" cy="1288369"/>
                <a:chOff x="1459136" y="3735687"/>
                <a:chExt cx="5601470" cy="2019798"/>
              </a:xfrm>
            </p:grpSpPr>
            <p:sp>
              <p:nvSpPr>
                <p:cNvPr id="72" name="フリーフォーム 71"/>
                <p:cNvSpPr/>
                <p:nvPr/>
              </p:nvSpPr>
              <p:spPr>
                <a:xfrm>
                  <a:off x="1459136" y="3735687"/>
                  <a:ext cx="5236188" cy="1855488"/>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3" name="テキスト ボックス 72"/>
                    <p:cNvSpPr txBox="1"/>
                    <p:nvPr/>
                  </p:nvSpPr>
                  <p:spPr>
                    <a:xfrm>
                      <a:off x="6694224" y="5386152"/>
                      <a:ext cx="366382" cy="369333"/>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41300">
                                    <a:schemeClr val="bg1"/>
                                  </a:glow>
                                </a:effectLst>
                                <a:latin typeface="Cambria Math"/>
                                <a:ea typeface="Cambria Math" panose="02040503050406030204" pitchFamily="18" charset="0"/>
                              </a:rPr>
                              <m:t>𝑥</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6694224" y="5386152"/>
                      <a:ext cx="366382" cy="369333"/>
                    </a:xfrm>
                    <a:prstGeom prst="rect">
                      <a:avLst/>
                    </a:prstGeom>
                    <a:blipFill rotWithShape="1">
                      <a:blip r:embed="rId12"/>
                      <a:stretch>
                        <a:fillRect t="-9302" b="-39535"/>
                      </a:stretch>
                    </a:blipFill>
                  </p:spPr>
                  <p:txBody>
                    <a:bodyPr/>
                    <a:lstStyle/>
                    <a:p>
                      <a:r>
                        <a:rPr lang="ja-JP" altLang="en-US">
                          <a:noFill/>
                        </a:rPr>
                        <a:t> </a:t>
                      </a:r>
                    </a:p>
                  </p:txBody>
                </p:sp>
              </mc:Fallback>
            </mc:AlternateContent>
          </p:grpSp>
        </p:grpSp>
        <p:grpSp>
          <p:nvGrpSpPr>
            <p:cNvPr id="39" name="グループ化 38"/>
            <p:cNvGrpSpPr/>
            <p:nvPr/>
          </p:nvGrpSpPr>
          <p:grpSpPr>
            <a:xfrm>
              <a:off x="585162" y="4728544"/>
              <a:ext cx="2250553" cy="369332"/>
              <a:chOff x="1294503" y="5576976"/>
              <a:chExt cx="2793973" cy="458511"/>
            </a:xfrm>
          </p:grpSpPr>
          <p:cxnSp>
            <p:nvCxnSpPr>
              <p:cNvPr id="40" name="直線コネクタ 39"/>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1" name="直線コネクタ 40"/>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2" name="テキスト ボックス 41"/>
                  <p:cNvSpPr txBox="1"/>
                  <p:nvPr/>
                </p:nvSpPr>
                <p:spPr>
                  <a:xfrm>
                    <a:off x="1294503"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0</m:t>
                          </m:r>
                        </m:oMath>
                      </m:oMathPara>
                    </a14:m>
                    <a:endParaRPr kumimoji="1" lang="ja-JP" altLang="en-US" dirty="0">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94503" y="5576976"/>
                    <a:ext cx="452142" cy="458511"/>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3636334"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1</m:t>
                          </m:r>
                        </m:oMath>
                      </m:oMathPara>
                    </a14:m>
                    <a:endParaRPr kumimoji="1" lang="ja-JP" altLang="en-US" dirty="0">
                      <a:effectLst/>
                      <a:latin typeface="Cambria Math" panose="02040503050406030204" pitchFamily="18" charset="0"/>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636334" y="5576976"/>
                    <a:ext cx="452142" cy="458511"/>
                  </a:xfrm>
                  <a:prstGeom prst="rect">
                    <a:avLst/>
                  </a:prstGeom>
                  <a:blipFill rotWithShape="1">
                    <a:blip r:embed="rId14"/>
                    <a:stretch>
                      <a:fillRect/>
                    </a:stretch>
                  </a:blipFill>
                </p:spPr>
                <p:txBody>
                  <a:bodyPr/>
                  <a:lstStyle/>
                  <a:p>
                    <a:r>
                      <a:rPr lang="ja-JP" altLang="en-US">
                        <a:noFill/>
                      </a:rPr>
                      <a:t> </a:t>
                    </a:r>
                  </a:p>
                </p:txBody>
              </p:sp>
            </mc:Fallback>
          </mc:AlternateContent>
        </p:grpSp>
        <p:grpSp>
          <p:nvGrpSpPr>
            <p:cNvPr id="56" name="グループ化 55"/>
            <p:cNvGrpSpPr/>
            <p:nvPr/>
          </p:nvGrpSpPr>
          <p:grpSpPr>
            <a:xfrm>
              <a:off x="4364611" y="3451637"/>
              <a:ext cx="295122" cy="1610324"/>
              <a:chOff x="5986541" y="3717032"/>
              <a:chExt cx="366382" cy="2273865"/>
            </a:xfrm>
          </p:grpSpPr>
          <p:cxnSp>
            <p:nvCxnSpPr>
              <p:cNvPr id="57" name="直線コネクタ 56"/>
              <p:cNvCxnSpPr/>
              <p:nvPr/>
            </p:nvCxnSpPr>
            <p:spPr>
              <a:xfrm flipH="1">
                <a:off x="6169732" y="3717032"/>
                <a:ext cx="7137" cy="1910680"/>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58" name="テキスト ボックス 57"/>
                  <p:cNvSpPr txBox="1"/>
                  <p:nvPr/>
                </p:nvSpPr>
                <p:spPr>
                  <a:xfrm>
                    <a:off x="5986541" y="5621565"/>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glow rad="241300">
                                  <a:schemeClr val="bg1"/>
                                </a:glow>
                              </a:effectLst>
                              <a:latin typeface="Cambria Math"/>
                              <a:ea typeface="Cambria Math" panose="02040503050406030204" pitchFamily="18" charset="0"/>
                            </a:rPr>
                            <m:t>2</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986541" y="5621565"/>
                    <a:ext cx="366382" cy="369332"/>
                  </a:xfrm>
                  <a:prstGeom prst="rect">
                    <a:avLst/>
                  </a:prstGeom>
                  <a:blipFill rotWithShape="1">
                    <a:blip r:embed="rId15"/>
                    <a:stretch>
                      <a:fillRect l="-15000" t="-15094" r="-16667" b="-3018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8" name="テキスト ボックス 37"/>
                <p:cNvSpPr txBox="1"/>
                <p:nvPr/>
              </p:nvSpPr>
              <p:spPr>
                <a:xfrm>
                  <a:off x="363616" y="3154140"/>
                  <a:ext cx="708314" cy="297497"/>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effectLst>
                              <a:glow rad="241300">
                                <a:schemeClr val="bg1"/>
                              </a:glow>
                            </a:effectLst>
                            <a:latin typeface="Cambria Math"/>
                          </a:rPr>
                          <m:t>𝑛</m:t>
                        </m:r>
                        <m:r>
                          <a:rPr kumimoji="1" lang="en-US" altLang="ja-JP" i="1" dirty="0" smtClean="0">
                            <a:effectLst>
                              <a:glow rad="241300">
                                <a:schemeClr val="bg1"/>
                              </a:glow>
                            </a:effectLst>
                            <a:latin typeface="Cambria Math"/>
                          </a:rPr>
                          <m:t>(</m:t>
                        </m:r>
                        <m:r>
                          <a:rPr kumimoji="1" lang="en-US" altLang="ja-JP" i="1" dirty="0" err="1" smtClean="0">
                            <a:effectLst>
                              <a:glow rad="241300">
                                <a:schemeClr val="bg1"/>
                              </a:glow>
                            </a:effectLst>
                            <a:latin typeface="Cambria Math"/>
                          </a:rPr>
                          <m:t>𝑥</m:t>
                        </m:r>
                        <m:r>
                          <a:rPr kumimoji="1" lang="en-US" altLang="ja-JP" i="1" dirty="0" err="1" smtClean="0">
                            <a:effectLst>
                              <a:glow rad="241300">
                                <a:schemeClr val="bg1"/>
                              </a:glow>
                            </a:effectLst>
                            <a:latin typeface="Cambria Math"/>
                          </a:rPr>
                          <m:t>,</m:t>
                        </m:r>
                        <m:r>
                          <a:rPr kumimoji="1" lang="en-US" altLang="ja-JP" i="1" dirty="0" err="1" smtClean="0">
                            <a:effectLst>
                              <a:glow rad="241300">
                                <a:schemeClr val="bg1"/>
                              </a:glow>
                            </a:effectLst>
                            <a:latin typeface="Cambria Math"/>
                          </a:rPr>
                          <m:t>𝑡</m:t>
                        </m:r>
                        <m:r>
                          <a:rPr kumimoji="1" lang="en-US" altLang="ja-JP" i="1" dirty="0" smtClean="0">
                            <a:effectLst>
                              <a:glow rad="241300">
                                <a:schemeClr val="bg1"/>
                              </a:glow>
                            </a:effectLst>
                            <a:latin typeface="Cambria Math"/>
                          </a:rPr>
                          <m:t>)</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63616" y="3154140"/>
                  <a:ext cx="708314" cy="297497"/>
                </a:xfrm>
                <a:prstGeom prst="rect">
                  <a:avLst/>
                </a:prstGeom>
                <a:blipFill rotWithShape="1">
                  <a:blip r:embed="rId16"/>
                  <a:stretch>
                    <a:fillRect l="-9483" t="-26531" r="-32759" b="-63265"/>
                  </a:stretch>
                </a:blipFill>
              </p:spPr>
              <p:txBody>
                <a:bodyPr/>
                <a:lstStyle/>
                <a:p>
                  <a:r>
                    <a:rPr lang="ja-JP" altLang="en-US">
                      <a:noFill/>
                    </a:rPr>
                    <a:t> </a:t>
                  </a:r>
                </a:p>
              </p:txBody>
            </p:sp>
          </mc:Fallback>
        </mc:AlternateContent>
      </p:grpSp>
      <p:sp>
        <p:nvSpPr>
          <p:cNvPr id="84" name="フリーフォーム 83"/>
          <p:cNvSpPr/>
          <p:nvPr/>
        </p:nvSpPr>
        <p:spPr>
          <a:xfrm flipH="1">
            <a:off x="717773" y="3594275"/>
            <a:ext cx="3801819" cy="1166455"/>
          </a:xfrm>
          <a:custGeom>
            <a:avLst/>
            <a:gdLst>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1809750 w 2371725"/>
              <a:gd name="connsiteY4" fmla="*/ 1362075 h 1419225"/>
              <a:gd name="connsiteX5" fmla="*/ 2371725 w 2371725"/>
              <a:gd name="connsiteY5" fmla="*/ 1419225 h 1419225"/>
              <a:gd name="connsiteX0" fmla="*/ 0 w 2371725"/>
              <a:gd name="connsiteY0" fmla="*/ 0 h 1423059"/>
              <a:gd name="connsiteX1" fmla="*/ 209550 w 2371725"/>
              <a:gd name="connsiteY1" fmla="*/ 419100 h 1423059"/>
              <a:gd name="connsiteX2" fmla="*/ 590550 w 2371725"/>
              <a:gd name="connsiteY2" fmla="*/ 942975 h 1423059"/>
              <a:gd name="connsiteX3" fmla="*/ 1181100 w 2371725"/>
              <a:gd name="connsiteY3" fmla="*/ 1257300 h 1423059"/>
              <a:gd name="connsiteX4" fmla="*/ 1809750 w 2371725"/>
              <a:gd name="connsiteY4" fmla="*/ 1362075 h 1423059"/>
              <a:gd name="connsiteX5" fmla="*/ 2371725 w 2371725"/>
              <a:gd name="connsiteY5" fmla="*/ 1419225 h 1423059"/>
              <a:gd name="connsiteX0" fmla="*/ 0 w 2371725"/>
              <a:gd name="connsiteY0" fmla="*/ 0 h 1419225"/>
              <a:gd name="connsiteX1" fmla="*/ 209550 w 2371725"/>
              <a:gd name="connsiteY1" fmla="*/ 419100 h 1419225"/>
              <a:gd name="connsiteX2" fmla="*/ 590550 w 2371725"/>
              <a:gd name="connsiteY2" fmla="*/ 942975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209550 w 2371725"/>
              <a:gd name="connsiteY1" fmla="*/ 41910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161925 w 2371725"/>
              <a:gd name="connsiteY1" fmla="*/ 361950 h 1419225"/>
              <a:gd name="connsiteX2" fmla="*/ 495300 w 2371725"/>
              <a:gd name="connsiteY2" fmla="*/ 857250 h 1419225"/>
              <a:gd name="connsiteX3" fmla="*/ 1181100 w 2371725"/>
              <a:gd name="connsiteY3" fmla="*/ 1257300 h 1419225"/>
              <a:gd name="connsiteX4" fmla="*/ 2371725 w 2371725"/>
              <a:gd name="connsiteY4" fmla="*/ 1419225 h 1419225"/>
              <a:gd name="connsiteX0" fmla="*/ 0 w 2371725"/>
              <a:gd name="connsiteY0" fmla="*/ 0 h 1419225"/>
              <a:gd name="connsiteX1" fmla="*/ 495300 w 2371725"/>
              <a:gd name="connsiteY1" fmla="*/ 85725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19225"/>
              <a:gd name="connsiteX1" fmla="*/ 295275 w 2371725"/>
              <a:gd name="connsiteY1" fmla="*/ 723900 h 1419225"/>
              <a:gd name="connsiteX2" fmla="*/ 1181100 w 2371725"/>
              <a:gd name="connsiteY2" fmla="*/ 1257300 h 1419225"/>
              <a:gd name="connsiteX3" fmla="*/ 2371725 w 2371725"/>
              <a:gd name="connsiteY3" fmla="*/ 1419225 h 1419225"/>
              <a:gd name="connsiteX0" fmla="*/ 0 w 2371725"/>
              <a:gd name="connsiteY0" fmla="*/ 0 h 1422616"/>
              <a:gd name="connsiteX1" fmla="*/ 295275 w 2371725"/>
              <a:gd name="connsiteY1" fmla="*/ 723900 h 1422616"/>
              <a:gd name="connsiteX2" fmla="*/ 1190625 w 2371725"/>
              <a:gd name="connsiteY2" fmla="*/ 1362075 h 1422616"/>
              <a:gd name="connsiteX3" fmla="*/ 2371725 w 2371725"/>
              <a:gd name="connsiteY3" fmla="*/ 1419225 h 1422616"/>
              <a:gd name="connsiteX0" fmla="*/ 0 w 2371725"/>
              <a:gd name="connsiteY0" fmla="*/ 0 h 1419225"/>
              <a:gd name="connsiteX1" fmla="*/ 295275 w 2371725"/>
              <a:gd name="connsiteY1" fmla="*/ 723900 h 1419225"/>
              <a:gd name="connsiteX2" fmla="*/ 1190625 w 2371725"/>
              <a:gd name="connsiteY2" fmla="*/ 1304925 h 1419225"/>
              <a:gd name="connsiteX3" fmla="*/ 2371725 w 2371725"/>
              <a:gd name="connsiteY3" fmla="*/ 1419225 h 141922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71725"/>
              <a:gd name="connsiteY0" fmla="*/ 0 h 1590675"/>
              <a:gd name="connsiteX1" fmla="*/ 295275 w 2371725"/>
              <a:gd name="connsiteY1" fmla="*/ 723900 h 1590675"/>
              <a:gd name="connsiteX2" fmla="*/ 1190625 w 2371725"/>
              <a:gd name="connsiteY2" fmla="*/ 1304925 h 1590675"/>
              <a:gd name="connsiteX3" fmla="*/ 2371725 w 2371725"/>
              <a:gd name="connsiteY3" fmla="*/ 1590675 h 1590675"/>
              <a:gd name="connsiteX0" fmla="*/ 0 w 2362200"/>
              <a:gd name="connsiteY0" fmla="*/ 0 h 1590675"/>
              <a:gd name="connsiteX1" fmla="*/ 295275 w 2362200"/>
              <a:gd name="connsiteY1" fmla="*/ 723900 h 1590675"/>
              <a:gd name="connsiteX2" fmla="*/ 1190625 w 2362200"/>
              <a:gd name="connsiteY2" fmla="*/ 130492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295275 w 2362200"/>
              <a:gd name="connsiteY1" fmla="*/ 723900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23975 h 1590675"/>
              <a:gd name="connsiteX3" fmla="*/ 2362200 w 2362200"/>
              <a:gd name="connsiteY3" fmla="*/ 1590675 h 1590675"/>
              <a:gd name="connsiteX0" fmla="*/ 0 w 2362200"/>
              <a:gd name="connsiteY0" fmla="*/ 0 h 1590675"/>
              <a:gd name="connsiteX1" fmla="*/ 419100 w 2362200"/>
              <a:gd name="connsiteY1" fmla="*/ 866775 h 1590675"/>
              <a:gd name="connsiteX2" fmla="*/ 1145381 w 2362200"/>
              <a:gd name="connsiteY2" fmla="*/ 1390650 h 1590675"/>
              <a:gd name="connsiteX3" fmla="*/ 2362200 w 2362200"/>
              <a:gd name="connsiteY3" fmla="*/ 1590675 h 1590675"/>
              <a:gd name="connsiteX0" fmla="*/ 0 w 2362200"/>
              <a:gd name="connsiteY0" fmla="*/ 0 h 1616661"/>
              <a:gd name="connsiteX1" fmla="*/ 419100 w 2362200"/>
              <a:gd name="connsiteY1" fmla="*/ 866775 h 1616661"/>
              <a:gd name="connsiteX2" fmla="*/ 1050131 w 2362200"/>
              <a:gd name="connsiteY2" fmla="*/ 1552575 h 1616661"/>
              <a:gd name="connsiteX3" fmla="*/ 2362200 w 2362200"/>
              <a:gd name="connsiteY3" fmla="*/ 1590675 h 1616661"/>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590675"/>
              <a:gd name="connsiteX1" fmla="*/ 419100 w 2362200"/>
              <a:gd name="connsiteY1" fmla="*/ 866775 h 1590675"/>
              <a:gd name="connsiteX2" fmla="*/ 1050131 w 2362200"/>
              <a:gd name="connsiteY2" fmla="*/ 1552575 h 1590675"/>
              <a:gd name="connsiteX3" fmla="*/ 2362200 w 2362200"/>
              <a:gd name="connsiteY3" fmla="*/ 1590675 h 1590675"/>
              <a:gd name="connsiteX0" fmla="*/ 0 w 2362200"/>
              <a:gd name="connsiteY0" fmla="*/ 0 h 1611269"/>
              <a:gd name="connsiteX1" fmla="*/ 361950 w 2362200"/>
              <a:gd name="connsiteY1" fmla="*/ 942975 h 1611269"/>
              <a:gd name="connsiteX2" fmla="*/ 1050131 w 2362200"/>
              <a:gd name="connsiteY2" fmla="*/ 1552575 h 1611269"/>
              <a:gd name="connsiteX3" fmla="*/ 2362200 w 2362200"/>
              <a:gd name="connsiteY3" fmla="*/ 1590675 h 1611269"/>
              <a:gd name="connsiteX0" fmla="*/ 0 w 2362200"/>
              <a:gd name="connsiteY0" fmla="*/ 0 h 1605682"/>
              <a:gd name="connsiteX1" fmla="*/ 361950 w 2362200"/>
              <a:gd name="connsiteY1" fmla="*/ 942975 h 1605682"/>
              <a:gd name="connsiteX2" fmla="*/ 1078706 w 2362200"/>
              <a:gd name="connsiteY2" fmla="*/ 1543050 h 1605682"/>
              <a:gd name="connsiteX3" fmla="*/ 2362200 w 2362200"/>
              <a:gd name="connsiteY3" fmla="*/ 1590675 h 1605682"/>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0675"/>
              <a:gd name="connsiteX1" fmla="*/ 361950 w 2362200"/>
              <a:gd name="connsiteY1" fmla="*/ 942975 h 1590675"/>
              <a:gd name="connsiteX2" fmla="*/ 1078706 w 2362200"/>
              <a:gd name="connsiteY2" fmla="*/ 1543050 h 1590675"/>
              <a:gd name="connsiteX3" fmla="*/ 2362200 w 2362200"/>
              <a:gd name="connsiteY3" fmla="*/ 1590675 h 1590675"/>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599460"/>
              <a:gd name="connsiteX1" fmla="*/ 333375 w 2362200"/>
              <a:gd name="connsiteY1" fmla="*/ 1038225 h 1599460"/>
              <a:gd name="connsiteX2" fmla="*/ 1078706 w 2362200"/>
              <a:gd name="connsiteY2" fmla="*/ 1543050 h 1599460"/>
              <a:gd name="connsiteX3" fmla="*/ 2362200 w 2362200"/>
              <a:gd name="connsiteY3" fmla="*/ 1590675 h 1599460"/>
              <a:gd name="connsiteX0" fmla="*/ 0 w 2362200"/>
              <a:gd name="connsiteY0" fmla="*/ 0 h 1606322"/>
              <a:gd name="connsiteX1" fmla="*/ 276225 w 2362200"/>
              <a:gd name="connsiteY1" fmla="*/ 933450 h 1606322"/>
              <a:gd name="connsiteX2" fmla="*/ 1078706 w 2362200"/>
              <a:gd name="connsiteY2" fmla="*/ 1543050 h 1606322"/>
              <a:gd name="connsiteX3" fmla="*/ 2362200 w 2362200"/>
              <a:gd name="connsiteY3" fmla="*/ 1590675 h 1606322"/>
              <a:gd name="connsiteX0" fmla="*/ 0 w 2362200"/>
              <a:gd name="connsiteY0" fmla="*/ 0 h 1590675"/>
              <a:gd name="connsiteX1" fmla="*/ 276225 w 2362200"/>
              <a:gd name="connsiteY1" fmla="*/ 933450 h 1590675"/>
              <a:gd name="connsiteX2" fmla="*/ 859631 w 2362200"/>
              <a:gd name="connsiteY2" fmla="*/ 1409700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590675"/>
              <a:gd name="connsiteX1" fmla="*/ 276225 w 2362200"/>
              <a:gd name="connsiteY1" fmla="*/ 933450 h 1590675"/>
              <a:gd name="connsiteX2" fmla="*/ 859631 w 2362200"/>
              <a:gd name="connsiteY2" fmla="*/ 1438275 h 1590675"/>
              <a:gd name="connsiteX3" fmla="*/ 2362200 w 2362200"/>
              <a:gd name="connsiteY3" fmla="*/ 1590675 h 1590675"/>
              <a:gd name="connsiteX0" fmla="*/ 0 w 2362200"/>
              <a:gd name="connsiteY0" fmla="*/ 0 h 1606708"/>
              <a:gd name="connsiteX1" fmla="*/ 276225 w 2362200"/>
              <a:gd name="connsiteY1" fmla="*/ 933450 h 1606708"/>
              <a:gd name="connsiteX2" fmla="*/ 280064 w 2362200"/>
              <a:gd name="connsiteY2" fmla="*/ 1557149 h 1606708"/>
              <a:gd name="connsiteX3" fmla="*/ 2362200 w 2362200"/>
              <a:gd name="connsiteY3" fmla="*/ 1590675 h 1606708"/>
              <a:gd name="connsiteX0" fmla="*/ 7945 w 2370145"/>
              <a:gd name="connsiteY0" fmla="*/ 0 h 1606708"/>
              <a:gd name="connsiteX1" fmla="*/ 12129 w 2370145"/>
              <a:gd name="connsiteY1" fmla="*/ 1184406 h 1606708"/>
              <a:gd name="connsiteX2" fmla="*/ 288009 w 2370145"/>
              <a:gd name="connsiteY2" fmla="*/ 1557149 h 1606708"/>
              <a:gd name="connsiteX3" fmla="*/ 2370145 w 2370145"/>
              <a:gd name="connsiteY3" fmla="*/ 1590675 h 1606708"/>
              <a:gd name="connsiteX0" fmla="*/ 0 w 2362200"/>
              <a:gd name="connsiteY0" fmla="*/ 0 h 1606708"/>
              <a:gd name="connsiteX1" fmla="*/ 280064 w 2362200"/>
              <a:gd name="connsiteY1" fmla="*/ 1557149 h 1606708"/>
              <a:gd name="connsiteX2" fmla="*/ 2362200 w 2362200"/>
              <a:gd name="connsiteY2" fmla="*/ 1590675 h 1606708"/>
              <a:gd name="connsiteX0" fmla="*/ 0 w 2362200"/>
              <a:gd name="connsiteY0" fmla="*/ 0 h 1606708"/>
              <a:gd name="connsiteX1" fmla="*/ 280064 w 2362200"/>
              <a:gd name="connsiteY1" fmla="*/ 1557149 h 1606708"/>
              <a:gd name="connsiteX2" fmla="*/ 2362200 w 2362200"/>
              <a:gd name="connsiteY2" fmla="*/ 1590675 h 1606708"/>
              <a:gd name="connsiteX0" fmla="*/ 138602 w 2500802"/>
              <a:gd name="connsiteY0" fmla="*/ 0 h 1624496"/>
              <a:gd name="connsiteX1" fmla="*/ 170280 w 2500802"/>
              <a:gd name="connsiteY1" fmla="*/ 1583566 h 1624496"/>
              <a:gd name="connsiteX2" fmla="*/ 2500802 w 2500802"/>
              <a:gd name="connsiteY2" fmla="*/ 1590675 h 1624496"/>
              <a:gd name="connsiteX0" fmla="*/ 0 w 2362200"/>
              <a:gd name="connsiteY0" fmla="*/ 0 h 1624496"/>
              <a:gd name="connsiteX1" fmla="*/ 31678 w 2362200"/>
              <a:gd name="connsiteY1" fmla="*/ 1583566 h 1624496"/>
              <a:gd name="connsiteX2" fmla="*/ 2362200 w 2362200"/>
              <a:gd name="connsiteY2" fmla="*/ 1590675 h 1624496"/>
              <a:gd name="connsiteX0" fmla="*/ 0 w 2362200"/>
              <a:gd name="connsiteY0" fmla="*/ 0 h 1590675"/>
              <a:gd name="connsiteX1" fmla="*/ 31678 w 2362200"/>
              <a:gd name="connsiteY1" fmla="*/ 1583566 h 1590675"/>
              <a:gd name="connsiteX2" fmla="*/ 2362200 w 2362200"/>
              <a:gd name="connsiteY2" fmla="*/ 1590675 h 1590675"/>
              <a:gd name="connsiteX0" fmla="*/ 6190 w 2368390"/>
              <a:gd name="connsiteY0" fmla="*/ 0 h 1590675"/>
              <a:gd name="connsiteX1" fmla="*/ 123 w 2368390"/>
              <a:gd name="connsiteY1" fmla="*/ 1590590 h 1590675"/>
              <a:gd name="connsiteX2" fmla="*/ 2368390 w 2368390"/>
              <a:gd name="connsiteY2" fmla="*/ 1590675 h 1590675"/>
              <a:gd name="connsiteX0" fmla="*/ 6889 w 2369089"/>
              <a:gd name="connsiteY0" fmla="*/ 0 h 1590675"/>
              <a:gd name="connsiteX1" fmla="*/ 822 w 2369089"/>
              <a:gd name="connsiteY1" fmla="*/ 1590590 h 1590675"/>
              <a:gd name="connsiteX2" fmla="*/ 2369089 w 2369089"/>
              <a:gd name="connsiteY2" fmla="*/ 1590675 h 1590675"/>
              <a:gd name="connsiteX0" fmla="*/ 6067 w 2368267"/>
              <a:gd name="connsiteY0" fmla="*/ 0 h 1590675"/>
              <a:gd name="connsiteX1" fmla="*/ 0 w 2368267"/>
              <a:gd name="connsiteY1" fmla="*/ 1590590 h 1590675"/>
              <a:gd name="connsiteX2" fmla="*/ 2368267 w 2368267"/>
              <a:gd name="connsiteY2" fmla="*/ 1590675 h 1590675"/>
              <a:gd name="connsiteX0" fmla="*/ 6067 w 4258635"/>
              <a:gd name="connsiteY0" fmla="*/ 0 h 1590590"/>
              <a:gd name="connsiteX1" fmla="*/ 0 w 4258635"/>
              <a:gd name="connsiteY1" fmla="*/ 1590590 h 1590590"/>
              <a:gd name="connsiteX2" fmla="*/ 4258635 w 4258635"/>
              <a:gd name="connsiteY2" fmla="*/ 1576625 h 1590590"/>
              <a:gd name="connsiteX0" fmla="*/ 6067 w 4717860"/>
              <a:gd name="connsiteY0" fmla="*/ 0 h 1590590"/>
              <a:gd name="connsiteX1" fmla="*/ 0 w 4717860"/>
              <a:gd name="connsiteY1" fmla="*/ 1590590 h 1590590"/>
              <a:gd name="connsiteX2" fmla="*/ 4717860 w 4717860"/>
              <a:gd name="connsiteY2" fmla="*/ 1573112 h 1590590"/>
              <a:gd name="connsiteX0" fmla="*/ 6067 w 5068572"/>
              <a:gd name="connsiteY0" fmla="*/ 0 h 1590590"/>
              <a:gd name="connsiteX1" fmla="*/ 0 w 5068572"/>
              <a:gd name="connsiteY1" fmla="*/ 1590590 h 1590590"/>
              <a:gd name="connsiteX2" fmla="*/ 4717860 w 5068572"/>
              <a:gd name="connsiteY2" fmla="*/ 1573112 h 1590590"/>
              <a:gd name="connsiteX3" fmla="*/ 4722176 w 5068572"/>
              <a:gd name="connsiteY3" fmla="*/ 1571321 h 1590590"/>
              <a:gd name="connsiteX0" fmla="*/ 6067 w 5066129"/>
              <a:gd name="connsiteY0" fmla="*/ 44398 h 1634988"/>
              <a:gd name="connsiteX1" fmla="*/ 0 w 5066129"/>
              <a:gd name="connsiteY1" fmla="*/ 1634988 h 1634988"/>
              <a:gd name="connsiteX2" fmla="*/ 4717860 w 5066129"/>
              <a:gd name="connsiteY2" fmla="*/ 1617510 h 1634988"/>
              <a:gd name="connsiteX3" fmla="*/ 4712740 w 5066129"/>
              <a:gd name="connsiteY3" fmla="*/ 0 h 1634988"/>
              <a:gd name="connsiteX0" fmla="*/ 6067 w 5066894"/>
              <a:gd name="connsiteY0" fmla="*/ 44398 h 1634988"/>
              <a:gd name="connsiteX1" fmla="*/ 0 w 5066894"/>
              <a:gd name="connsiteY1" fmla="*/ 1634988 h 1634988"/>
              <a:gd name="connsiteX2" fmla="*/ 4717860 w 5066894"/>
              <a:gd name="connsiteY2" fmla="*/ 1617510 h 1634988"/>
              <a:gd name="connsiteX3" fmla="*/ 4712740 w 5066894"/>
              <a:gd name="connsiteY3" fmla="*/ 0 h 1634988"/>
              <a:gd name="connsiteX0" fmla="*/ 6067 w 4717860"/>
              <a:gd name="connsiteY0" fmla="*/ 44398 h 1634988"/>
              <a:gd name="connsiteX1" fmla="*/ 0 w 4717860"/>
              <a:gd name="connsiteY1" fmla="*/ 1634988 h 1634988"/>
              <a:gd name="connsiteX2" fmla="*/ 4717860 w 4717860"/>
              <a:gd name="connsiteY2" fmla="*/ 1617510 h 1634988"/>
              <a:gd name="connsiteX3" fmla="*/ 4712740 w 4717860"/>
              <a:gd name="connsiteY3" fmla="*/ 0 h 1634988"/>
              <a:gd name="connsiteX0" fmla="*/ 6067 w 4717860"/>
              <a:gd name="connsiteY0" fmla="*/ 44398 h 1634988"/>
              <a:gd name="connsiteX1" fmla="*/ 0 w 4717860"/>
              <a:gd name="connsiteY1" fmla="*/ 1634988 h 1634988"/>
              <a:gd name="connsiteX2" fmla="*/ 4717860 w 4717860"/>
              <a:gd name="connsiteY2" fmla="*/ 1617510 h 1634988"/>
              <a:gd name="connsiteX3" fmla="*/ 4712740 w 4717860"/>
              <a:gd name="connsiteY3" fmla="*/ 0 h 1634988"/>
              <a:gd name="connsiteX0" fmla="*/ 6067 w 4717860"/>
              <a:gd name="connsiteY0" fmla="*/ 44398 h 1620938"/>
              <a:gd name="connsiteX1" fmla="*/ 0 w 4717860"/>
              <a:gd name="connsiteY1" fmla="*/ 1620938 h 1620938"/>
              <a:gd name="connsiteX2" fmla="*/ 4717860 w 4717860"/>
              <a:gd name="connsiteY2" fmla="*/ 1617510 h 1620938"/>
              <a:gd name="connsiteX3" fmla="*/ 4712740 w 4717860"/>
              <a:gd name="connsiteY3" fmla="*/ 0 h 1620938"/>
              <a:gd name="connsiteX0" fmla="*/ 9212 w 4721005"/>
              <a:gd name="connsiteY0" fmla="*/ 44398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 name="connsiteX0" fmla="*/ 6066 w 4721005"/>
              <a:gd name="connsiteY0" fmla="*/ 19812 h 1617510"/>
              <a:gd name="connsiteX1" fmla="*/ 0 w 4721005"/>
              <a:gd name="connsiteY1" fmla="*/ 1613913 h 1617510"/>
              <a:gd name="connsiteX2" fmla="*/ 4721005 w 4721005"/>
              <a:gd name="connsiteY2" fmla="*/ 1617510 h 1617510"/>
              <a:gd name="connsiteX3" fmla="*/ 4715885 w 4721005"/>
              <a:gd name="connsiteY3" fmla="*/ 0 h 1617510"/>
            </a:gdLst>
            <a:ahLst/>
            <a:cxnLst>
              <a:cxn ang="0">
                <a:pos x="connsiteX0" y="connsiteY0"/>
              </a:cxn>
              <a:cxn ang="0">
                <a:pos x="connsiteX1" y="connsiteY1"/>
              </a:cxn>
              <a:cxn ang="0">
                <a:pos x="connsiteX2" y="connsiteY2"/>
              </a:cxn>
              <a:cxn ang="0">
                <a:pos x="connsiteX3" y="connsiteY3"/>
              </a:cxn>
            </a:cxnLst>
            <a:rect l="l" t="t" r="r" b="b"/>
            <a:pathLst>
              <a:path w="4721005" h="1617510">
                <a:moveTo>
                  <a:pt x="6066" y="19812"/>
                </a:moveTo>
                <a:cubicBezTo>
                  <a:pt x="1506" y="730584"/>
                  <a:pt x="2912" y="917283"/>
                  <a:pt x="0" y="1613913"/>
                </a:cubicBezTo>
                <a:lnTo>
                  <a:pt x="4721005" y="1617510"/>
                </a:lnTo>
                <a:cubicBezTo>
                  <a:pt x="4715400" y="943423"/>
                  <a:pt x="4718445" y="808755"/>
                  <a:pt x="4715885" y="0"/>
                </a:cubicBezTo>
              </a:path>
            </a:pathLst>
          </a:custGeom>
          <a:noFill/>
          <a:ln w="38100">
            <a:solidFill>
              <a:srgbClr val="C00000"/>
            </a:solidFill>
            <a:prstDash val="sysDash"/>
            <a:headEnd type="none"/>
            <a:tailEnd type="non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フーリエ級数展開</a:t>
            </a:r>
          </a:p>
        </p:txBody>
      </p:sp>
      <p:sp>
        <p:nvSpPr>
          <p:cNvPr id="3" name="テキスト プレースホルダー 2"/>
          <p:cNvSpPr>
            <a:spLocks noGrp="1"/>
          </p:cNvSpPr>
          <p:nvPr>
            <p:ph type="body" sz="quarter" idx="13"/>
          </p:nvPr>
        </p:nvSpPr>
        <p:spPr/>
        <p:txBody>
          <a:bodyPr/>
          <a:lstStyle/>
          <a:p>
            <a:r>
              <a:rPr kumimoji="1" lang="ja-JP" altLang="en-US" dirty="0"/>
              <a:t>平均自由行程</a:t>
            </a:r>
          </a:p>
        </p:txBody>
      </p:sp>
      <p:sp>
        <p:nvSpPr>
          <p:cNvPr id="4" name="Rectangle 1"/>
          <p:cNvSpPr>
            <a:spLocks noChangeArrowheads="1"/>
          </p:cNvSpPr>
          <p:nvPr/>
        </p:nvSpPr>
        <p:spPr bwMode="auto">
          <a:xfrm>
            <a:off x="251520" y="6180113"/>
            <a:ext cx="4320480" cy="6001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01</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ja-JP" altLang="en-US" sz="900" dirty="0">
                <a:latin typeface="+mn-ea"/>
                <a:cs typeface="メイリオ" pitchFamily="50" charset="-128"/>
              </a:rPr>
              <a:t>拡散係数</a:t>
            </a:r>
            <a:r>
              <a:rPr lang="ja-JP" altLang="ja-JP" sz="900" dirty="0">
                <a:solidFill>
                  <a:srgbClr val="333333"/>
                </a:solidFill>
                <a:latin typeface="+mn-ea"/>
                <a:cs typeface="メイリオ" pitchFamily="50" charset="-128"/>
              </a:rPr>
              <a:t>　</a:t>
            </a:r>
            <a:r>
              <a:rPr lang="ja-JP" altLang="en-US" sz="900" dirty="0">
                <a:solidFill>
                  <a:srgbClr val="333333"/>
                </a:solidFill>
                <a:latin typeface="+mn-ea"/>
                <a:cs typeface="メイリオ" pitchFamily="50" charset="-128"/>
                <a:hlinkClick r:id="rId17"/>
              </a:rPr>
              <a:t>米沢富美子</a:t>
            </a:r>
            <a:r>
              <a:rPr lang="en-US" altLang="ja-JP" sz="900" dirty="0">
                <a:solidFill>
                  <a:srgbClr val="333333"/>
                </a:solidFill>
                <a:latin typeface="+mn-ea"/>
                <a:cs typeface="メイリオ" pitchFamily="50" charset="-128"/>
                <a:hlinkClick r:id="rId17"/>
              </a:rPr>
              <a:t>(1986). 『</a:t>
            </a:r>
            <a:r>
              <a:rPr lang="ja-JP" altLang="en-US" sz="900" dirty="0">
                <a:solidFill>
                  <a:srgbClr val="333333"/>
                </a:solidFill>
                <a:latin typeface="+mn-ea"/>
                <a:cs typeface="メイリオ" pitchFamily="50" charset="-128"/>
                <a:hlinkClick r:id="rId17"/>
              </a:rPr>
              <a:t>ブラウン運動</a:t>
            </a:r>
            <a:r>
              <a:rPr lang="en-US" altLang="ja-JP" sz="900" dirty="0">
                <a:solidFill>
                  <a:srgbClr val="333333"/>
                </a:solidFill>
                <a:latin typeface="+mn-ea"/>
                <a:cs typeface="メイリオ" pitchFamily="50" charset="-128"/>
                <a:hlinkClick r:id="rId17"/>
              </a:rPr>
              <a:t>』</a:t>
            </a:r>
            <a:r>
              <a:rPr lang="ja-JP" altLang="en-US" sz="900" dirty="0">
                <a:solidFill>
                  <a:srgbClr val="333333"/>
                </a:solidFill>
                <a:latin typeface="+mn-ea"/>
                <a:cs typeface="メイリオ" pitchFamily="50" charset="-128"/>
                <a:hlinkClick r:id="rId17"/>
              </a:rPr>
              <a:t>共立出版</a:t>
            </a:r>
            <a:endParaRPr lang="ja-JP" altLang="ja-JP" dirty="0">
              <a:latin typeface="+mn-ea"/>
            </a:endParaRPr>
          </a:p>
          <a:p>
            <a:r>
              <a:rPr lang="ja-JP" altLang="en-US" sz="900" dirty="0">
                <a:latin typeface="+mn-ea"/>
                <a:cs typeface="メイリオ" pitchFamily="50" charset="-128"/>
              </a:rPr>
              <a:t>フーリエ展開　</a:t>
            </a:r>
            <a:r>
              <a:rPr lang="ja-JP" altLang="en-US" sz="900" dirty="0">
                <a:latin typeface="+mn-ea"/>
                <a:cs typeface="メイリオ" pitchFamily="50" charset="-128"/>
                <a:hlinkClick r:id="rId18"/>
              </a:rPr>
              <a:t>大石進一</a:t>
            </a:r>
            <a:r>
              <a:rPr lang="en-US" altLang="ja-JP" sz="900" dirty="0">
                <a:latin typeface="+mn-ea"/>
                <a:cs typeface="メイリオ" pitchFamily="50" charset="-128"/>
                <a:hlinkClick r:id="rId18"/>
              </a:rPr>
              <a:t>(1989)『</a:t>
            </a:r>
            <a:r>
              <a:rPr lang="ja-JP" altLang="en-US" sz="900" dirty="0">
                <a:latin typeface="+mn-ea"/>
                <a:cs typeface="メイリオ" pitchFamily="50" charset="-128"/>
                <a:hlinkClick r:id="rId18"/>
              </a:rPr>
              <a:t>フーリエ解析</a:t>
            </a:r>
            <a:r>
              <a:rPr lang="en-US" altLang="ja-JP" sz="900" dirty="0">
                <a:latin typeface="+mn-ea"/>
                <a:cs typeface="メイリオ" pitchFamily="50" charset="-128"/>
                <a:hlinkClick r:id="rId18"/>
              </a:rPr>
              <a:t>』</a:t>
            </a:r>
            <a:r>
              <a:rPr lang="ja-JP" altLang="en-US" sz="900" dirty="0">
                <a:latin typeface="+mn-ea"/>
                <a:cs typeface="メイリオ" pitchFamily="50" charset="-128"/>
                <a:hlinkClick r:id="rId18"/>
              </a:rPr>
              <a:t>　岩波書店</a:t>
            </a:r>
            <a:endParaRPr lang="en-US" altLang="ja-JP" sz="900" dirty="0">
              <a:solidFill>
                <a:schemeClr val="bg1">
                  <a:lumMod val="50000"/>
                </a:schemeClr>
              </a:solidFill>
              <a:latin typeface="+mn-ea"/>
            </a:endParaRPr>
          </a:p>
        </p:txBody>
      </p:sp>
      <p:pic>
        <p:nvPicPr>
          <p:cNvPr id="1028" name="Picture 4　フーリエ波" hidden="1"/>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66000" y="3198166"/>
            <a:ext cx="7681913" cy="314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重ね合わせ" hidden="1"/>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665791" y="2232000"/>
            <a:ext cx="7681913" cy="282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グループ化 50"/>
          <p:cNvGrpSpPr/>
          <p:nvPr/>
        </p:nvGrpSpPr>
        <p:grpSpPr>
          <a:xfrm>
            <a:off x="3419872" y="4797152"/>
            <a:ext cx="1431489" cy="1021583"/>
            <a:chOff x="-4742105" y="-2410305"/>
            <a:chExt cx="1273700" cy="808544"/>
          </a:xfrm>
        </p:grpSpPr>
        <p:sp>
          <p:nvSpPr>
            <p:cNvPr id="52" name="フローチャート : 代替処理 51"/>
            <p:cNvSpPr/>
            <p:nvPr/>
          </p:nvSpPr>
          <p:spPr>
            <a:xfrm>
              <a:off x="-4315558" y="-1790416"/>
              <a:ext cx="847153"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effectLst/>
                </a:rPr>
                <a:t>重ね合わせ</a:t>
              </a:r>
            </a:p>
          </p:txBody>
        </p:sp>
        <p:sp>
          <p:nvSpPr>
            <p:cNvPr id="59" name="フリーフォーム 58"/>
            <p:cNvSpPr/>
            <p:nvPr/>
          </p:nvSpPr>
          <p:spPr>
            <a:xfrm>
              <a:off x="-4742105" y="-2410305"/>
              <a:ext cx="426547" cy="714217"/>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 name="connsiteX0" fmla="*/ 516445 w 516445"/>
                <a:gd name="connsiteY0" fmla="*/ 374150 h 384582"/>
                <a:gd name="connsiteX1" fmla="*/ 0 w 516445"/>
                <a:gd name="connsiteY1" fmla="*/ 53362 h 384582"/>
                <a:gd name="connsiteX0" fmla="*/ 516445 w 516445"/>
                <a:gd name="connsiteY0" fmla="*/ 320788 h 347191"/>
                <a:gd name="connsiteX1" fmla="*/ 0 w 516445"/>
                <a:gd name="connsiteY1" fmla="*/ 0 h 347191"/>
                <a:gd name="connsiteX0" fmla="*/ 516445 w 516445"/>
                <a:gd name="connsiteY0" fmla="*/ 320788 h 320788"/>
                <a:gd name="connsiteX1" fmla="*/ 0 w 516445"/>
                <a:gd name="connsiteY1" fmla="*/ 0 h 320788"/>
              </a:gdLst>
              <a:ahLst/>
              <a:cxnLst>
                <a:cxn ang="0">
                  <a:pos x="connsiteX0" y="connsiteY0"/>
                </a:cxn>
                <a:cxn ang="0">
                  <a:pos x="connsiteX1" y="connsiteY1"/>
                </a:cxn>
              </a:cxnLst>
              <a:rect l="l" t="t" r="r" b="b"/>
              <a:pathLst>
                <a:path w="516445" h="320788">
                  <a:moveTo>
                    <a:pt x="516445" y="320788"/>
                  </a:moveTo>
                  <a:cubicBezTo>
                    <a:pt x="294623" y="293196"/>
                    <a:pt x="53817" y="218352"/>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70" name="グループ化 69"/>
          <p:cNvGrpSpPr/>
          <p:nvPr/>
        </p:nvGrpSpPr>
        <p:grpSpPr>
          <a:xfrm>
            <a:off x="2766634" y="3793961"/>
            <a:ext cx="771227" cy="499133"/>
            <a:chOff x="-3938785" y="-1755625"/>
            <a:chExt cx="686216" cy="395044"/>
          </a:xfrm>
        </p:grpSpPr>
        <mc:AlternateContent xmlns:mc="http://schemas.openxmlformats.org/markup-compatibility/2006" xmlns:a14="http://schemas.microsoft.com/office/drawing/2010/main">
          <mc:Choice Requires="a14">
            <p:sp>
              <p:nvSpPr>
                <p:cNvPr id="74" name="フローチャート : 代替処理 73"/>
                <p:cNvSpPr/>
                <p:nvPr/>
              </p:nvSpPr>
              <p:spPr>
                <a:xfrm>
                  <a:off x="-3773811" y="-1755625"/>
                  <a:ext cx="521242"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=2</m:t>
                        </m:r>
                      </m:oMath>
                    </m:oMathPara>
                  </a14:m>
                  <a:endParaRPr lang="ja-JP" altLang="en-US" sz="1400" dirty="0">
                    <a:effectLst/>
                  </a:endParaRPr>
                </a:p>
              </p:txBody>
            </p:sp>
          </mc:Choice>
          <mc:Fallback xmlns="">
            <p:sp>
              <p:nvSpPr>
                <p:cNvPr id="74" name="フローチャート : 代替処理 73"/>
                <p:cNvSpPr>
                  <a:spLocks noRot="1" noChangeAspect="1" noMove="1" noResize="1" noEditPoints="1" noAdjustHandles="1" noChangeArrowheads="1" noChangeShapeType="1" noTextEdit="1"/>
                </p:cNvSpPr>
                <p:nvPr/>
              </p:nvSpPr>
              <p:spPr>
                <a:xfrm>
                  <a:off x="-3773811" y="-1755625"/>
                  <a:ext cx="521242" cy="188655"/>
                </a:xfrm>
                <a:prstGeom prst="flowChartAlternateProcess">
                  <a:avLst/>
                </a:prstGeom>
                <a:blipFill rotWithShape="1">
                  <a:blip r:embed="rId21"/>
                  <a:stretch>
                    <a:fillRect r="-1020"/>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75" name="フリーフォーム 74"/>
            <p:cNvSpPr/>
            <p:nvPr/>
          </p:nvSpPr>
          <p:spPr>
            <a:xfrm>
              <a:off x="-3938785" y="-1593169"/>
              <a:ext cx="187196" cy="232588"/>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62" name="グループ化 61"/>
          <p:cNvGrpSpPr/>
          <p:nvPr/>
        </p:nvGrpSpPr>
        <p:grpSpPr>
          <a:xfrm>
            <a:off x="1917207" y="2996151"/>
            <a:ext cx="855002" cy="623355"/>
            <a:chOff x="-4013333" y="-1755629"/>
            <a:chExt cx="760758" cy="493362"/>
          </a:xfrm>
        </p:grpSpPr>
        <mc:AlternateContent xmlns:mc="http://schemas.openxmlformats.org/markup-compatibility/2006" xmlns:a14="http://schemas.microsoft.com/office/drawing/2010/main">
          <mc:Choice Requires="a14">
            <p:sp>
              <p:nvSpPr>
                <p:cNvPr id="63" name="フローチャート : 代替処理 62"/>
                <p:cNvSpPr/>
                <p:nvPr/>
              </p:nvSpPr>
              <p:spPr>
                <a:xfrm>
                  <a:off x="-3773818" y="-1755629"/>
                  <a:ext cx="521243"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=0</m:t>
                        </m:r>
                      </m:oMath>
                    </m:oMathPara>
                  </a14:m>
                  <a:endParaRPr lang="ja-JP" altLang="en-US" sz="1400" dirty="0">
                    <a:effectLst/>
                  </a:endParaRPr>
                </a:p>
              </p:txBody>
            </p:sp>
          </mc:Choice>
          <mc:Fallback xmlns="">
            <p:sp>
              <p:nvSpPr>
                <p:cNvPr id="63" name="フローチャート : 代替処理 62"/>
                <p:cNvSpPr>
                  <a:spLocks noRot="1" noChangeAspect="1" noMove="1" noResize="1" noEditPoints="1" noAdjustHandles="1" noChangeArrowheads="1" noChangeShapeType="1" noTextEdit="1"/>
                </p:cNvSpPr>
                <p:nvPr/>
              </p:nvSpPr>
              <p:spPr>
                <a:xfrm>
                  <a:off x="-3773818" y="-1755629"/>
                  <a:ext cx="521243" cy="188655"/>
                </a:xfrm>
                <a:prstGeom prst="flowChartAlternateProcess">
                  <a:avLst/>
                </a:prstGeom>
                <a:blipFill rotWithShape="1">
                  <a:blip r:embed="rId22"/>
                  <a:stretch>
                    <a:fillRect r="-1020"/>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64" name="フリーフォーム 63"/>
            <p:cNvSpPr/>
            <p:nvPr/>
          </p:nvSpPr>
          <p:spPr>
            <a:xfrm>
              <a:off x="-4013333" y="-1593169"/>
              <a:ext cx="280092" cy="330902"/>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76" name="グループ化 75"/>
          <p:cNvGrpSpPr/>
          <p:nvPr/>
        </p:nvGrpSpPr>
        <p:grpSpPr>
          <a:xfrm>
            <a:off x="2766634" y="5037361"/>
            <a:ext cx="771225" cy="507238"/>
            <a:chOff x="-4254875" y="-1822628"/>
            <a:chExt cx="686215" cy="401457"/>
          </a:xfrm>
        </p:grpSpPr>
        <mc:AlternateContent xmlns:mc="http://schemas.openxmlformats.org/markup-compatibility/2006" xmlns:a14="http://schemas.microsoft.com/office/drawing/2010/main">
          <mc:Choice Requires="a14">
            <p:sp>
              <p:nvSpPr>
                <p:cNvPr id="77" name="フローチャート : 代替処理 76"/>
                <p:cNvSpPr/>
                <p:nvPr/>
              </p:nvSpPr>
              <p:spPr>
                <a:xfrm>
                  <a:off x="-4089902" y="-1609825"/>
                  <a:ext cx="521242" cy="188654"/>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=3</m:t>
                        </m:r>
                      </m:oMath>
                    </m:oMathPara>
                  </a14:m>
                  <a:endParaRPr lang="en-US" altLang="ja-JP" sz="1400" b="0" dirty="0">
                    <a:effectLst/>
                  </a:endParaRPr>
                </a:p>
              </p:txBody>
            </p:sp>
          </mc:Choice>
          <mc:Fallback xmlns="">
            <p:sp>
              <p:nvSpPr>
                <p:cNvPr id="77" name="フローチャート : 代替処理 76"/>
                <p:cNvSpPr>
                  <a:spLocks noRot="1" noChangeAspect="1" noMove="1" noResize="1" noEditPoints="1" noAdjustHandles="1" noChangeArrowheads="1" noChangeShapeType="1" noTextEdit="1"/>
                </p:cNvSpPr>
                <p:nvPr/>
              </p:nvSpPr>
              <p:spPr>
                <a:xfrm>
                  <a:off x="-4089902" y="-1609825"/>
                  <a:ext cx="521242" cy="188654"/>
                </a:xfrm>
                <a:prstGeom prst="flowChartAlternateProcess">
                  <a:avLst/>
                </a:prstGeom>
                <a:blipFill rotWithShape="1">
                  <a:blip r:embed="rId23"/>
                  <a:stretch>
                    <a:fillRect r="-1020"/>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78" name="フリーフォーム 77"/>
            <p:cNvSpPr/>
            <p:nvPr/>
          </p:nvSpPr>
          <p:spPr>
            <a:xfrm>
              <a:off x="-4254875" y="-1822628"/>
              <a:ext cx="187195" cy="315552"/>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 name="connsiteX0" fmla="*/ 296167 w 296167"/>
                <a:gd name="connsiteY0" fmla="*/ 0 h 219747"/>
                <a:gd name="connsiteX1" fmla="*/ 0 w 296167"/>
                <a:gd name="connsiteY1" fmla="*/ 219747 h 219747"/>
                <a:gd name="connsiteX0" fmla="*/ 158905 w 158905"/>
                <a:gd name="connsiteY0" fmla="*/ 319194 h 330563"/>
                <a:gd name="connsiteX1" fmla="*/ 0 w 158905"/>
                <a:gd name="connsiteY1" fmla="*/ 57535 h 330563"/>
                <a:gd name="connsiteX0" fmla="*/ 21066 w 145496"/>
                <a:gd name="connsiteY0" fmla="*/ 408980 h 418899"/>
                <a:gd name="connsiteX1" fmla="*/ 130885 w 145496"/>
                <a:gd name="connsiteY1" fmla="*/ 51039 h 418899"/>
                <a:gd name="connsiteX0" fmla="*/ 0 w 144169"/>
                <a:gd name="connsiteY0" fmla="*/ 428955 h 428955"/>
                <a:gd name="connsiteX1" fmla="*/ 109819 w 144169"/>
                <a:gd name="connsiteY1" fmla="*/ 71014 h 428955"/>
                <a:gd name="connsiteX0" fmla="*/ 0 w 123964"/>
                <a:gd name="connsiteY0" fmla="*/ 357941 h 357941"/>
                <a:gd name="connsiteX1" fmla="*/ 109819 w 123964"/>
                <a:gd name="connsiteY1" fmla="*/ 0 h 357941"/>
                <a:gd name="connsiteX0" fmla="*/ 0 w 119847"/>
                <a:gd name="connsiteY0" fmla="*/ 357941 h 357941"/>
                <a:gd name="connsiteX1" fmla="*/ 109819 w 119847"/>
                <a:gd name="connsiteY1" fmla="*/ 0 h 357941"/>
                <a:gd name="connsiteX0" fmla="*/ 247837 w 272239"/>
                <a:gd name="connsiteY0" fmla="*/ 550504 h 550504"/>
                <a:gd name="connsiteX1" fmla="*/ 0 w 272239"/>
                <a:gd name="connsiteY1" fmla="*/ 0 h 550504"/>
                <a:gd name="connsiteX0" fmla="*/ 156974 w 188052"/>
                <a:gd name="connsiteY0" fmla="*/ 381424 h 381424"/>
                <a:gd name="connsiteX1" fmla="*/ 0 w 188052"/>
                <a:gd name="connsiteY1" fmla="*/ 0 h 381424"/>
                <a:gd name="connsiteX0" fmla="*/ 156974 w 156974"/>
                <a:gd name="connsiteY0" fmla="*/ 381424 h 381424"/>
                <a:gd name="connsiteX1" fmla="*/ 0 w 156974"/>
                <a:gd name="connsiteY1" fmla="*/ 0 h 381424"/>
                <a:gd name="connsiteX0" fmla="*/ 156974 w 156974"/>
                <a:gd name="connsiteY0" fmla="*/ 414300 h 414300"/>
                <a:gd name="connsiteX1" fmla="*/ 0 w 156974"/>
                <a:gd name="connsiteY1" fmla="*/ 0 h 414300"/>
                <a:gd name="connsiteX0" fmla="*/ 156974 w 156974"/>
                <a:gd name="connsiteY0" fmla="*/ 414300 h 414300"/>
                <a:gd name="connsiteX1" fmla="*/ 0 w 156974"/>
                <a:gd name="connsiteY1" fmla="*/ 0 h 414300"/>
              </a:gdLst>
              <a:ahLst/>
              <a:cxnLst>
                <a:cxn ang="0">
                  <a:pos x="connsiteX0" y="connsiteY0"/>
                </a:cxn>
                <a:cxn ang="0">
                  <a:pos x="connsiteX1" y="connsiteY1"/>
                </a:cxn>
              </a:cxnLst>
              <a:rect l="l" t="t" r="r" b="b"/>
              <a:pathLst>
                <a:path w="156974" h="414300">
                  <a:moveTo>
                    <a:pt x="156974" y="414300"/>
                  </a:moveTo>
                  <a:cubicBezTo>
                    <a:pt x="61129" y="329137"/>
                    <a:pt x="25506" y="176441"/>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65" name="グループ化 64"/>
          <p:cNvGrpSpPr/>
          <p:nvPr/>
        </p:nvGrpSpPr>
        <p:grpSpPr>
          <a:xfrm>
            <a:off x="3497716" y="5895714"/>
            <a:ext cx="754190" cy="631352"/>
            <a:chOff x="-4245920" y="-1788055"/>
            <a:chExt cx="671056" cy="499690"/>
          </a:xfrm>
        </p:grpSpPr>
        <mc:AlternateContent xmlns:mc="http://schemas.openxmlformats.org/markup-compatibility/2006" xmlns:a14="http://schemas.microsoft.com/office/drawing/2010/main">
          <mc:Choice Requires="a14">
            <p:sp>
              <p:nvSpPr>
                <p:cNvPr id="68" name="フローチャート : 代替処理 67"/>
                <p:cNvSpPr/>
                <p:nvPr/>
              </p:nvSpPr>
              <p:spPr>
                <a:xfrm>
                  <a:off x="-4096105" y="-1477020"/>
                  <a:ext cx="521241"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ja-JP" sz="1400" b="0" i="1" dirty="0" smtClean="0">
                            <a:effectLst/>
                            <a:latin typeface="Cambria Math"/>
                          </a:rPr>
                          <m:t>𝑚</m:t>
                        </m:r>
                        <m:r>
                          <a:rPr lang="en-US" altLang="ja-JP" sz="1400" i="1" dirty="0" smtClean="0">
                            <a:effectLst/>
                            <a:latin typeface="Cambria Math"/>
                          </a:rPr>
                          <m:t>=</m:t>
                        </m:r>
                        <m:r>
                          <a:rPr lang="en-US" altLang="ja-JP" sz="1400" b="0" i="1" dirty="0" smtClean="0">
                            <a:effectLst/>
                            <a:latin typeface="Cambria Math"/>
                          </a:rPr>
                          <m:t>1</m:t>
                        </m:r>
                      </m:oMath>
                    </m:oMathPara>
                  </a14:m>
                  <a:endParaRPr lang="en-US" altLang="ja-JP" sz="1400" b="0" dirty="0">
                    <a:effectLst/>
                  </a:endParaRPr>
                </a:p>
              </p:txBody>
            </p:sp>
          </mc:Choice>
          <mc:Fallback xmlns="">
            <p:sp>
              <p:nvSpPr>
                <p:cNvPr id="68" name="フローチャート : 代替処理 67"/>
                <p:cNvSpPr>
                  <a:spLocks noRot="1" noChangeAspect="1" noMove="1" noResize="1" noEditPoints="1" noAdjustHandles="1" noChangeArrowheads="1" noChangeShapeType="1" noTextEdit="1"/>
                </p:cNvSpPr>
                <p:nvPr/>
              </p:nvSpPr>
              <p:spPr>
                <a:xfrm>
                  <a:off x="-4096105" y="-1477020"/>
                  <a:ext cx="521241" cy="188655"/>
                </a:xfrm>
                <a:prstGeom prst="flowChartAlternateProcess">
                  <a:avLst/>
                </a:prstGeom>
                <a:blipFill rotWithShape="1">
                  <a:blip r:embed="rId24"/>
                  <a:stretch>
                    <a:fillRect r="-2041"/>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69" name="フリーフォーム 68"/>
            <p:cNvSpPr/>
            <p:nvPr/>
          </p:nvSpPr>
          <p:spPr>
            <a:xfrm>
              <a:off x="-4245920" y="-1788055"/>
              <a:ext cx="172037" cy="331985"/>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 name="connsiteX0" fmla="*/ 296167 w 296167"/>
                <a:gd name="connsiteY0" fmla="*/ 0 h 219747"/>
                <a:gd name="connsiteX1" fmla="*/ 0 w 296167"/>
                <a:gd name="connsiteY1" fmla="*/ 219747 h 219747"/>
                <a:gd name="connsiteX0" fmla="*/ 158905 w 158905"/>
                <a:gd name="connsiteY0" fmla="*/ 319194 h 330563"/>
                <a:gd name="connsiteX1" fmla="*/ 0 w 158905"/>
                <a:gd name="connsiteY1" fmla="*/ 57535 h 330563"/>
                <a:gd name="connsiteX0" fmla="*/ 21066 w 145496"/>
                <a:gd name="connsiteY0" fmla="*/ 408980 h 418899"/>
                <a:gd name="connsiteX1" fmla="*/ 130885 w 145496"/>
                <a:gd name="connsiteY1" fmla="*/ 51039 h 418899"/>
                <a:gd name="connsiteX0" fmla="*/ 0 w 144169"/>
                <a:gd name="connsiteY0" fmla="*/ 428955 h 428955"/>
                <a:gd name="connsiteX1" fmla="*/ 109819 w 144169"/>
                <a:gd name="connsiteY1" fmla="*/ 71014 h 428955"/>
                <a:gd name="connsiteX0" fmla="*/ 0 w 123964"/>
                <a:gd name="connsiteY0" fmla="*/ 357941 h 357941"/>
                <a:gd name="connsiteX1" fmla="*/ 109819 w 123964"/>
                <a:gd name="connsiteY1" fmla="*/ 0 h 357941"/>
                <a:gd name="connsiteX0" fmla="*/ 0 w 119847"/>
                <a:gd name="connsiteY0" fmla="*/ 357941 h 357941"/>
                <a:gd name="connsiteX1" fmla="*/ 109819 w 119847"/>
                <a:gd name="connsiteY1" fmla="*/ 0 h 357941"/>
                <a:gd name="connsiteX0" fmla="*/ 247837 w 272239"/>
                <a:gd name="connsiteY0" fmla="*/ 550504 h 550504"/>
                <a:gd name="connsiteX1" fmla="*/ 0 w 272239"/>
                <a:gd name="connsiteY1" fmla="*/ 0 h 550504"/>
                <a:gd name="connsiteX0" fmla="*/ 156974 w 188052"/>
                <a:gd name="connsiteY0" fmla="*/ 381424 h 381424"/>
                <a:gd name="connsiteX1" fmla="*/ 0 w 188052"/>
                <a:gd name="connsiteY1" fmla="*/ 0 h 381424"/>
                <a:gd name="connsiteX0" fmla="*/ 156974 w 156974"/>
                <a:gd name="connsiteY0" fmla="*/ 381424 h 381424"/>
                <a:gd name="connsiteX1" fmla="*/ 0 w 156974"/>
                <a:gd name="connsiteY1" fmla="*/ 0 h 381424"/>
                <a:gd name="connsiteX0" fmla="*/ 156974 w 156974"/>
                <a:gd name="connsiteY0" fmla="*/ 414300 h 414300"/>
                <a:gd name="connsiteX1" fmla="*/ 0 w 156974"/>
                <a:gd name="connsiteY1" fmla="*/ 0 h 414300"/>
                <a:gd name="connsiteX0" fmla="*/ 156974 w 156974"/>
                <a:gd name="connsiteY0" fmla="*/ 414300 h 414300"/>
                <a:gd name="connsiteX1" fmla="*/ 0 w 156974"/>
                <a:gd name="connsiteY1" fmla="*/ 0 h 414300"/>
              </a:gdLst>
              <a:ahLst/>
              <a:cxnLst>
                <a:cxn ang="0">
                  <a:pos x="connsiteX0" y="connsiteY0"/>
                </a:cxn>
                <a:cxn ang="0">
                  <a:pos x="connsiteX1" y="connsiteY1"/>
                </a:cxn>
              </a:cxnLst>
              <a:rect l="l" t="t" r="r" b="b"/>
              <a:pathLst>
                <a:path w="156974" h="414300">
                  <a:moveTo>
                    <a:pt x="156974" y="414300"/>
                  </a:moveTo>
                  <a:cubicBezTo>
                    <a:pt x="61129" y="329137"/>
                    <a:pt x="25506" y="176441"/>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sp>
        <p:nvSpPr>
          <p:cNvPr id="90" name="円形吹き出し 89"/>
          <p:cNvSpPr/>
          <p:nvPr/>
        </p:nvSpPr>
        <p:spPr>
          <a:xfrm>
            <a:off x="6300192" y="2705285"/>
            <a:ext cx="1339918" cy="581731"/>
          </a:xfrm>
          <a:prstGeom prst="wedgeEllipseCallout">
            <a:avLst>
              <a:gd name="adj1" fmla="val -44827"/>
              <a:gd name="adj2" fmla="val -8922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ここは無視！</a:t>
            </a:r>
          </a:p>
        </p:txBody>
      </p:sp>
      <p:sp>
        <p:nvSpPr>
          <p:cNvPr id="91" name="円形吹き出し 90"/>
          <p:cNvSpPr/>
          <p:nvPr/>
        </p:nvSpPr>
        <p:spPr>
          <a:xfrm>
            <a:off x="4788024" y="4855041"/>
            <a:ext cx="1339918" cy="581731"/>
          </a:xfrm>
          <a:prstGeom prst="wedgeEllipseCallout">
            <a:avLst>
              <a:gd name="adj1" fmla="val -75574"/>
              <a:gd name="adj2" fmla="val -39130"/>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ここも無視！</a:t>
            </a:r>
          </a:p>
        </p:txBody>
      </p:sp>
      <mc:AlternateContent xmlns:mc="http://schemas.openxmlformats.org/markup-compatibility/2006" xmlns:a14="http://schemas.microsoft.com/office/drawing/2010/main">
        <mc:Choice Requires="a14">
          <p:sp>
            <p:nvSpPr>
              <p:cNvPr id="92" name="テキスト ボックス 91"/>
              <p:cNvSpPr txBox="1"/>
              <p:nvPr/>
            </p:nvSpPr>
            <p:spPr>
              <a:xfrm>
                <a:off x="339184" y="3118816"/>
                <a:ext cx="910570" cy="369332"/>
              </a:xfrm>
              <a:prstGeom prst="rect">
                <a:avLst/>
              </a:prstGeom>
              <a:solidFill>
                <a:schemeClr val="bg1"/>
              </a:solid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effectLst/>
                          <a:latin typeface="Cambria Math"/>
                        </a:rPr>
                        <m:t>𝑛</m:t>
                      </m:r>
                      <m:r>
                        <a:rPr kumimoji="1" lang="en-US" altLang="ja-JP" i="1" dirty="0" smtClean="0">
                          <a:effectLst/>
                          <a:latin typeface="Cambria Math"/>
                        </a:rPr>
                        <m:t>(</m:t>
                      </m:r>
                      <m:r>
                        <a:rPr kumimoji="1" lang="en-US" altLang="ja-JP" i="1" dirty="0" err="1" smtClean="0">
                          <a:effectLst/>
                          <a:latin typeface="Cambria Math"/>
                        </a:rPr>
                        <m:t>𝑥</m:t>
                      </m:r>
                      <m:r>
                        <a:rPr kumimoji="1" lang="en-US" altLang="ja-JP" i="1" dirty="0" err="1" smtClean="0">
                          <a:effectLst/>
                          <a:latin typeface="Cambria Math"/>
                        </a:rPr>
                        <m:t>,0)</m:t>
                      </m:r>
                    </m:oMath>
                  </m:oMathPara>
                </a14:m>
                <a:endParaRPr kumimoji="1" lang="ja-JP" altLang="en-US" dirty="0">
                  <a:effectLst/>
                  <a:latin typeface="Cambria Math" panose="02040503050406030204" pitchFamily="18" charset="0"/>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339184" y="3118816"/>
                <a:ext cx="910570" cy="369332"/>
              </a:xfrm>
              <a:prstGeom prst="rect">
                <a:avLst/>
              </a:prstGeom>
              <a:blipFill rotWithShape="1">
                <a:blip r:embed="rId25"/>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390549" y="2492896"/>
                <a:ext cx="941091" cy="338554"/>
              </a:xfrm>
              <a:prstGeom prst="rect">
                <a:avLst/>
              </a:prstGeom>
            </p:spPr>
            <p:txBody>
              <a:bodyPr wrap="none">
                <a:spAutoFit/>
              </a:bodyPr>
              <a:lstStyle/>
              <a:p>
                <a:pPr marL="0" lvl="1"/>
                <a14:m>
                  <m:oMathPara xmlns:m="http://schemas.openxmlformats.org/officeDocument/2006/math">
                    <m:oMathParaPr>
                      <m:jc m:val="centerGroup"/>
                    </m:oMathParaPr>
                    <m:oMath xmlns:m="http://schemas.openxmlformats.org/officeDocument/2006/math">
                      <m:r>
                        <a:rPr lang="en-US" altLang="ja-JP" sz="1600" b="0" i="1" smtClean="0">
                          <a:latin typeface="Cambria Math"/>
                        </a:rPr>
                        <m:t>𝑡</m:t>
                      </m:r>
                      <m:r>
                        <a:rPr lang="en-US" altLang="ja-JP" sz="1600" b="0" i="1" smtClean="0">
                          <a:latin typeface="Cambria Math"/>
                        </a:rPr>
                        <m:t>=0[</m:t>
                      </m:r>
                      <m:r>
                        <m:rPr>
                          <m:sty m:val="p"/>
                        </m:rPr>
                        <a:rPr lang="en-US" altLang="ja-JP" sz="1600" b="0" i="0" smtClean="0">
                          <a:latin typeface="Cambria Math"/>
                        </a:rPr>
                        <m:t>s</m:t>
                      </m:r>
                      <m:r>
                        <a:rPr lang="en-US" altLang="ja-JP" sz="1600" b="0" i="1" smtClean="0">
                          <a:latin typeface="Cambria Math"/>
                        </a:rPr>
                        <m:t>]</m:t>
                      </m:r>
                    </m:oMath>
                  </m:oMathPara>
                </a14:m>
                <a:endParaRPr lang="en-US" altLang="ja-JP" sz="1600" dirty="0">
                  <a:latin typeface="Cambria Math" panose="02040503050406030204" pitchFamily="18" charset="0"/>
                  <a:ea typeface="Cambria Math" panose="02040503050406030204" pitchFamily="18"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390549" y="2492896"/>
                <a:ext cx="941091" cy="338554"/>
              </a:xfrm>
              <a:prstGeom prst="rect">
                <a:avLst/>
              </a:prstGeom>
              <a:blipFill rotWithShape="1">
                <a:blip r:embed="rId26"/>
                <a:stretch>
                  <a:fillRect b="-1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角丸四角形 92"/>
              <p:cNvSpPr/>
              <p:nvPr/>
            </p:nvSpPr>
            <p:spPr>
              <a:xfrm>
                <a:off x="251520" y="764704"/>
                <a:ext cx="8640960" cy="1664226"/>
              </a:xfrm>
              <a:prstGeom prst="roundRect">
                <a:avLst>
                  <a:gd name="adj" fmla="val 5932"/>
                </a:avLst>
              </a:prstGeom>
              <a:solidFill>
                <a:schemeClr val="bg1"/>
              </a:solidFill>
              <a:ln w="25400">
                <a:solidFill>
                  <a:schemeClr val="accent1"/>
                </a:solidFill>
              </a:ln>
            </p:spPr>
            <p:txBody>
              <a:bodyPr wrap="square">
                <a:spAutoFit/>
              </a:bodyPr>
              <a:lstStyle/>
              <a:p>
                <a:r>
                  <a:rPr lang="ja-JP" altLang="en-US" dirty="0"/>
                  <a:t>矩形のフーリエ級数展開</a:t>
                </a:r>
                <a:endParaRPr lang="en-US" altLang="ja-JP" dirty="0"/>
              </a:p>
              <a:p>
                <a:pPr lvl="1"/>
                <a14:m>
                  <m:oMathPara xmlns:m="http://schemas.openxmlformats.org/officeDocument/2006/math">
                    <m:oMathParaPr>
                      <m:jc m:val="left"/>
                    </m:oMathParaPr>
                    <m:oMath xmlns:m="http://schemas.openxmlformats.org/officeDocument/2006/math">
                      <m:r>
                        <a:rPr lang="en-US" altLang="ja-JP" i="1">
                          <a:latin typeface="Cambria Math"/>
                        </a:rPr>
                        <m:t>𝑛</m:t>
                      </m:r>
                      <m:d>
                        <m:dPr>
                          <m:ctrlPr>
                            <a:rPr lang="en-US" altLang="ja-JP" i="1">
                              <a:latin typeface="Cambria Math" panose="02040503050406030204" pitchFamily="18" charset="0"/>
                            </a:rPr>
                          </m:ctrlPr>
                        </m:dPr>
                        <m:e>
                          <m:r>
                            <a:rPr lang="en-US" altLang="ja-JP" i="1">
                              <a:latin typeface="Cambria Math"/>
                            </a:rPr>
                            <m:t>𝑥</m:t>
                          </m:r>
                          <m:r>
                            <a:rPr lang="en-US" altLang="ja-JP" i="1">
                              <a:latin typeface="Cambria Math"/>
                            </a:rPr>
                            <m:t>,</m:t>
                          </m:r>
                          <m:r>
                            <a:rPr lang="en-US" altLang="ja-JP" i="1">
                              <a:latin typeface="Cambria Math"/>
                            </a:rPr>
                            <m:t>𝑡</m:t>
                          </m:r>
                        </m:e>
                      </m:d>
                      <m:r>
                        <a:rPr lang="en-US" altLang="ja-JP" i="1">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𝑎</m:t>
                          </m:r>
                        </m:e>
                        <m:sub>
                          <m:r>
                            <a:rPr lang="en-US" altLang="ja-JP" b="0" i="1" smtClean="0">
                              <a:latin typeface="Cambria Math"/>
                            </a:rPr>
                            <m:t>0</m:t>
                          </m:r>
                        </m:sub>
                      </m:sSub>
                      <m:r>
                        <a:rPr lang="en-US" altLang="ja-JP" b="0" i="1" smtClean="0">
                          <a:latin typeface="Cambria Math"/>
                        </a:rPr>
                        <m:t>+</m:t>
                      </m:r>
                      <m:f>
                        <m:fPr>
                          <m:ctrlPr>
                            <a:rPr lang="en-US" altLang="ja-JP" b="0" i="1" smtClean="0">
                              <a:latin typeface="Cambria Math" panose="02040503050406030204" pitchFamily="18" charset="0"/>
                            </a:rPr>
                          </m:ctrlPr>
                        </m:fPr>
                        <m:num>
                          <m:r>
                            <a:rPr lang="en-US" altLang="ja-JP" b="0" i="1" smtClean="0">
                              <a:latin typeface="Cambria Math"/>
                            </a:rPr>
                            <m:t>4</m:t>
                          </m:r>
                          <m:sSub>
                            <m:sSubPr>
                              <m:ctrlPr>
                                <a:rPr lang="en-US" altLang="ja-JP" b="0" i="1" smtClean="0">
                                  <a:latin typeface="Cambria Math" panose="02040503050406030204" pitchFamily="18" charset="0"/>
                                </a:rPr>
                              </m:ctrlPr>
                            </m:sSubPr>
                            <m:e>
                              <m:r>
                                <a:rPr lang="en-US" altLang="ja-JP" b="0" i="1" smtClean="0">
                                  <a:latin typeface="Cambria Math"/>
                                </a:rPr>
                                <m:t>𝑎</m:t>
                              </m:r>
                            </m:e>
                            <m:sub>
                              <m:r>
                                <a:rPr lang="en-US" altLang="ja-JP" b="0" i="1" smtClean="0">
                                  <a:latin typeface="Cambria Math"/>
                                </a:rPr>
                                <m:t>0</m:t>
                              </m:r>
                            </m:sub>
                          </m:sSub>
                        </m:num>
                        <m:den>
                          <m:r>
                            <m:rPr>
                              <m:sty m:val="p"/>
                            </m:rPr>
                            <a:rPr lang="en-US" altLang="ja-JP" b="0" i="1" smtClean="0">
                              <a:latin typeface="Cambria Math"/>
                            </a:rPr>
                            <m:t>π</m:t>
                          </m:r>
                        </m:den>
                      </m:f>
                      <m:nary>
                        <m:naryPr>
                          <m:chr m:val="∑"/>
                          <m:ctrlPr>
                            <a:rPr lang="en-US" altLang="ja-JP" i="1">
                              <a:latin typeface="Cambria Math" panose="02040503050406030204" pitchFamily="18" charset="0"/>
                            </a:rPr>
                          </m:ctrlPr>
                        </m:naryPr>
                        <m:sub>
                          <m:r>
                            <a:rPr lang="en-US" altLang="ja-JP" b="0" i="1" smtClean="0">
                              <a:latin typeface="Cambria Math"/>
                            </a:rPr>
                            <m:t>𝑚</m:t>
                          </m:r>
                          <m:r>
                            <a:rPr lang="en-US" altLang="ja-JP" i="1">
                              <a:latin typeface="Cambria Math"/>
                            </a:rPr>
                            <m:t>=</m:t>
                          </m:r>
                          <m:r>
                            <a:rPr lang="en-US" altLang="ja-JP" b="0" i="1" smtClean="0">
                              <a:latin typeface="Cambria Math"/>
                            </a:rPr>
                            <m:t>0</m:t>
                          </m:r>
                        </m:sub>
                        <m:sup>
                          <m:r>
                            <a:rPr lang="en-US" altLang="ja-JP" i="1">
                              <a:latin typeface="Cambria Math"/>
                              <a:ea typeface="Cambria Math"/>
                            </a:rPr>
                            <m:t>∞</m:t>
                          </m:r>
                        </m:sup>
                        <m:e>
                          <m:f>
                            <m:fPr>
                              <m:ctrlPr>
                                <a:rPr lang="en-US" altLang="ja-JP" b="0" i="1" smtClean="0">
                                  <a:latin typeface="Cambria Math" panose="02040503050406030204" pitchFamily="18" charset="0"/>
                                  <a:ea typeface="Cambria Math"/>
                                </a:rPr>
                              </m:ctrlPr>
                            </m:fPr>
                            <m:num>
                              <m:r>
                                <a:rPr lang="en-US" altLang="ja-JP" b="0" i="0" smtClean="0">
                                  <a:latin typeface="Cambria Math"/>
                                  <a:ea typeface="Cambria Math"/>
                                </a:rPr>
                                <m:t>1</m:t>
                              </m:r>
                            </m:num>
                            <m:den>
                              <m:r>
                                <a:rPr lang="en-US" altLang="ja-JP" b="0" i="0" smtClean="0">
                                  <a:latin typeface="Cambria Math"/>
                                  <a:ea typeface="Cambria Math"/>
                                </a:rPr>
                                <m:t>2</m:t>
                              </m:r>
                              <m:r>
                                <a:rPr lang="en-US" altLang="ja-JP" b="0" i="1" smtClean="0">
                                  <a:latin typeface="Cambria Math"/>
                                  <a:ea typeface="Cambria Math"/>
                                </a:rPr>
                                <m:t>𝑚</m:t>
                              </m:r>
                              <m:r>
                                <a:rPr lang="en-US" altLang="ja-JP" b="0" i="0" smtClean="0">
                                  <a:latin typeface="Cambria Math"/>
                                  <a:ea typeface="Cambria Math"/>
                                </a:rPr>
                                <m:t>+1</m:t>
                              </m:r>
                            </m:den>
                          </m:f>
                          <m:func>
                            <m:funcPr>
                              <m:ctrlPr>
                                <a:rPr lang="en-US" altLang="ja-JP" b="0" i="1" smtClean="0">
                                  <a:latin typeface="Cambria Math" panose="02040503050406030204" pitchFamily="18" charset="0"/>
                                </a:rPr>
                              </m:ctrlPr>
                            </m:funcPr>
                            <m:fName>
                              <m:r>
                                <a:rPr lang="en-US" altLang="ja-JP" b="0" i="0" smtClean="0">
                                  <a:latin typeface="Cambria Math"/>
                                </a:rPr>
                                <m:t> </m:t>
                              </m:r>
                              <m:r>
                                <m:rPr>
                                  <m:sty m:val="p"/>
                                </m:rPr>
                                <a:rPr lang="en-US" altLang="ja-JP" b="0" i="0" smtClean="0">
                                  <a:latin typeface="Cambria Math"/>
                                </a:rPr>
                                <m:t>sin</m:t>
                              </m:r>
                            </m:fName>
                            <m:e>
                              <m:d>
                                <m:dPr>
                                  <m:ctrlPr>
                                    <a:rPr lang="en-US" altLang="ja-JP" b="0" i="1">
                                      <a:latin typeface="Cambria Math" panose="02040503050406030204" pitchFamily="18" charset="0"/>
                                    </a:rPr>
                                  </m:ctrlPr>
                                </m:dPr>
                                <m:e>
                                  <m:r>
                                    <a:rPr lang="en-US" altLang="ja-JP" b="0" i="1" smtClean="0">
                                      <a:latin typeface="Cambria Math"/>
                                    </a:rPr>
                                    <m:t>2</m:t>
                                  </m:r>
                                  <m:r>
                                    <a:rPr lang="ja-JP" altLang="en-US" b="0" i="1" smtClean="0">
                                      <a:latin typeface="Cambria Math"/>
                                    </a:rPr>
                                    <m:t>𝜋</m:t>
                                  </m:r>
                                  <m:d>
                                    <m:dPr>
                                      <m:ctrlPr>
                                        <a:rPr lang="en-US" altLang="ja-JP" b="0" i="1" smtClean="0">
                                          <a:latin typeface="Cambria Math" panose="02040503050406030204" pitchFamily="18" charset="0"/>
                                        </a:rPr>
                                      </m:ctrlPr>
                                    </m:dPr>
                                    <m:e>
                                      <m:r>
                                        <a:rPr lang="en-US" altLang="ja-JP" b="0" i="1" smtClean="0">
                                          <a:latin typeface="Cambria Math"/>
                                        </a:rPr>
                                        <m:t>2</m:t>
                                      </m:r>
                                      <m:r>
                                        <a:rPr lang="en-US" altLang="ja-JP" b="0" i="1" smtClean="0">
                                          <a:latin typeface="Cambria Math"/>
                                        </a:rPr>
                                        <m:t>𝑚</m:t>
                                      </m:r>
                                      <m:r>
                                        <a:rPr lang="en-US" altLang="ja-JP" b="0" i="1" smtClean="0">
                                          <a:latin typeface="Cambria Math"/>
                                        </a:rPr>
                                        <m:t>+1</m:t>
                                      </m:r>
                                    </m:e>
                                  </m:d>
                                  <m:f>
                                    <m:fPr>
                                      <m:ctrlPr>
                                        <a:rPr lang="en-US" altLang="ja-JP" b="0" i="1" smtClean="0">
                                          <a:latin typeface="Cambria Math" panose="02040503050406030204" pitchFamily="18" charset="0"/>
                                        </a:rPr>
                                      </m:ctrlPr>
                                    </m:fPr>
                                    <m:num>
                                      <m:r>
                                        <a:rPr lang="en-US" altLang="ja-JP" i="1">
                                          <a:latin typeface="Cambria Math"/>
                                        </a:rPr>
                                        <m:t>𝑥</m:t>
                                      </m:r>
                                    </m:num>
                                    <m:den>
                                      <m:r>
                                        <a:rPr lang="en-US" altLang="ja-JP" b="0" i="1" smtClean="0">
                                          <a:latin typeface="Cambria Math"/>
                                        </a:rPr>
                                        <m:t>𝐿</m:t>
                                      </m:r>
                                    </m:den>
                                  </m:f>
                                </m:e>
                              </m:d>
                            </m:e>
                          </m:func>
                          <m:r>
                            <m:rPr>
                              <m:sty m:val="p"/>
                            </m:rPr>
                            <a:rPr lang="en-US" altLang="ja-JP" b="0" i="0" smtClean="0">
                              <a:latin typeface="Cambria Math"/>
                            </a:rPr>
                            <m:t>exp</m:t>
                          </m:r>
                          <m:r>
                            <a:rPr lang="en-US" altLang="ja-JP" b="0" i="1" smtClean="0">
                              <a:latin typeface="Cambria Math"/>
                            </a:rPr>
                            <m:t>⁡(−</m:t>
                          </m:r>
                          <m:r>
                            <a:rPr lang="en-US" altLang="ja-JP" i="1">
                              <a:latin typeface="Cambria Math"/>
                            </a:rPr>
                            <m:t>𝑡</m:t>
                          </m:r>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𝜏</m:t>
                              </m:r>
                            </m:e>
                            <m:sub>
                              <m:r>
                                <a:rPr lang="en-US" altLang="ja-JP" b="0" i="1" smtClean="0">
                                  <a:latin typeface="Cambria Math"/>
                                </a:rPr>
                                <m:t>𝑚</m:t>
                              </m:r>
                            </m:sub>
                          </m:sSub>
                          <m:r>
                            <a:rPr lang="en-US" altLang="ja-JP" i="1">
                              <a:latin typeface="Cambria Math"/>
                            </a:rPr>
                            <m:t>)</m:t>
                          </m:r>
                        </m:e>
                      </m:nary>
                    </m:oMath>
                  </m:oMathPara>
                </a14:m>
                <a:endParaRPr lang="en-US" altLang="ja-JP" dirty="0"/>
              </a:p>
              <a:p>
                <a:pPr lvl="2"/>
                <a14:m>
                  <m:oMath xmlns:m="http://schemas.openxmlformats.org/officeDocument/2006/math">
                    <m:r>
                      <a:rPr lang="en-US" altLang="ja-JP" sz="1600" b="0" i="1" smtClean="0">
                        <a:latin typeface="Cambria Math"/>
                      </a:rPr>
                      <m:t>𝐿</m:t>
                    </m:r>
                    <m:r>
                      <a:rPr lang="en-US" altLang="ja-JP" sz="1600" b="0" i="1" smtClean="0">
                        <a:latin typeface="Cambria Math"/>
                      </a:rPr>
                      <m:t>=4</m:t>
                    </m:r>
                    <m:d>
                      <m:dPr>
                        <m:begChr m:val="["/>
                        <m:endChr m:val="]"/>
                        <m:ctrlPr>
                          <a:rPr lang="en-US" altLang="ja-JP" sz="1600" b="0" i="1" smtClean="0">
                            <a:latin typeface="Cambria Math" panose="02040503050406030204" pitchFamily="18" charset="0"/>
                          </a:rPr>
                        </m:ctrlPr>
                      </m:dPr>
                      <m:e>
                        <m:r>
                          <m:rPr>
                            <m:sty m:val="p"/>
                          </m:rPr>
                          <a:rPr lang="en-US" altLang="ja-JP" sz="1600" b="0" i="0" smtClean="0">
                            <a:latin typeface="Cambria Math"/>
                          </a:rPr>
                          <m:t>m</m:t>
                        </m:r>
                      </m:e>
                    </m:d>
                    <m:r>
                      <a:rPr lang="en-US" altLang="ja-JP" sz="1600" b="0" i="1" smtClean="0">
                        <a:latin typeface="Cambria Math"/>
                      </a:rPr>
                      <m:t>,  1/</m:t>
                    </m:r>
                    <m:sSub>
                      <m:sSubPr>
                        <m:ctrlPr>
                          <a:rPr lang="en-US" altLang="ja-JP" sz="1600" b="0" i="1" smtClean="0">
                            <a:latin typeface="Cambria Math" panose="02040503050406030204" pitchFamily="18" charset="0"/>
                          </a:rPr>
                        </m:ctrlPr>
                      </m:sSubPr>
                      <m:e>
                        <m:r>
                          <a:rPr lang="en-US" altLang="ja-JP" sz="1600" b="0" i="1" smtClean="0">
                            <a:latin typeface="Cambria Math"/>
                          </a:rPr>
                          <m:t>𝜏</m:t>
                        </m:r>
                      </m:e>
                      <m:sub>
                        <m:r>
                          <a:rPr lang="en-US" altLang="ja-JP" sz="1600" b="0" i="1" smtClean="0">
                            <a:latin typeface="Cambria Math"/>
                          </a:rPr>
                          <m:t>𝑚</m:t>
                        </m:r>
                      </m:sub>
                    </m:sSub>
                    <m:r>
                      <a:rPr lang="en-US" altLang="ja-JP" sz="1600" b="0" i="1" smtClean="0">
                        <a:latin typeface="Cambria Math"/>
                      </a:rPr>
                      <m:t>=4</m:t>
                    </m:r>
                    <m:sSup>
                      <m:sSupPr>
                        <m:ctrlPr>
                          <a:rPr lang="en-US" altLang="ja-JP" sz="1600" b="0" i="1" smtClean="0">
                            <a:latin typeface="Cambria Math" panose="02040503050406030204" pitchFamily="18" charset="0"/>
                          </a:rPr>
                        </m:ctrlPr>
                      </m:sSupPr>
                      <m:e>
                        <m:r>
                          <a:rPr lang="en-US" altLang="ja-JP" sz="1600" b="0" i="1" smtClean="0">
                            <a:latin typeface="Cambria Math"/>
                          </a:rPr>
                          <m:t>𝜋</m:t>
                        </m:r>
                      </m:e>
                      <m:sup>
                        <m:r>
                          <a:rPr lang="en-US" altLang="ja-JP" sz="1600" b="0" i="1" smtClean="0">
                            <a:latin typeface="Cambria Math"/>
                          </a:rPr>
                          <m:t>2</m:t>
                        </m:r>
                      </m:sup>
                    </m:sSup>
                    <m:sSup>
                      <m:sSupPr>
                        <m:ctrlPr>
                          <a:rPr lang="en-US" altLang="ja-JP" sz="1600" b="0" i="1" smtClean="0">
                            <a:latin typeface="Cambria Math" panose="02040503050406030204" pitchFamily="18" charset="0"/>
                          </a:rPr>
                        </m:ctrlPr>
                      </m:sSupPr>
                      <m:e>
                        <m:d>
                          <m:dPr>
                            <m:ctrlPr>
                              <a:rPr lang="en-US" altLang="ja-JP" sz="1600" b="0" i="1" smtClean="0">
                                <a:latin typeface="Cambria Math" panose="02040503050406030204" pitchFamily="18" charset="0"/>
                              </a:rPr>
                            </m:ctrlPr>
                          </m:dPr>
                          <m:e>
                            <m:r>
                              <a:rPr lang="en-US" altLang="ja-JP" sz="1600" b="0" i="1" smtClean="0">
                                <a:latin typeface="Cambria Math"/>
                              </a:rPr>
                              <m:t>2</m:t>
                            </m:r>
                            <m:r>
                              <a:rPr lang="en-US" altLang="ja-JP" sz="1600" b="0" i="1" smtClean="0">
                                <a:latin typeface="Cambria Math"/>
                              </a:rPr>
                              <m:t>𝑚</m:t>
                            </m:r>
                            <m:r>
                              <a:rPr lang="en-US" altLang="ja-JP" sz="1600" b="0" i="1" smtClean="0">
                                <a:latin typeface="Cambria Math"/>
                              </a:rPr>
                              <m:t>−1</m:t>
                            </m:r>
                          </m:e>
                        </m:d>
                      </m:e>
                      <m:sup>
                        <m:r>
                          <a:rPr lang="en-US" altLang="ja-JP" sz="1600" b="0" i="1" smtClean="0">
                            <a:latin typeface="Cambria Math"/>
                          </a:rPr>
                          <m:t>2</m:t>
                        </m:r>
                      </m:sup>
                    </m:sSup>
                    <m:sSub>
                      <m:sSubPr>
                        <m:ctrlPr>
                          <a:rPr lang="en-US" altLang="ja-JP" sz="1600" b="0" i="1" smtClean="0">
                            <a:latin typeface="Cambria Math" panose="02040503050406030204" pitchFamily="18" charset="0"/>
                          </a:rPr>
                        </m:ctrlPr>
                      </m:sSubPr>
                      <m:e>
                        <m:r>
                          <a:rPr lang="en-US" altLang="ja-JP" sz="1600" b="0" i="1" smtClean="0">
                            <a:latin typeface="Cambria Math"/>
                          </a:rPr>
                          <m:t>𝐷</m:t>
                        </m:r>
                      </m:e>
                      <m:sub>
                        <m:r>
                          <a:rPr lang="en-US" altLang="ja-JP" sz="1600" b="0" i="1" smtClean="0">
                            <a:latin typeface="Cambria Math"/>
                          </a:rPr>
                          <m:t>𝑥</m:t>
                        </m:r>
                      </m:sub>
                    </m:sSub>
                    <m:r>
                      <a:rPr lang="en-US" altLang="ja-JP" sz="1600" b="0" i="1" smtClean="0">
                        <a:latin typeface="Cambria Math"/>
                      </a:rPr>
                      <m:t>/</m:t>
                    </m:r>
                    <m:sSup>
                      <m:sSupPr>
                        <m:ctrlPr>
                          <a:rPr lang="en-US" altLang="ja-JP" sz="1600" b="0" i="1" smtClean="0">
                            <a:latin typeface="Cambria Math" panose="02040503050406030204" pitchFamily="18" charset="0"/>
                          </a:rPr>
                        </m:ctrlPr>
                      </m:sSupPr>
                      <m:e>
                        <m:r>
                          <a:rPr lang="en-US" altLang="ja-JP" sz="1600" b="0" i="1" smtClean="0">
                            <a:latin typeface="Cambria Math"/>
                          </a:rPr>
                          <m:t>𝐿</m:t>
                        </m:r>
                      </m:e>
                      <m:sup>
                        <m:r>
                          <a:rPr lang="en-US" altLang="ja-JP" sz="1600" b="0" i="1" smtClean="0">
                            <a:latin typeface="Cambria Math"/>
                          </a:rPr>
                          <m:t>2</m:t>
                        </m:r>
                      </m:sup>
                    </m:sSup>
                  </m:oMath>
                </a14:m>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a:rPr>
                          <m:t>𝐷</m:t>
                        </m:r>
                      </m:e>
                      <m:sub>
                        <m:r>
                          <a:rPr lang="en-US" altLang="ja-JP" sz="1600" i="1">
                            <a:latin typeface="Cambria Math"/>
                          </a:rPr>
                          <m:t>𝑥</m:t>
                        </m:r>
                      </m:sub>
                    </m:sSub>
                    <m:r>
                      <a:rPr lang="en-US" altLang="ja-JP" sz="1600" i="1" dirty="0">
                        <a:latin typeface="Cambria Math"/>
                        <a:ea typeface="Cambria Math" panose="02040503050406030204" pitchFamily="18" charset="0"/>
                      </a:rPr>
                      <m:t>=</m:t>
                    </m:r>
                    <m:r>
                      <a:rPr lang="en-US" altLang="ja-JP" sz="1600" i="1" dirty="0">
                        <a:latin typeface="Cambria Math"/>
                      </a:rPr>
                      <m:t>7.3×</m:t>
                    </m:r>
                    <m:sSup>
                      <m:sSupPr>
                        <m:ctrlPr>
                          <a:rPr lang="en-US" altLang="ja-JP" sz="1600" i="1" dirty="0">
                            <a:latin typeface="Cambria Math" panose="02040503050406030204" pitchFamily="18" charset="0"/>
                          </a:rPr>
                        </m:ctrlPr>
                      </m:sSupPr>
                      <m:e>
                        <m:r>
                          <a:rPr lang="en-US" altLang="ja-JP" sz="1600" i="1" dirty="0">
                            <a:latin typeface="Cambria Math"/>
                          </a:rPr>
                          <m:t>10</m:t>
                        </m:r>
                      </m:e>
                      <m:sup>
                        <m:r>
                          <a:rPr lang="en-US" altLang="ja-JP" sz="1600" i="1" dirty="0">
                            <a:latin typeface="Cambria Math"/>
                          </a:rPr>
                          <m:t>−6</m:t>
                        </m:r>
                      </m:sup>
                    </m:sSup>
                    <m:r>
                      <a:rPr lang="en-US" altLang="ja-JP" sz="1600" i="1" dirty="0">
                        <a:latin typeface="Cambria Math"/>
                      </a:rPr>
                      <m:t>[</m:t>
                    </m:r>
                    <m:sSup>
                      <m:sSupPr>
                        <m:ctrlPr>
                          <a:rPr lang="en-US" altLang="ja-JP" sz="1600" i="1" dirty="0">
                            <a:latin typeface="Cambria Math" panose="02040503050406030204" pitchFamily="18" charset="0"/>
                          </a:rPr>
                        </m:ctrlPr>
                      </m:sSupPr>
                      <m:e>
                        <m:r>
                          <m:rPr>
                            <m:sty m:val="p"/>
                          </m:rPr>
                          <a:rPr lang="en-US" altLang="ja-JP" sz="1600" dirty="0">
                            <a:latin typeface="Cambria Math"/>
                          </a:rPr>
                          <m:t>m</m:t>
                        </m:r>
                      </m:e>
                      <m:sup>
                        <m:r>
                          <a:rPr lang="en-US" altLang="ja-JP" sz="1600" dirty="0">
                            <a:latin typeface="Cambria Math"/>
                          </a:rPr>
                          <m:t>2</m:t>
                        </m:r>
                      </m:sup>
                    </m:sSup>
                    <m:r>
                      <a:rPr lang="en-US" altLang="ja-JP" sz="1600" dirty="0">
                        <a:latin typeface="Cambria Math"/>
                      </a:rPr>
                      <m:t>/</m:t>
                    </m:r>
                    <m:r>
                      <m:rPr>
                        <m:sty m:val="p"/>
                      </m:rPr>
                      <a:rPr lang="en-US" altLang="ja-JP" sz="1600" dirty="0">
                        <a:latin typeface="Cambria Math"/>
                      </a:rPr>
                      <m:t>s</m:t>
                    </m:r>
                    <m:r>
                      <a:rPr lang="en-US" altLang="ja-JP" sz="1600" i="1" dirty="0">
                        <a:latin typeface="Cambria Math"/>
                      </a:rPr>
                      <m:t>]</m:t>
                    </m:r>
                  </m:oMath>
                </a14:m>
                <a:r>
                  <a:rPr lang="en-US" altLang="ja-JP" sz="1600" dirty="0">
                    <a:latin typeface="Cambria Math" panose="02040503050406030204" pitchFamily="18" charset="0"/>
                    <a:ea typeface="Cambria Math" panose="02040503050406030204" pitchFamily="18" charset="0"/>
                  </a:rPr>
                  <a:t> </a:t>
                </a:r>
                <a:endParaRPr lang="en-US" altLang="ja-JP" sz="1600" dirty="0"/>
              </a:p>
              <a:p>
                <a:pPr lvl="2"/>
                <a:endParaRPr lang="en-US" altLang="ja-JP" sz="1600" dirty="0"/>
              </a:p>
            </p:txBody>
          </p:sp>
        </mc:Choice>
        <mc:Fallback xmlns="">
          <p:sp>
            <p:nvSpPr>
              <p:cNvPr id="93" name="角丸四角形 92"/>
              <p:cNvSpPr>
                <a:spLocks noRot="1" noChangeAspect="1" noMove="1" noResize="1" noEditPoints="1" noAdjustHandles="1" noChangeArrowheads="1" noChangeShapeType="1" noTextEdit="1"/>
              </p:cNvSpPr>
              <p:nvPr/>
            </p:nvSpPr>
            <p:spPr>
              <a:xfrm>
                <a:off x="251520" y="764704"/>
                <a:ext cx="8640960" cy="1664226"/>
              </a:xfrm>
              <a:prstGeom prst="roundRect">
                <a:avLst>
                  <a:gd name="adj" fmla="val 5932"/>
                </a:avLst>
              </a:prstGeom>
              <a:blipFill rotWithShape="1">
                <a:blip r:embed="rId27"/>
                <a:stretch>
                  <a:fillRect l="-70" t="-361"/>
                </a:stretch>
              </a:blipFill>
              <a:ln w="25400">
                <a:solidFill>
                  <a:schemeClr val="accent1"/>
                </a:solidFill>
              </a:ln>
            </p:spPr>
            <p:txBody>
              <a:bodyPr/>
              <a:lstStyle/>
              <a:p>
                <a:r>
                  <a:rPr lang="ja-JP" altLang="en-US">
                    <a:noFill/>
                  </a:rPr>
                  <a:t> </a:t>
                </a:r>
              </a:p>
            </p:txBody>
          </p:sp>
        </mc:Fallback>
      </mc:AlternateContent>
      <p:graphicFrame>
        <p:nvGraphicFramePr>
          <p:cNvPr id="55" name="グラフ all"/>
          <p:cNvGraphicFramePr/>
          <p:nvPr>
            <p:extLst>
              <p:ext uri="{D42A27DB-BD31-4B8C-83A1-F6EECF244321}">
                <p14:modId xmlns:p14="http://schemas.microsoft.com/office/powerpoint/2010/main" val="4294024503"/>
              </p:ext>
            </p:extLst>
          </p:nvPr>
        </p:nvGraphicFramePr>
        <p:xfrm>
          <a:off x="669113" y="2232000"/>
          <a:ext cx="7678800" cy="4104000"/>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33465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6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5"/>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0"/>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P spid="84" grpId="0" animBg="1"/>
      <p:bldP spid="90" grpId="0" animBg="1"/>
      <p:bldP spid="91" grpId="0" animBg="1"/>
      <p:bldP spid="9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拡散方程式を解く</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拡散方程式を解く</a:t>
            </a:r>
            <a:endParaRPr kumimoji="1" lang="ja-JP" altLang="en-US" dirty="0"/>
          </a:p>
        </p:txBody>
      </p:sp>
      <p:sp>
        <p:nvSpPr>
          <p:cNvPr id="4" name="Rectangle 1"/>
          <p:cNvSpPr>
            <a:spLocks noChangeArrowheads="1"/>
          </p:cNvSpPr>
          <p:nvPr/>
        </p:nvSpPr>
        <p:spPr bwMode="auto">
          <a:xfrm>
            <a:off x="251520" y="6180113"/>
            <a:ext cx="4320480" cy="6001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01</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ja-JP" altLang="en-US" sz="900" dirty="0">
                <a:latin typeface="+mn-ea"/>
                <a:cs typeface="メイリオ" pitchFamily="50" charset="-128"/>
              </a:rPr>
              <a:t>拡散係数</a:t>
            </a:r>
            <a:r>
              <a:rPr lang="ja-JP" altLang="ja-JP" sz="900" dirty="0">
                <a:solidFill>
                  <a:srgbClr val="333333"/>
                </a:solidFill>
                <a:latin typeface="+mn-ea"/>
                <a:cs typeface="メイリオ" pitchFamily="50" charset="-128"/>
              </a:rPr>
              <a:t>　</a:t>
            </a:r>
            <a:r>
              <a:rPr lang="ja-JP" altLang="en-US" sz="900" dirty="0">
                <a:solidFill>
                  <a:srgbClr val="333333"/>
                </a:solidFill>
                <a:latin typeface="+mn-ea"/>
                <a:cs typeface="メイリオ" pitchFamily="50" charset="-128"/>
                <a:hlinkClick r:id="rId3"/>
              </a:rPr>
              <a:t>米沢富美子</a:t>
            </a:r>
            <a:r>
              <a:rPr lang="en-US" altLang="ja-JP" sz="900" dirty="0">
                <a:solidFill>
                  <a:srgbClr val="333333"/>
                </a:solidFill>
                <a:latin typeface="+mn-ea"/>
                <a:cs typeface="メイリオ" pitchFamily="50" charset="-128"/>
                <a:hlinkClick r:id="rId3"/>
              </a:rPr>
              <a:t>(1986). 『</a:t>
            </a:r>
            <a:r>
              <a:rPr lang="ja-JP" altLang="en-US" sz="900" dirty="0">
                <a:solidFill>
                  <a:srgbClr val="333333"/>
                </a:solidFill>
                <a:latin typeface="+mn-ea"/>
                <a:cs typeface="メイリオ" pitchFamily="50" charset="-128"/>
                <a:hlinkClick r:id="rId3"/>
              </a:rPr>
              <a:t>ブラウン運動</a:t>
            </a:r>
            <a:r>
              <a:rPr lang="en-US" altLang="ja-JP" sz="900" dirty="0">
                <a:solidFill>
                  <a:srgbClr val="333333"/>
                </a:solidFill>
                <a:latin typeface="+mn-ea"/>
                <a:cs typeface="メイリオ" pitchFamily="50" charset="-128"/>
                <a:hlinkClick r:id="rId3"/>
              </a:rPr>
              <a:t>』</a:t>
            </a:r>
            <a:r>
              <a:rPr lang="ja-JP" altLang="en-US" sz="900" dirty="0">
                <a:solidFill>
                  <a:srgbClr val="333333"/>
                </a:solidFill>
                <a:latin typeface="+mn-ea"/>
                <a:cs typeface="メイリオ" pitchFamily="50" charset="-128"/>
                <a:hlinkClick r:id="rId3"/>
              </a:rPr>
              <a:t>共立出版</a:t>
            </a:r>
            <a:endParaRPr lang="ja-JP" altLang="ja-JP" dirty="0">
              <a:latin typeface="+mn-ea"/>
            </a:endParaRPr>
          </a:p>
          <a:p>
            <a:r>
              <a:rPr lang="ja-JP" altLang="en-US" sz="900" dirty="0">
                <a:latin typeface="+mn-ea"/>
                <a:cs typeface="メイリオ" pitchFamily="50" charset="-128"/>
              </a:rPr>
              <a:t>フーリエ級数展開　</a:t>
            </a:r>
            <a:r>
              <a:rPr lang="ja-JP" altLang="en-US" sz="900" dirty="0">
                <a:latin typeface="+mn-ea"/>
                <a:cs typeface="メイリオ" pitchFamily="50" charset="-128"/>
                <a:hlinkClick r:id="rId4"/>
              </a:rPr>
              <a:t>大石進一</a:t>
            </a:r>
            <a:r>
              <a:rPr lang="en-US" altLang="ja-JP" sz="900" dirty="0">
                <a:latin typeface="+mn-ea"/>
                <a:cs typeface="メイリオ" pitchFamily="50" charset="-128"/>
                <a:hlinkClick r:id="rId4"/>
              </a:rPr>
              <a:t>(1989)『</a:t>
            </a:r>
            <a:r>
              <a:rPr lang="ja-JP" altLang="en-US" sz="900" dirty="0">
                <a:latin typeface="+mn-ea"/>
                <a:cs typeface="メイリオ" pitchFamily="50" charset="-128"/>
                <a:hlinkClick r:id="rId4"/>
              </a:rPr>
              <a:t>フーリエ解析</a:t>
            </a:r>
            <a:r>
              <a:rPr lang="en-US" altLang="ja-JP" sz="900" dirty="0">
                <a:latin typeface="+mn-ea"/>
                <a:cs typeface="メイリオ" pitchFamily="50" charset="-128"/>
                <a:hlinkClick r:id="rId4"/>
              </a:rPr>
              <a:t>』</a:t>
            </a:r>
            <a:r>
              <a:rPr lang="ja-JP" altLang="en-US" sz="900" dirty="0">
                <a:latin typeface="+mn-ea"/>
                <a:cs typeface="メイリオ" pitchFamily="50" charset="-128"/>
                <a:hlinkClick r:id="rId4"/>
              </a:rPr>
              <a:t>　岩波書店</a:t>
            </a:r>
            <a:endParaRPr lang="en-US" altLang="ja-JP" sz="900" dirty="0">
              <a:solidFill>
                <a:schemeClr val="bg1">
                  <a:lumMod val="50000"/>
                </a:schemeClr>
              </a:solidFill>
              <a:latin typeface="+mn-ea"/>
            </a:endParaRPr>
          </a:p>
        </p:txBody>
      </p:sp>
      <mc:AlternateContent xmlns:mc="http://schemas.openxmlformats.org/markup-compatibility/2006" xmlns:a14="http://schemas.microsoft.com/office/drawing/2010/main">
        <mc:Choice Requires="a14">
          <p:sp>
            <p:nvSpPr>
              <p:cNvPr id="5" name="正方形/長方形 4"/>
              <p:cNvSpPr/>
              <p:nvPr/>
            </p:nvSpPr>
            <p:spPr>
              <a:xfrm>
                <a:off x="4716016" y="979200"/>
                <a:ext cx="4006380" cy="1477328"/>
              </a:xfrm>
              <a:prstGeom prst="rect">
                <a:avLst/>
              </a:prstGeom>
            </p:spPr>
            <p:txBody>
              <a:bodyPr wrap="square">
                <a:spAutoFit/>
              </a:bodyPr>
              <a:lstStyle/>
              <a:p>
                <a14:m>
                  <m:oMath xmlns:m="http://schemas.openxmlformats.org/officeDocument/2006/math">
                    <m:r>
                      <a:rPr lang="en-US" altLang="ja-JP" b="0" i="1" dirty="0" smtClean="0">
                        <a:solidFill>
                          <a:schemeClr val="tx1"/>
                        </a:solidFill>
                        <a:latin typeface="Cambria Math"/>
                        <a:ea typeface="Cambria Math" panose="02040503050406030204" pitchFamily="18" charset="0"/>
                      </a:rPr>
                      <m:t>𝑛</m:t>
                    </m:r>
                    <m:r>
                      <a:rPr lang="en-US" altLang="ja-JP" b="0" i="1" dirty="0" smtClean="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𝑥</m:t>
                    </m:r>
                    <m:r>
                      <a:rPr lang="en-US" altLang="ja-JP" b="0" i="1" dirty="0" smtClean="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𝑡</m:t>
                    </m:r>
                    <m:r>
                      <a:rPr lang="en-US" altLang="ja-JP" b="0" i="1" dirty="0" smtClean="0">
                        <a:solidFill>
                          <a:schemeClr val="tx1"/>
                        </a:solidFill>
                        <a:latin typeface="Cambria Math"/>
                        <a:ea typeface="Cambria Math" panose="02040503050406030204" pitchFamily="18" charset="0"/>
                      </a:rPr>
                      <m:t>)</m:t>
                    </m:r>
                  </m:oMath>
                </a14:m>
                <a:r>
                  <a:rPr lang="en-US" altLang="ja-JP" dirty="0">
                    <a:solidFill>
                      <a:schemeClr val="tx1"/>
                    </a:solidFill>
                  </a:rPr>
                  <a:t>	</a:t>
                </a:r>
                <a:r>
                  <a:rPr lang="en-US" altLang="ja-JP" i="0" dirty="0">
                    <a:solidFill>
                      <a:schemeClr val="tx1"/>
                    </a:solidFill>
                    <a:latin typeface="+mj-lt"/>
                  </a:rPr>
                  <a:t>:</a:t>
                </a:r>
                <a:r>
                  <a:rPr lang="ja-JP" altLang="en-US" dirty="0">
                    <a:solidFill>
                      <a:schemeClr val="tx1"/>
                    </a:solidFill>
                    <a:latin typeface="+mj-lt"/>
                  </a:rPr>
                  <a:t> 水蒸気の数密度分布</a:t>
                </a:r>
                <a:endParaRPr lang="en-US" altLang="ja-JP" dirty="0">
                  <a:solidFill>
                    <a:schemeClr val="tx1"/>
                  </a:solidFill>
                </a:endParaRPr>
              </a:p>
              <a:p>
                <a:pPr marL="0" lvl="1"/>
                <a14:m>
                  <m:oMath xmlns:m="http://schemas.openxmlformats.org/officeDocument/2006/math">
                    <m:r>
                      <a:rPr lang="en-US" altLang="ja-JP" b="0" i="1" smtClean="0">
                        <a:solidFill>
                          <a:schemeClr val="tx1"/>
                        </a:solidFill>
                        <a:latin typeface="Cambria Math"/>
                      </a:rPr>
                      <m:t>𝐷</m:t>
                    </m:r>
                  </m:oMath>
                </a14:m>
                <a:r>
                  <a:rPr lang="ja-JP" altLang="en-US" dirty="0">
                    <a:solidFill>
                      <a:schemeClr val="tx1"/>
                    </a:solidFill>
                    <a:latin typeface="Cambria Math" panose="02040503050406030204" pitchFamily="18" charset="0"/>
                  </a:rPr>
                  <a:t>　</a:t>
                </a:r>
                <a:r>
                  <a:rPr lang="ja-JP" altLang="en-US" dirty="0">
                    <a:solidFill>
                      <a:schemeClr val="tx1"/>
                    </a:solidFill>
                  </a:rPr>
                  <a:t>　     </a:t>
                </a:r>
                <a14:m>
                  <m:oMath xmlns:m="http://schemas.openxmlformats.org/officeDocument/2006/math">
                    <m:r>
                      <a:rPr lang="en-US" altLang="ja-JP" i="1" dirty="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2.2</m:t>
                    </m:r>
                    <m:r>
                      <a:rPr lang="en-US" altLang="ja-JP" i="1" dirty="0">
                        <a:solidFill>
                          <a:schemeClr val="tx1"/>
                        </a:solidFill>
                        <a:latin typeface="Cambria Math"/>
                      </a:rPr>
                      <m:t>×</m:t>
                    </m:r>
                    <m:sSup>
                      <m:sSupPr>
                        <m:ctrlPr>
                          <a:rPr lang="en-US" altLang="ja-JP" i="1" dirty="0">
                            <a:solidFill>
                              <a:schemeClr val="tx1"/>
                            </a:solidFill>
                            <a:latin typeface="Cambria Math" panose="02040503050406030204" pitchFamily="18" charset="0"/>
                          </a:rPr>
                        </m:ctrlPr>
                      </m:sSupPr>
                      <m:e>
                        <m:r>
                          <a:rPr lang="en-US" altLang="ja-JP" i="1" dirty="0">
                            <a:solidFill>
                              <a:schemeClr val="tx1"/>
                            </a:solidFill>
                            <a:latin typeface="Cambria Math"/>
                          </a:rPr>
                          <m:t>10</m:t>
                        </m:r>
                      </m:e>
                      <m:sup>
                        <m:r>
                          <a:rPr lang="en-US" altLang="ja-JP" i="1" dirty="0">
                            <a:solidFill>
                              <a:schemeClr val="tx1"/>
                            </a:solidFill>
                            <a:latin typeface="Cambria Math"/>
                          </a:rPr>
                          <m:t>−</m:t>
                        </m:r>
                        <m:r>
                          <a:rPr lang="en-US" altLang="ja-JP" b="0" i="1" dirty="0" smtClean="0">
                            <a:solidFill>
                              <a:schemeClr val="tx1"/>
                            </a:solidFill>
                            <a:latin typeface="Cambria Math"/>
                          </a:rPr>
                          <m:t>5</m:t>
                        </m:r>
                      </m:sup>
                    </m:sSup>
                    <m:r>
                      <a:rPr lang="en-US" altLang="ja-JP" i="1" dirty="0" smtClean="0">
                        <a:solidFill>
                          <a:schemeClr val="tx1"/>
                        </a:solidFill>
                        <a:latin typeface="Cambria Math"/>
                      </a:rPr>
                      <m:t>[</m:t>
                    </m:r>
                    <m:sSup>
                      <m:sSupPr>
                        <m:ctrlPr>
                          <a:rPr lang="en-US" altLang="ja-JP" i="1" dirty="0" smtClean="0">
                            <a:solidFill>
                              <a:schemeClr val="tx1"/>
                            </a:solidFill>
                            <a:latin typeface="Cambria Math" panose="02040503050406030204" pitchFamily="18" charset="0"/>
                          </a:rPr>
                        </m:ctrlPr>
                      </m:sSupPr>
                      <m:e>
                        <m:r>
                          <m:rPr>
                            <m:sty m:val="p"/>
                          </m:rPr>
                          <a:rPr lang="en-US" altLang="ja-JP" dirty="0">
                            <a:solidFill>
                              <a:schemeClr val="tx1"/>
                            </a:solidFill>
                            <a:latin typeface="Cambria Math"/>
                          </a:rPr>
                          <m:t>m</m:t>
                        </m:r>
                      </m:e>
                      <m:sup>
                        <m:r>
                          <a:rPr lang="en-US" altLang="ja-JP" dirty="0">
                            <a:solidFill>
                              <a:schemeClr val="tx1"/>
                            </a:solidFill>
                            <a:latin typeface="Cambria Math"/>
                          </a:rPr>
                          <m:t>2</m:t>
                        </m:r>
                      </m:sup>
                    </m:sSup>
                    <m:r>
                      <a:rPr lang="en-US" altLang="ja-JP" dirty="0" smtClean="0">
                        <a:solidFill>
                          <a:schemeClr val="tx1"/>
                        </a:solidFill>
                        <a:latin typeface="Cambria Math"/>
                      </a:rPr>
                      <m:t>/</m:t>
                    </m:r>
                    <m:r>
                      <m:rPr>
                        <m:sty m:val="p"/>
                      </m:rPr>
                      <a:rPr lang="en-US" altLang="ja-JP" dirty="0" smtClean="0">
                        <a:solidFill>
                          <a:schemeClr val="tx1"/>
                        </a:solidFill>
                        <a:latin typeface="Cambria Math"/>
                      </a:rPr>
                      <m:t>s</m:t>
                    </m:r>
                    <m:r>
                      <a:rPr lang="en-US" altLang="ja-JP" i="1" dirty="0" smtClean="0">
                        <a:solidFill>
                          <a:schemeClr val="tx1"/>
                        </a:solidFill>
                        <a:latin typeface="Cambria Math"/>
                      </a:rPr>
                      <m:t>]</m:t>
                    </m:r>
                  </m:oMath>
                </a14:m>
                <a:r>
                  <a:rPr lang="en-US" altLang="ja-JP" dirty="0">
                    <a:latin typeface="Cambria Math" panose="02040503050406030204" pitchFamily="18" charset="0"/>
                    <a:ea typeface="Cambria Math" panose="02040503050406030204" pitchFamily="18" charset="0"/>
                  </a:rPr>
                  <a:t> </a:t>
                </a:r>
              </a:p>
              <a:p>
                <a:pPr marL="0" lvl="1"/>
                <a:r>
                  <a:rPr lang="en-US" altLang="ja-JP" dirty="0">
                    <a:latin typeface="Cambria Math" panose="02040503050406030204" pitchFamily="18" charset="0"/>
                    <a:ea typeface="Cambria Math" panose="02040503050406030204" pitchFamily="18" charset="0"/>
                  </a:rPr>
                  <a:t>	</a:t>
                </a:r>
                <a:r>
                  <a:rPr lang="ja-JP" altLang="en-US" dirty="0">
                    <a:latin typeface="Cambria Math" panose="02040503050406030204" pitchFamily="18" charset="0"/>
                    <a:ea typeface="Cambria Math" panose="02040503050406030204" pitchFamily="18" charset="0"/>
                  </a:rPr>
                  <a:t>　　　</a:t>
                </a:r>
                <a:r>
                  <a:rPr lang="en-US" altLang="ja-JP" dirty="0">
                    <a:latin typeface="Cambria Math" panose="02040503050406030204" pitchFamily="18" charset="0"/>
                    <a:ea typeface="Cambria Math" panose="02040503050406030204" pitchFamily="18" charset="0"/>
                  </a:rPr>
                  <a:t>(</a:t>
                </a:r>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r>
                  <a:rPr lang="ja-JP" altLang="en-US" dirty="0">
                    <a:effectLst>
                      <a:glow rad="228600">
                        <a:schemeClr val="bg1">
                          <a:alpha val="40000"/>
                        </a:schemeClr>
                      </a:glow>
                    </a:effectLst>
                    <a:latin typeface="+mn-ea"/>
                  </a:rPr>
                  <a:t>常圧の水分子</a:t>
                </a:r>
                <a:r>
                  <a:rPr lang="en-US" altLang="ja-JP" dirty="0">
                    <a:latin typeface="Cambria Math" panose="02040503050406030204" pitchFamily="18" charset="0"/>
                    <a:ea typeface="Cambria Math" panose="02040503050406030204" pitchFamily="18" charset="0"/>
                  </a:rPr>
                  <a:t>)</a:t>
                </a:r>
              </a:p>
              <a:p>
                <a:pPr marL="0" lvl="1"/>
                <a14:m>
                  <m:oMath xmlns:m="http://schemas.openxmlformats.org/officeDocument/2006/math">
                    <m:r>
                      <a:rPr lang="en-US" altLang="ja-JP" i="1" dirty="0">
                        <a:latin typeface="Cambria Math"/>
                        <a:ea typeface="Cambria Math" panose="02040503050406030204" pitchFamily="18" charset="0"/>
                      </a:rPr>
                      <m:t>𝐿</m:t>
                    </m:r>
                  </m:oMath>
                </a14:m>
                <a:r>
                  <a:rPr lang="en-US" altLang="ja-JP" dirty="0"/>
                  <a:t>	:</a:t>
                </a:r>
                <a:r>
                  <a:rPr lang="ja-JP" altLang="en-US" dirty="0"/>
                  <a:t> 箱の大きさ</a:t>
                </a:r>
                <a:endParaRPr lang="en-US" altLang="ja-JP" dirty="0"/>
              </a:p>
              <a:p>
                <a:pPr marL="0" lvl="1"/>
                <a14:m>
                  <m:oMath xmlns:m="http://schemas.openxmlformats.org/officeDocument/2006/math">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a:ea typeface="Cambria Math" panose="02040503050406030204" pitchFamily="18" charset="0"/>
                          </a:rPr>
                          <m:t>𝜏</m:t>
                        </m:r>
                      </m:e>
                      <m:sub>
                        <m:r>
                          <a:rPr lang="en-US" altLang="ja-JP" i="1" dirty="0">
                            <a:latin typeface="Cambria Math"/>
                            <a:ea typeface="Cambria Math" panose="02040503050406030204" pitchFamily="18" charset="0"/>
                          </a:rPr>
                          <m:t>𝑘</m:t>
                        </m:r>
                      </m:sub>
                    </m:sSub>
                  </m:oMath>
                </a14:m>
                <a:r>
                  <a:rPr lang="en-US" altLang="ja-JP" dirty="0"/>
                  <a:t>	:</a:t>
                </a:r>
                <a:r>
                  <a:rPr lang="ja-JP" altLang="en-US" dirty="0"/>
                  <a:t> 緩和時間</a:t>
                </a:r>
                <a:endParaRPr lang="en-US" altLang="ja-JP" i="1" dirty="0">
                  <a:solidFill>
                    <a:schemeClr val="tx1"/>
                  </a:solidFill>
                  <a:latin typeface="Cambria Math"/>
                  <a:ea typeface="Cambria Math" panose="02040503050406030204" pitchFamily="18"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4716016" y="979200"/>
                <a:ext cx="4006380" cy="1477328"/>
              </a:xfrm>
              <a:prstGeom prst="rect">
                <a:avLst/>
              </a:prstGeom>
              <a:blipFill rotWithShape="1">
                <a:blip r:embed="rId5"/>
                <a:stretch>
                  <a:fillRect t="-3306" b="-61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角丸四角形 5"/>
              <p:cNvSpPr/>
              <p:nvPr/>
            </p:nvSpPr>
            <p:spPr>
              <a:xfrm>
                <a:off x="251520" y="764704"/>
                <a:ext cx="4176464" cy="1490367"/>
              </a:xfrm>
              <a:prstGeom prst="roundRect">
                <a:avLst>
                  <a:gd name="adj" fmla="val 5932"/>
                </a:avLst>
              </a:prstGeom>
              <a:solidFill>
                <a:schemeClr val="bg1"/>
              </a:solidFill>
              <a:ln w="25400">
                <a:solidFill>
                  <a:schemeClr val="accent1"/>
                </a:solidFill>
              </a:ln>
            </p:spPr>
            <p:txBody>
              <a:bodyPr wrap="square">
                <a:spAutoFit/>
              </a:bodyPr>
              <a:lstStyle/>
              <a:p>
                <a14:m>
                  <m:oMath xmlns:m="http://schemas.openxmlformats.org/officeDocument/2006/math">
                    <m:r>
                      <a:rPr lang="en-US" altLang="ja-JP" b="0" i="1" smtClean="0">
                        <a:latin typeface="Cambria Math"/>
                      </a:rPr>
                      <m:t>𝑥</m:t>
                    </m:r>
                  </m:oMath>
                </a14:m>
                <a:r>
                  <a:rPr lang="ja-JP" altLang="en-US" dirty="0"/>
                  <a:t>方向への拡散方程式</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f>
                        <m:fPr>
                          <m:ctrlPr>
                            <a:rPr lang="en-US" altLang="ja-JP" b="0" i="1" smtClean="0">
                              <a:latin typeface="Cambria Math" panose="02040503050406030204" pitchFamily="18" charset="0"/>
                            </a:rPr>
                          </m:ctrlPr>
                        </m:fPr>
                        <m:num>
                          <m:r>
                            <a:rPr lang="ja-JP" altLang="en-US" i="1" smtClean="0">
                              <a:latin typeface="Cambria Math"/>
                            </a:rPr>
                            <m:t>𝜕</m:t>
                          </m:r>
                          <m:r>
                            <a:rPr lang="en-US" altLang="ja-JP" b="0" i="1" smtClean="0">
                              <a:latin typeface="Cambria Math"/>
                            </a:rPr>
                            <m:t>𝑛</m:t>
                          </m:r>
                          <m:d>
                            <m:dPr>
                              <m:ctrlPr>
                                <a:rPr lang="en-US" altLang="ja-JP" b="0" i="1" smtClean="0">
                                  <a:latin typeface="Cambria Math" panose="02040503050406030204" pitchFamily="18" charset="0"/>
                                </a:rPr>
                              </m:ctrlPr>
                            </m:dPr>
                            <m:e>
                              <m:r>
                                <a:rPr lang="en-US" altLang="ja-JP" b="0" i="1" smtClean="0">
                                  <a:latin typeface="Cambria Math"/>
                                </a:rPr>
                                <m:t>𝑥</m:t>
                              </m:r>
                              <m:r>
                                <a:rPr lang="en-US" altLang="ja-JP" b="0" i="1" smtClean="0">
                                  <a:latin typeface="Cambria Math"/>
                                </a:rPr>
                                <m:t>,</m:t>
                              </m:r>
                              <m:r>
                                <a:rPr lang="en-US" altLang="ja-JP" b="0" i="1" smtClean="0">
                                  <a:latin typeface="Cambria Math"/>
                                </a:rPr>
                                <m:t>𝑡</m:t>
                              </m:r>
                            </m:e>
                          </m:d>
                        </m:num>
                        <m:den>
                          <m:r>
                            <a:rPr lang="ja-JP" altLang="en-US" b="0" i="1" smtClean="0">
                              <a:latin typeface="Cambria Math"/>
                            </a:rPr>
                            <m:t>𝜕</m:t>
                          </m:r>
                          <m:r>
                            <a:rPr lang="en-US" altLang="ja-JP" b="0" i="1" smtClean="0">
                              <a:latin typeface="Cambria Math"/>
                            </a:rPr>
                            <m:t>𝑡</m:t>
                          </m:r>
                        </m:den>
                      </m:f>
                      <m:r>
                        <a:rPr lang="en-US" altLang="ja-JP" b="0" i="1" smtClean="0">
                          <a:latin typeface="Cambria Math"/>
                        </a:rPr>
                        <m:t>=</m:t>
                      </m:r>
                      <m:r>
                        <a:rPr lang="en-US" altLang="ja-JP" b="0" i="1" smtClean="0">
                          <a:latin typeface="Cambria Math"/>
                        </a:rPr>
                        <m:t>𝐷</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ja-JP" altLang="en-US" b="0" i="1" smtClean="0">
                                  <a:latin typeface="Cambria Math"/>
                                </a:rPr>
                                <m:t>𝜕</m:t>
                              </m:r>
                            </m:e>
                            <m:sup>
                              <m:r>
                                <a:rPr lang="en-US" altLang="ja-JP" b="0" i="1" smtClean="0">
                                  <a:latin typeface="Cambria Math"/>
                                </a:rPr>
                                <m:t>2</m:t>
                              </m:r>
                            </m:sup>
                          </m:sSup>
                          <m:r>
                            <a:rPr lang="en-US" altLang="ja-JP" b="0" i="1" smtClean="0">
                              <a:latin typeface="Cambria Math"/>
                            </a:rPr>
                            <m:t>𝑛</m:t>
                          </m:r>
                          <m:d>
                            <m:dPr>
                              <m:ctrlPr>
                                <a:rPr lang="en-US" altLang="ja-JP" b="0" i="1" smtClean="0">
                                  <a:latin typeface="Cambria Math" panose="02040503050406030204" pitchFamily="18" charset="0"/>
                                </a:rPr>
                              </m:ctrlPr>
                            </m:dPr>
                            <m:e>
                              <m:r>
                                <a:rPr lang="en-US" altLang="ja-JP" b="0" i="1" smtClean="0">
                                  <a:latin typeface="Cambria Math"/>
                                </a:rPr>
                                <m:t>𝑥</m:t>
                              </m:r>
                              <m:r>
                                <a:rPr lang="en-US" altLang="ja-JP" b="0" i="1" smtClean="0">
                                  <a:latin typeface="Cambria Math"/>
                                </a:rPr>
                                <m:t>,</m:t>
                              </m:r>
                              <m:r>
                                <a:rPr lang="en-US" altLang="ja-JP" b="0" i="1" smtClean="0">
                                  <a:latin typeface="Cambria Math"/>
                                </a:rPr>
                                <m:t>𝑡</m:t>
                              </m:r>
                            </m:e>
                          </m:d>
                        </m:num>
                        <m:den>
                          <m:r>
                            <a:rPr lang="ja-JP" altLang="en-US" b="0" i="1" smtClean="0">
                              <a:latin typeface="Cambria Math"/>
                            </a:rPr>
                            <m:t>𝜕</m:t>
                          </m:r>
                          <m:sSup>
                            <m:sSupPr>
                              <m:ctrlPr>
                                <a:rPr lang="en-US" altLang="ja-JP" b="0" i="1" smtClean="0">
                                  <a:latin typeface="Cambria Math" panose="02040503050406030204" pitchFamily="18" charset="0"/>
                                </a:rPr>
                              </m:ctrlPr>
                            </m:sSupPr>
                            <m:e>
                              <m:r>
                                <a:rPr lang="en-US" altLang="ja-JP" b="0" i="1" smtClean="0">
                                  <a:latin typeface="Cambria Math"/>
                                </a:rPr>
                                <m:t>𝑥</m:t>
                              </m:r>
                            </m:e>
                            <m:sup>
                              <m:r>
                                <a:rPr lang="en-US" altLang="ja-JP" b="0" i="1" smtClean="0">
                                  <a:latin typeface="Cambria Math"/>
                                </a:rPr>
                                <m:t>2</m:t>
                              </m:r>
                            </m:sup>
                          </m:sSup>
                        </m:den>
                      </m:f>
                    </m:oMath>
                  </m:oMathPara>
                </a14:m>
                <a:endParaRPr lang="en-US" altLang="ja-JP" sz="2400" dirty="0"/>
              </a:p>
              <a:p>
                <a:endParaRPr lang="en-US" altLang="ja-JP" sz="1600" dirty="0"/>
              </a:p>
            </p:txBody>
          </p:sp>
        </mc:Choice>
        <mc:Fallback xmlns="">
          <p:sp>
            <p:nvSpPr>
              <p:cNvPr id="6" name="角丸四角形 5"/>
              <p:cNvSpPr>
                <a:spLocks noRot="1" noChangeAspect="1" noMove="1" noResize="1" noEditPoints="1" noAdjustHandles="1" noChangeArrowheads="1" noChangeShapeType="1" noTextEdit="1"/>
              </p:cNvSpPr>
              <p:nvPr/>
            </p:nvSpPr>
            <p:spPr>
              <a:xfrm>
                <a:off x="251520" y="764704"/>
                <a:ext cx="4176464" cy="1490367"/>
              </a:xfrm>
              <a:prstGeom prst="roundRect">
                <a:avLst>
                  <a:gd name="adj" fmla="val 5932"/>
                </a:avLst>
              </a:prstGeom>
              <a:blipFill rotWithShape="1">
                <a:blip r:embed="rId6"/>
                <a:stretch>
                  <a:fillRect t="-402"/>
                </a:stretch>
              </a:blipFill>
              <a:ln w="25400">
                <a:solidFill>
                  <a:schemeClr val="accent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p:cNvSpPr/>
              <p:nvPr/>
            </p:nvSpPr>
            <p:spPr>
              <a:xfrm>
                <a:off x="287685" y="2420888"/>
                <a:ext cx="4104134" cy="1586268"/>
              </a:xfrm>
              <a:prstGeom prst="rect">
                <a:avLst/>
              </a:prstGeom>
            </p:spPr>
            <p:txBody>
              <a:bodyPr wrap="square">
                <a:spAutoFit/>
              </a:bodyPr>
              <a:lstStyle/>
              <a:p>
                <a:r>
                  <a:rPr lang="ja-JP" altLang="en-US" dirty="0"/>
                  <a:t>フーリエ級数展開</a:t>
                </a:r>
                <a:endParaRPr lang="en-US" altLang="ja-JP" dirty="0"/>
              </a:p>
              <a:p>
                <a:pPr lvl="1"/>
                <a14:m>
                  <m:oMathPara xmlns:m="http://schemas.openxmlformats.org/officeDocument/2006/math">
                    <m:oMathParaPr>
                      <m:jc m:val="left"/>
                    </m:oMathParaPr>
                    <m:oMath xmlns:m="http://schemas.openxmlformats.org/officeDocument/2006/math">
                      <m:r>
                        <a:rPr lang="en-US" altLang="ja-JP" i="1">
                          <a:latin typeface="Cambria Math"/>
                        </a:rPr>
                        <m:t>𝑛</m:t>
                      </m:r>
                      <m:d>
                        <m:dPr>
                          <m:ctrlPr>
                            <a:rPr lang="en-US" altLang="ja-JP" i="1">
                              <a:latin typeface="Cambria Math" panose="02040503050406030204" pitchFamily="18" charset="0"/>
                            </a:rPr>
                          </m:ctrlPr>
                        </m:dPr>
                        <m:e>
                          <m:r>
                            <a:rPr lang="en-US" altLang="ja-JP" i="1">
                              <a:latin typeface="Cambria Math"/>
                            </a:rPr>
                            <m:t>𝑥</m:t>
                          </m:r>
                          <m:r>
                            <a:rPr lang="en-US" altLang="ja-JP" i="1">
                              <a:latin typeface="Cambria Math"/>
                            </a:rPr>
                            <m:t>,</m:t>
                          </m:r>
                          <m:r>
                            <a:rPr lang="en-US" altLang="ja-JP" i="1">
                              <a:latin typeface="Cambria Math"/>
                            </a:rPr>
                            <m:t>𝑡</m:t>
                          </m:r>
                        </m:e>
                      </m:d>
                      <m:r>
                        <a:rPr lang="en-US" altLang="ja-JP" i="1">
                          <a:latin typeface="Cambria Math"/>
                        </a:rPr>
                        <m:t>=</m:t>
                      </m:r>
                      <m:nary>
                        <m:naryPr>
                          <m:chr m:val="∑"/>
                          <m:ctrlPr>
                            <a:rPr lang="en-US" altLang="ja-JP" i="1">
                              <a:latin typeface="Cambria Math" panose="02040503050406030204" pitchFamily="18" charset="0"/>
                            </a:rPr>
                          </m:ctrlPr>
                        </m:naryPr>
                        <m:sub>
                          <m:r>
                            <m:rPr>
                              <m:brk m:alnAt="23"/>
                            </m:rPr>
                            <a:rPr lang="en-US" altLang="ja-JP" i="1">
                              <a:latin typeface="Cambria Math"/>
                            </a:rPr>
                            <m:t>𝑘</m:t>
                          </m:r>
                          <m:r>
                            <a:rPr lang="en-US" altLang="ja-JP" i="1">
                              <a:latin typeface="Cambria Math"/>
                            </a:rPr>
                            <m:t>=−∞</m:t>
                          </m:r>
                        </m:sub>
                        <m:sup>
                          <m:r>
                            <a:rPr lang="en-US" altLang="ja-JP" i="1">
                              <a:latin typeface="Cambria Math"/>
                              <a:ea typeface="Cambria Math"/>
                            </a:rPr>
                            <m:t>∞</m:t>
                          </m:r>
                        </m:sup>
                        <m:e>
                          <m:sSub>
                            <m:sSubPr>
                              <m:ctrlPr>
                                <a:rPr lang="en-US" altLang="ja-JP" i="1">
                                  <a:latin typeface="Cambria Math" panose="02040503050406030204" pitchFamily="18" charset="0"/>
                                </a:rPr>
                              </m:ctrlPr>
                            </m:sSubPr>
                            <m:e>
                              <m:r>
                                <a:rPr lang="en-US" altLang="ja-JP" i="1">
                                  <a:latin typeface="Cambria Math"/>
                                </a:rPr>
                                <m:t>𝑐</m:t>
                              </m:r>
                            </m:e>
                            <m:sub>
                              <m:r>
                                <a:rPr lang="en-US" altLang="ja-JP" i="1">
                                  <a:latin typeface="Cambria Math"/>
                                </a:rPr>
                                <m:t>𝑘</m:t>
                              </m:r>
                            </m:sub>
                          </m:sSub>
                          <m:r>
                            <m:rPr>
                              <m:sty m:val="p"/>
                            </m:rPr>
                            <a:rPr lang="en-US" altLang="ja-JP">
                              <a:latin typeface="Cambria Math"/>
                            </a:rPr>
                            <m:t>exp</m:t>
                          </m:r>
                          <m:r>
                            <a:rPr lang="en-US" altLang="ja-JP" i="1">
                              <a:latin typeface="Cambria Math"/>
                            </a:rPr>
                            <m:t>⁡(</m:t>
                          </m:r>
                          <m:r>
                            <a:rPr lang="en-US" altLang="ja-JP" i="1">
                              <a:latin typeface="Cambria Math"/>
                            </a:rPr>
                            <m:t>𝑖𝑘𝑥</m:t>
                          </m:r>
                          <m:r>
                            <a:rPr lang="en-US" altLang="ja-JP" b="0" i="1" smtClean="0">
                              <a:latin typeface="Cambria Math"/>
                            </a:rPr>
                            <m:t>−</m:t>
                          </m:r>
                          <m:r>
                            <a:rPr lang="en-US" altLang="ja-JP" i="1">
                              <a:latin typeface="Cambria Math"/>
                            </a:rPr>
                            <m:t>𝑡</m:t>
                          </m:r>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𝜏</m:t>
                              </m:r>
                            </m:e>
                            <m:sub>
                              <m:r>
                                <a:rPr lang="en-US" altLang="ja-JP" i="1">
                                  <a:latin typeface="Cambria Math"/>
                                </a:rPr>
                                <m:t>𝑘</m:t>
                              </m:r>
                            </m:sub>
                          </m:sSub>
                          <m:r>
                            <a:rPr lang="en-US" altLang="ja-JP" i="1">
                              <a:latin typeface="Cambria Math"/>
                            </a:rPr>
                            <m:t>)</m:t>
                          </m:r>
                        </m:e>
                      </m:nary>
                    </m:oMath>
                  </m:oMathPara>
                </a14:m>
                <a:endParaRPr lang="en-US" altLang="ja-JP" dirty="0"/>
              </a:p>
              <a:p>
                <a:pPr lvl="2"/>
                <a14:m>
                  <m:oMathPara xmlns:m="http://schemas.openxmlformats.org/officeDocument/2006/math">
                    <m:oMathParaPr>
                      <m:jc m:val="left"/>
                    </m:oMathParaPr>
                    <m:oMath xmlns:m="http://schemas.openxmlformats.org/officeDocument/2006/math">
                      <m:r>
                        <a:rPr lang="en-US" altLang="ja-JP" sz="1200" i="1">
                          <a:latin typeface="Cambria Math"/>
                        </a:rPr>
                        <m:t>(</m:t>
                      </m:r>
                      <m:r>
                        <a:rPr lang="en-US" altLang="ja-JP" sz="1200" i="1">
                          <a:latin typeface="Cambria Math"/>
                        </a:rPr>
                        <m:t>𝑘</m:t>
                      </m:r>
                      <m:r>
                        <a:rPr lang="en-US" altLang="ja-JP" sz="1200" i="1">
                          <a:latin typeface="Cambria Math"/>
                        </a:rPr>
                        <m:t>=⋯,−2</m:t>
                      </m:r>
                      <m:r>
                        <a:rPr lang="en-US" altLang="ja-JP" sz="1200" i="1">
                          <a:latin typeface="Cambria Math"/>
                          <a:ea typeface="Cambria Math"/>
                        </a:rPr>
                        <m:t>𝜋</m:t>
                      </m:r>
                      <m:r>
                        <a:rPr lang="en-US" altLang="ja-JP" sz="1200" b="0" i="1" smtClean="0">
                          <a:latin typeface="Cambria Math"/>
                          <a:ea typeface="Cambria Math"/>
                        </a:rPr>
                        <m:t>/</m:t>
                      </m:r>
                      <m:r>
                        <a:rPr lang="en-US" altLang="ja-JP" sz="1200" b="0" i="1" smtClean="0">
                          <a:latin typeface="Cambria Math"/>
                          <a:ea typeface="Cambria Math"/>
                        </a:rPr>
                        <m:t>𝐿</m:t>
                      </m:r>
                      <m:r>
                        <a:rPr lang="en-US" altLang="ja-JP" sz="1200" i="1">
                          <a:latin typeface="Cambria Math"/>
                          <a:ea typeface="Cambria Math"/>
                        </a:rPr>
                        <m:t>,−</m:t>
                      </m:r>
                      <m:r>
                        <a:rPr lang="en-US" altLang="ja-JP" sz="1200" i="1">
                          <a:latin typeface="Cambria Math"/>
                          <a:ea typeface="Cambria Math"/>
                        </a:rPr>
                        <m:t>𝜋</m:t>
                      </m:r>
                      <m:r>
                        <a:rPr lang="en-US" altLang="ja-JP" sz="1200" b="0" i="1" smtClean="0">
                          <a:latin typeface="Cambria Math"/>
                          <a:ea typeface="Cambria Math"/>
                        </a:rPr>
                        <m:t>/</m:t>
                      </m:r>
                      <m:r>
                        <a:rPr lang="en-US" altLang="ja-JP" sz="1200" b="0" i="1" smtClean="0">
                          <a:latin typeface="Cambria Math"/>
                          <a:ea typeface="Cambria Math"/>
                        </a:rPr>
                        <m:t>𝐿</m:t>
                      </m:r>
                      <m:r>
                        <a:rPr lang="en-US" altLang="ja-JP" sz="1200" i="1">
                          <a:latin typeface="Cambria Math"/>
                          <a:ea typeface="Cambria Math"/>
                        </a:rPr>
                        <m:t>,0,</m:t>
                      </m:r>
                      <m:r>
                        <a:rPr lang="en-US" altLang="ja-JP" sz="1200" i="1">
                          <a:latin typeface="Cambria Math"/>
                        </a:rPr>
                        <m:t>𝜋</m:t>
                      </m:r>
                      <m:r>
                        <a:rPr lang="en-US" altLang="ja-JP" sz="1200" b="0" i="1" smtClean="0">
                          <a:latin typeface="Cambria Math"/>
                        </a:rPr>
                        <m:t>/</m:t>
                      </m:r>
                      <m:r>
                        <a:rPr lang="en-US" altLang="ja-JP" sz="1200" b="0" i="1" smtClean="0">
                          <a:latin typeface="Cambria Math"/>
                        </a:rPr>
                        <m:t>𝐿</m:t>
                      </m:r>
                      <m:r>
                        <a:rPr lang="en-US" altLang="ja-JP" sz="1200" i="1">
                          <a:latin typeface="Cambria Math"/>
                        </a:rPr>
                        <m:t>,2</m:t>
                      </m:r>
                      <m:r>
                        <a:rPr lang="en-US" altLang="ja-JP" sz="1200" i="1">
                          <a:latin typeface="Cambria Math"/>
                        </a:rPr>
                        <m:t>𝜋</m:t>
                      </m:r>
                      <m:r>
                        <a:rPr lang="en-US" altLang="ja-JP" sz="1200" b="0" i="1" smtClean="0">
                          <a:latin typeface="Cambria Math"/>
                        </a:rPr>
                        <m:t>/</m:t>
                      </m:r>
                      <m:r>
                        <a:rPr lang="en-US" altLang="ja-JP" sz="1200" b="0" i="1" smtClean="0">
                          <a:latin typeface="Cambria Math"/>
                        </a:rPr>
                        <m:t>𝐿</m:t>
                      </m:r>
                      <m:r>
                        <a:rPr lang="en-US" altLang="ja-JP" sz="1200" i="1">
                          <a:latin typeface="Cambria Math"/>
                        </a:rPr>
                        <m:t>,3</m:t>
                      </m:r>
                      <m:r>
                        <a:rPr lang="en-US" altLang="ja-JP" sz="1200" i="1">
                          <a:latin typeface="Cambria Math"/>
                        </a:rPr>
                        <m:t>𝜋</m:t>
                      </m:r>
                      <m:r>
                        <a:rPr lang="en-US" altLang="ja-JP" sz="1200" b="0" i="1" smtClean="0">
                          <a:latin typeface="Cambria Math"/>
                        </a:rPr>
                        <m:t>/</m:t>
                      </m:r>
                      <m:r>
                        <a:rPr lang="en-US" altLang="ja-JP" sz="1200" b="0" i="1" smtClean="0">
                          <a:latin typeface="Cambria Math"/>
                        </a:rPr>
                        <m:t>𝐿</m:t>
                      </m:r>
                      <m:r>
                        <a:rPr lang="en-US" altLang="ja-JP" sz="1200" i="1">
                          <a:latin typeface="Cambria Math"/>
                        </a:rPr>
                        <m:t>,⋯)</m:t>
                      </m:r>
                    </m:oMath>
                  </m:oMathPara>
                </a14:m>
                <a:endParaRPr lang="en-US" altLang="ja-JP" sz="1200" dirty="0"/>
              </a:p>
              <a:p>
                <a:endParaRPr lang="en-US" altLang="ja-JP" dirty="0"/>
              </a:p>
            </p:txBody>
          </p:sp>
        </mc:Choice>
        <mc:Fallback xmlns="">
          <p:sp>
            <p:nvSpPr>
              <p:cNvPr id="53" name="正方形/長方形 52"/>
              <p:cNvSpPr>
                <a:spLocks noRot="1" noChangeAspect="1" noMove="1" noResize="1" noEditPoints="1" noAdjustHandles="1" noChangeArrowheads="1" noChangeShapeType="1" noTextEdit="1"/>
              </p:cNvSpPr>
              <p:nvPr/>
            </p:nvSpPr>
            <p:spPr>
              <a:xfrm>
                <a:off x="287685" y="2420888"/>
                <a:ext cx="4104134" cy="1586268"/>
              </a:xfrm>
              <a:prstGeom prst="rect">
                <a:avLst/>
              </a:prstGeom>
              <a:blipFill rotWithShape="1">
                <a:blip r:embed="rId8"/>
                <a:stretch>
                  <a:fillRect l="-1189" t="-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円形吹き出し 11"/>
              <p:cNvSpPr/>
              <p:nvPr/>
            </p:nvSpPr>
            <p:spPr>
              <a:xfrm>
                <a:off x="7176661" y="1995941"/>
                <a:ext cx="1967339" cy="849893"/>
              </a:xfrm>
              <a:prstGeom prst="wedgeEllipseCallout">
                <a:avLst>
                  <a:gd name="adj1" fmla="val -59136"/>
                  <a:gd name="adj2" fmla="val -2471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b="0" dirty="0">
                    <a:solidFill>
                      <a:prstClr val="black"/>
                    </a:solidFill>
                    <a:effectLst>
                      <a:glow rad="177800">
                        <a:prstClr val="white"/>
                      </a:glow>
                    </a:effectLst>
                  </a:rPr>
                  <a:t>時間</a:t>
                </a:r>
                <a14:m>
                  <m:oMath xmlns:m="http://schemas.openxmlformats.org/officeDocument/2006/math">
                    <m:sSub>
                      <m:sSubPr>
                        <m:ctrlPr>
                          <a:rPr lang="en-US" altLang="ja-JP" sz="1600" b="0" i="1" dirty="0" smtClean="0">
                            <a:solidFill>
                              <a:prstClr val="black"/>
                            </a:solidFill>
                            <a:effectLst>
                              <a:glow rad="177800">
                                <a:prstClr val="white"/>
                              </a:glow>
                            </a:effectLst>
                            <a:latin typeface="Cambria Math" panose="02040503050406030204" pitchFamily="18" charset="0"/>
                          </a:rPr>
                        </m:ctrlPr>
                      </m:sSubPr>
                      <m:e>
                        <m:r>
                          <a:rPr lang="en-US" altLang="ja-JP" sz="1600" i="1" dirty="0" smtClean="0">
                            <a:solidFill>
                              <a:prstClr val="black"/>
                            </a:solidFill>
                            <a:effectLst>
                              <a:glow rad="177800">
                                <a:prstClr val="white"/>
                              </a:glow>
                            </a:effectLst>
                            <a:latin typeface="Cambria Math"/>
                          </a:rPr>
                          <m:t>𝜏</m:t>
                        </m:r>
                      </m:e>
                      <m:sub>
                        <m:r>
                          <a:rPr lang="en-US" altLang="ja-JP" sz="1600" b="0" i="1" dirty="0" smtClean="0">
                            <a:solidFill>
                              <a:prstClr val="black"/>
                            </a:solidFill>
                            <a:effectLst>
                              <a:glow rad="177800">
                                <a:prstClr val="white"/>
                              </a:glow>
                            </a:effectLst>
                            <a:latin typeface="Cambria Math"/>
                          </a:rPr>
                          <m:t>𝑘</m:t>
                        </m:r>
                      </m:sub>
                    </m:sSub>
                  </m:oMath>
                </a14:m>
                <a:r>
                  <a:rPr lang="ja-JP" altLang="en-US" sz="1600" dirty="0">
                    <a:solidFill>
                      <a:prstClr val="black"/>
                    </a:solidFill>
                    <a:effectLst>
                      <a:glow rad="177800">
                        <a:prstClr val="white"/>
                      </a:glow>
                    </a:effectLst>
                  </a:rPr>
                  <a:t>で</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水蒸気のむらは</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無くなる</a:t>
                </a:r>
                <a:endParaRPr lang="en-US" altLang="ja-JP" sz="1600" dirty="0">
                  <a:solidFill>
                    <a:prstClr val="black"/>
                  </a:solidFill>
                  <a:effectLst>
                    <a:glow rad="177800">
                      <a:prstClr val="white"/>
                    </a:glow>
                  </a:effectLst>
                </a:endParaRPr>
              </a:p>
            </p:txBody>
          </p:sp>
        </mc:Choice>
        <mc:Fallback xmlns="">
          <p:sp>
            <p:nvSpPr>
              <p:cNvPr id="12" name="円形吹き出し 11"/>
              <p:cNvSpPr>
                <a:spLocks noRot="1" noChangeAspect="1" noMove="1" noResize="1" noEditPoints="1" noAdjustHandles="1" noChangeArrowheads="1" noChangeShapeType="1" noTextEdit="1"/>
              </p:cNvSpPr>
              <p:nvPr/>
            </p:nvSpPr>
            <p:spPr>
              <a:xfrm>
                <a:off x="7176661" y="1995941"/>
                <a:ext cx="1967339" cy="849893"/>
              </a:xfrm>
              <a:prstGeom prst="wedgeEllipseCallout">
                <a:avLst>
                  <a:gd name="adj1" fmla="val -59136"/>
                  <a:gd name="adj2" fmla="val -24710"/>
                </a:avLst>
              </a:prstGeom>
              <a:blipFill rotWithShape="1">
                <a:blip r:embed="rId9"/>
                <a:stretch>
                  <a:fillRect t="-7639" b="-11806"/>
                </a:stretch>
              </a:blipFill>
              <a:ln w="12700" cap="rnd"/>
            </p:spPr>
            <p:txBody>
              <a:bodyPr/>
              <a:lstStyle/>
              <a:p>
                <a:r>
                  <a:rPr lang="ja-JP" altLang="en-US">
                    <a:noFill/>
                  </a:rPr>
                  <a:t> </a:t>
                </a:r>
              </a:p>
            </p:txBody>
          </p:sp>
        </mc:Fallback>
      </mc:AlternateContent>
      <p:grpSp>
        <p:nvGrpSpPr>
          <p:cNvPr id="17" name="グループ化 16"/>
          <p:cNvGrpSpPr/>
          <p:nvPr/>
        </p:nvGrpSpPr>
        <p:grpSpPr>
          <a:xfrm>
            <a:off x="2067093" y="3992381"/>
            <a:ext cx="1136848" cy="587434"/>
            <a:chOff x="-4013333" y="-1727199"/>
            <a:chExt cx="1011537" cy="464932"/>
          </a:xfrm>
        </p:grpSpPr>
        <mc:AlternateContent xmlns:mc="http://schemas.openxmlformats.org/markup-compatibility/2006" xmlns:a14="http://schemas.microsoft.com/office/drawing/2010/main">
          <mc:Choice Requires="a14">
            <p:sp>
              <p:nvSpPr>
                <p:cNvPr id="18" name="フローチャート : 代替処理 17"/>
                <p:cNvSpPr/>
                <p:nvPr/>
              </p:nvSpPr>
              <p:spPr>
                <a:xfrm>
                  <a:off x="-3770729" y="-1727199"/>
                  <a:ext cx="768933"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ja-JP" altLang="en-US" sz="1400" i="1" dirty="0">
                            <a:latin typeface="Cambria Math"/>
                          </a:rPr>
                          <m:t>𝑘</m:t>
                        </m:r>
                        <m:r>
                          <a:rPr lang="en-US" altLang="ja-JP" sz="1400" i="1" dirty="0">
                            <a:latin typeface="Cambria Math"/>
                          </a:rPr>
                          <m:t>=±</m:t>
                        </m:r>
                        <m:r>
                          <a:rPr lang="ja-JP" altLang="en-US" sz="1400" i="1" dirty="0">
                            <a:latin typeface="Cambria Math"/>
                          </a:rPr>
                          <m:t>𝜋</m:t>
                        </m:r>
                        <m:r>
                          <a:rPr lang="en-US" altLang="ja-JP" sz="1400" i="1" dirty="0">
                            <a:latin typeface="Cambria Math"/>
                          </a:rPr>
                          <m:t>/</m:t>
                        </m:r>
                        <m:r>
                          <a:rPr lang="ja-JP" altLang="en-US" sz="1400" i="1" dirty="0">
                            <a:latin typeface="Cambria Math"/>
                          </a:rPr>
                          <m:t>𝐿</m:t>
                        </m:r>
                      </m:oMath>
                    </m:oMathPara>
                  </a14:m>
                  <a:endParaRPr dirty="0"/>
                </a:p>
              </p:txBody>
            </p:sp>
          </mc:Choice>
          <mc:Fallback xmlns="">
            <p:sp>
              <p:nvSpPr>
                <p:cNvPr id="18" name="フローチャート : 代替処理 17"/>
                <p:cNvSpPr>
                  <a:spLocks noRot="1" noChangeAspect="1" noMove="1" noResize="1" noEditPoints="1" noAdjustHandles="1" noChangeArrowheads="1" noChangeShapeType="1" noTextEdit="1"/>
                </p:cNvSpPr>
                <p:nvPr/>
              </p:nvSpPr>
              <p:spPr>
                <a:xfrm>
                  <a:off x="-3770729" y="-1727199"/>
                  <a:ext cx="768933" cy="188655"/>
                </a:xfrm>
                <a:prstGeom prst="flowChartAlternateProcess">
                  <a:avLst/>
                </a:prstGeom>
                <a:blipFill rotWithShape="1">
                  <a:blip r:embed="rId11"/>
                  <a:stretch>
                    <a:fillRect l="-1389" b="-19512"/>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19" name="フリーフォーム 18"/>
            <p:cNvSpPr/>
            <p:nvPr/>
          </p:nvSpPr>
          <p:spPr>
            <a:xfrm>
              <a:off x="-4013333" y="-1566974"/>
              <a:ext cx="242604" cy="304707"/>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20" name="グループ化 19"/>
          <p:cNvGrpSpPr/>
          <p:nvPr/>
        </p:nvGrpSpPr>
        <p:grpSpPr>
          <a:xfrm>
            <a:off x="971599" y="3992381"/>
            <a:ext cx="1238158" cy="581823"/>
            <a:chOff x="-4013333" y="-1722758"/>
            <a:chExt cx="1101680" cy="460491"/>
          </a:xfrm>
        </p:grpSpPr>
        <mc:AlternateContent xmlns:mc="http://schemas.openxmlformats.org/markup-compatibility/2006" xmlns:a14="http://schemas.microsoft.com/office/drawing/2010/main">
          <mc:Choice Requires="a14">
            <p:sp>
              <p:nvSpPr>
                <p:cNvPr id="21" name="フローチャート : 代替処理 20"/>
                <p:cNvSpPr/>
                <p:nvPr/>
              </p:nvSpPr>
              <p:spPr>
                <a:xfrm>
                  <a:off x="-3770729" y="-1722758"/>
                  <a:ext cx="859076"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ja-JP" altLang="en-US" sz="1400" i="1" dirty="0" smtClean="0">
                            <a:latin typeface="Cambria Math"/>
                          </a:rPr>
                          <m:t>𝑘</m:t>
                        </m:r>
                        <m:r>
                          <a:rPr lang="en-US" altLang="ja-JP" sz="1400" i="1" dirty="0">
                            <a:latin typeface="Cambria Math"/>
                          </a:rPr>
                          <m:t>=±</m:t>
                        </m:r>
                        <m:r>
                          <a:rPr lang="en-US" altLang="ja-JP" sz="1400" b="0" i="1" dirty="0" smtClean="0">
                            <a:latin typeface="Cambria Math"/>
                          </a:rPr>
                          <m:t>3</m:t>
                        </m:r>
                        <m:r>
                          <a:rPr lang="ja-JP" altLang="en-US" sz="1400" i="1" dirty="0">
                            <a:latin typeface="Cambria Math"/>
                          </a:rPr>
                          <m:t>𝜋</m:t>
                        </m:r>
                        <m:r>
                          <a:rPr lang="en-US" altLang="ja-JP" sz="1400" i="1" dirty="0">
                            <a:latin typeface="Cambria Math"/>
                          </a:rPr>
                          <m:t>/</m:t>
                        </m:r>
                        <m:r>
                          <a:rPr lang="ja-JP" altLang="en-US" sz="1400" i="1" dirty="0">
                            <a:latin typeface="Cambria Math"/>
                          </a:rPr>
                          <m:t>𝐿</m:t>
                        </m:r>
                      </m:oMath>
                    </m:oMathPara>
                  </a14:m>
                  <a:endParaRPr dirty="0"/>
                </a:p>
              </p:txBody>
            </p:sp>
          </mc:Choice>
          <mc:Fallback xmlns="">
            <p:sp>
              <p:nvSpPr>
                <p:cNvPr id="21" name="フローチャート : 代替処理 20"/>
                <p:cNvSpPr>
                  <a:spLocks noRot="1" noChangeAspect="1" noMove="1" noResize="1" noEditPoints="1" noAdjustHandles="1" noChangeArrowheads="1" noChangeShapeType="1" noTextEdit="1"/>
                </p:cNvSpPr>
                <p:nvPr/>
              </p:nvSpPr>
              <p:spPr>
                <a:xfrm>
                  <a:off x="-3770729" y="-1722758"/>
                  <a:ext cx="859076" cy="188655"/>
                </a:xfrm>
                <a:prstGeom prst="flowChartAlternateProcess">
                  <a:avLst/>
                </a:prstGeom>
                <a:blipFill rotWithShape="1">
                  <a:blip r:embed="rId12"/>
                  <a:stretch>
                    <a:fillRect l="-1250" b="-19512"/>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22" name="フリーフォーム 21"/>
            <p:cNvSpPr/>
            <p:nvPr/>
          </p:nvSpPr>
          <p:spPr>
            <a:xfrm>
              <a:off x="-4013333" y="-1566974"/>
              <a:ext cx="242604" cy="304707"/>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23" name="グループ化 22"/>
          <p:cNvGrpSpPr/>
          <p:nvPr/>
        </p:nvGrpSpPr>
        <p:grpSpPr>
          <a:xfrm>
            <a:off x="1538898" y="5575836"/>
            <a:ext cx="1238158" cy="501560"/>
            <a:chOff x="-4002355" y="-2057734"/>
            <a:chExt cx="1101680" cy="396966"/>
          </a:xfrm>
        </p:grpSpPr>
        <mc:AlternateContent xmlns:mc="http://schemas.openxmlformats.org/markup-compatibility/2006" xmlns:a14="http://schemas.microsoft.com/office/drawing/2010/main">
          <mc:Choice Requires="a14">
            <p:sp>
              <p:nvSpPr>
                <p:cNvPr id="24" name="フローチャート : 代替処理 23"/>
                <p:cNvSpPr/>
                <p:nvPr/>
              </p:nvSpPr>
              <p:spPr>
                <a:xfrm>
                  <a:off x="-3759751" y="-1849423"/>
                  <a:ext cx="859076" cy="188655"/>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lIns="36000" tIns="0" rIns="0" bIns="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ja-JP" altLang="en-US" sz="1400" i="1" dirty="0" smtClean="0">
                            <a:latin typeface="Cambria Math"/>
                          </a:rPr>
                          <m:t>𝑘</m:t>
                        </m:r>
                        <m:r>
                          <a:rPr lang="en-US" altLang="ja-JP" sz="1400" i="1" dirty="0">
                            <a:latin typeface="Cambria Math"/>
                          </a:rPr>
                          <m:t>=±</m:t>
                        </m:r>
                        <m:r>
                          <a:rPr lang="en-US" altLang="ja-JP" sz="1400" b="0" i="1" dirty="0" smtClean="0">
                            <a:latin typeface="Cambria Math"/>
                          </a:rPr>
                          <m:t>5</m:t>
                        </m:r>
                        <m:r>
                          <a:rPr lang="ja-JP" altLang="en-US" sz="1400" i="1" dirty="0">
                            <a:latin typeface="Cambria Math"/>
                          </a:rPr>
                          <m:t>𝜋</m:t>
                        </m:r>
                        <m:r>
                          <a:rPr lang="en-US" altLang="ja-JP" sz="1400" i="1" dirty="0">
                            <a:latin typeface="Cambria Math"/>
                          </a:rPr>
                          <m:t>/</m:t>
                        </m:r>
                        <m:r>
                          <a:rPr lang="ja-JP" altLang="en-US" sz="1400" i="1" dirty="0">
                            <a:latin typeface="Cambria Math"/>
                          </a:rPr>
                          <m:t>𝐿</m:t>
                        </m:r>
                      </m:oMath>
                    </m:oMathPara>
                  </a14:m>
                  <a:endParaRPr dirty="0"/>
                </a:p>
              </p:txBody>
            </p:sp>
          </mc:Choice>
          <mc:Fallback xmlns="">
            <p:sp>
              <p:nvSpPr>
                <p:cNvPr id="24" name="フローチャート : 代替処理 23"/>
                <p:cNvSpPr>
                  <a:spLocks noRot="1" noChangeAspect="1" noMove="1" noResize="1" noEditPoints="1" noAdjustHandles="1" noChangeArrowheads="1" noChangeShapeType="1" noTextEdit="1"/>
                </p:cNvSpPr>
                <p:nvPr/>
              </p:nvSpPr>
              <p:spPr>
                <a:xfrm>
                  <a:off x="-3759751" y="-1849423"/>
                  <a:ext cx="859076" cy="188655"/>
                </a:xfrm>
                <a:prstGeom prst="flowChartAlternateProcess">
                  <a:avLst/>
                </a:prstGeom>
                <a:blipFill rotWithShape="1">
                  <a:blip r:embed="rId13"/>
                  <a:stretch>
                    <a:fillRect l="-1242" b="-19512"/>
                  </a:stretch>
                </a:blipFill>
                <a:ln>
                  <a:solidFill>
                    <a:schemeClr val="accent1">
                      <a:lumMod val="75000"/>
                    </a:schemeClr>
                  </a:solidFill>
                </a:ln>
                <a:effectLst>
                  <a:innerShdw blurRad="114300">
                    <a:schemeClr val="accent1"/>
                  </a:innerShdw>
                </a:effectLst>
              </p:spPr>
              <p:txBody>
                <a:bodyPr/>
                <a:lstStyle/>
                <a:p>
                  <a:r>
                    <a:rPr lang="ja-JP" altLang="en-US">
                      <a:noFill/>
                    </a:rPr>
                    <a:t> </a:t>
                  </a:r>
                </a:p>
              </p:txBody>
            </p:sp>
          </mc:Fallback>
        </mc:AlternateContent>
        <p:sp>
          <p:nvSpPr>
            <p:cNvPr id="25" name="フリーフォーム 24"/>
            <p:cNvSpPr/>
            <p:nvPr/>
          </p:nvSpPr>
          <p:spPr>
            <a:xfrm flipV="1">
              <a:off x="-4002355" y="-2057734"/>
              <a:ext cx="242604" cy="302639"/>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234303 w 234303"/>
                <a:gd name="connsiteY0" fmla="*/ 0 h 412310"/>
                <a:gd name="connsiteX1" fmla="*/ 0 w 234303"/>
                <a:gd name="connsiteY1" fmla="*/ 412310 h 412310"/>
                <a:gd name="connsiteX0" fmla="*/ 255569 w 255569"/>
                <a:gd name="connsiteY0" fmla="*/ 0 h 412310"/>
                <a:gd name="connsiteX1" fmla="*/ 0 w 255569"/>
                <a:gd name="connsiteY1" fmla="*/ 412310 h 412310"/>
              </a:gdLst>
              <a:ahLst/>
              <a:cxnLst>
                <a:cxn ang="0">
                  <a:pos x="connsiteX0" y="connsiteY0"/>
                </a:cxn>
                <a:cxn ang="0">
                  <a:pos x="connsiteX1" y="connsiteY1"/>
                </a:cxn>
              </a:cxnLst>
              <a:rect l="l" t="t" r="r" b="b"/>
              <a:pathLst>
                <a:path w="255569" h="412310">
                  <a:moveTo>
                    <a:pt x="255569" y="0"/>
                  </a:moveTo>
                  <a:cubicBezTo>
                    <a:pt x="155859" y="100355"/>
                    <a:pt x="81570" y="170746"/>
                    <a:pt x="0" y="41231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mc:AlternateContent xmlns:mc="http://schemas.openxmlformats.org/markup-compatibility/2006" xmlns:a14="http://schemas.microsoft.com/office/drawing/2010/main">
        <mc:Choice Requires="a14">
          <p:sp>
            <p:nvSpPr>
              <p:cNvPr id="32" name="円形吹き出し 31"/>
              <p:cNvSpPr/>
              <p:nvPr/>
            </p:nvSpPr>
            <p:spPr>
              <a:xfrm>
                <a:off x="3408149" y="5584088"/>
                <a:ext cx="1967339" cy="849893"/>
              </a:xfrm>
              <a:prstGeom prst="wedgeEllipseCallout">
                <a:avLst>
                  <a:gd name="adj1" fmla="val -37564"/>
                  <a:gd name="adj2" fmla="val -6037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波数</a:t>
                </a:r>
                <a14:m>
                  <m:oMath xmlns:m="http://schemas.openxmlformats.org/officeDocument/2006/math">
                    <m:r>
                      <a:rPr lang="en-US" altLang="ja-JP" sz="1600" b="0" i="0" smtClean="0">
                        <a:solidFill>
                          <a:prstClr val="black"/>
                        </a:solidFill>
                        <a:effectLst>
                          <a:glow rad="177800">
                            <a:prstClr val="white"/>
                          </a:glow>
                        </a:effectLst>
                        <a:latin typeface="Cambria Math"/>
                      </a:rPr>
                      <m:t> </m:t>
                    </m:r>
                    <m:r>
                      <a:rPr lang="en-US" altLang="ja-JP" sz="1600" b="0" i="1" smtClean="0">
                        <a:solidFill>
                          <a:prstClr val="black"/>
                        </a:solidFill>
                        <a:effectLst>
                          <a:glow rad="177800">
                            <a:prstClr val="white"/>
                          </a:glow>
                        </a:effectLst>
                        <a:latin typeface="Cambria Math"/>
                      </a:rPr>
                      <m:t>𝑘</m:t>
                    </m:r>
                  </m:oMath>
                </a14:m>
                <a:r>
                  <a:rPr lang="en-US" altLang="ja-JP" sz="1600" dirty="0">
                    <a:solidFill>
                      <a:prstClr val="black"/>
                    </a:solidFill>
                    <a:effectLst>
                      <a:glow rad="177800">
                        <a:prstClr val="white"/>
                      </a:glow>
                    </a:effectLst>
                  </a:rPr>
                  <a:t> </a:t>
                </a:r>
                <a:r>
                  <a:rPr lang="ja-JP" altLang="en-US" sz="1600" dirty="0">
                    <a:solidFill>
                      <a:prstClr val="black"/>
                    </a:solidFill>
                    <a:effectLst>
                      <a:glow rad="177800">
                        <a:prstClr val="white"/>
                      </a:glow>
                    </a:effectLst>
                  </a:rPr>
                  <a:t>の</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数密度のむら</a:t>
                </a:r>
                <a:endParaRPr lang="en-US" altLang="ja-JP" sz="1600" dirty="0">
                  <a:solidFill>
                    <a:prstClr val="black"/>
                  </a:solidFill>
                  <a:effectLst>
                    <a:glow rad="177800">
                      <a:prstClr val="white"/>
                    </a:glow>
                  </a:effectLst>
                </a:endParaRPr>
              </a:p>
            </p:txBody>
          </p:sp>
        </mc:Choice>
        <mc:Fallback xmlns="">
          <p:sp>
            <p:nvSpPr>
              <p:cNvPr id="32" name="円形吹き出し 31"/>
              <p:cNvSpPr>
                <a:spLocks noRot="1" noChangeAspect="1" noMove="1" noResize="1" noEditPoints="1" noAdjustHandles="1" noChangeArrowheads="1" noChangeShapeType="1" noTextEdit="1"/>
              </p:cNvSpPr>
              <p:nvPr/>
            </p:nvSpPr>
            <p:spPr>
              <a:xfrm>
                <a:off x="3408149" y="5584088"/>
                <a:ext cx="1967339" cy="849893"/>
              </a:xfrm>
              <a:prstGeom prst="wedgeEllipseCallout">
                <a:avLst>
                  <a:gd name="adj1" fmla="val -37564"/>
                  <a:gd name="adj2" fmla="val -60371"/>
                </a:avLst>
              </a:prstGeom>
              <a:blipFill rotWithShape="1">
                <a:blip r:embed="rId14"/>
                <a:stretch>
                  <a:fillRect/>
                </a:stretch>
              </a:blipFill>
              <a:ln w="12700" cap="rnd"/>
            </p:spPr>
            <p:txBody>
              <a:bodyPr/>
              <a:lstStyle/>
              <a:p>
                <a:r>
                  <a:rPr lang="ja-JP" altLang="en-US">
                    <a:noFill/>
                  </a:rPr>
                  <a:t> </a:t>
                </a:r>
              </a:p>
            </p:txBody>
          </p:sp>
        </mc:Fallback>
      </mc:AlternateContent>
      <p:grpSp>
        <p:nvGrpSpPr>
          <p:cNvPr id="7" name="グループ化 6"/>
          <p:cNvGrpSpPr/>
          <p:nvPr/>
        </p:nvGrpSpPr>
        <p:grpSpPr>
          <a:xfrm>
            <a:off x="0" y="3766183"/>
            <a:ext cx="4686367" cy="1854415"/>
            <a:chOff x="0" y="3766183"/>
            <a:chExt cx="4686367" cy="1854415"/>
          </a:xfrm>
        </p:grpSpPr>
        <mc:AlternateContent xmlns:mc="http://schemas.openxmlformats.org/markup-compatibility/2006" xmlns:a14="http://schemas.microsoft.com/office/drawing/2010/main">
          <mc:Choice Requires="a14">
            <p:graphicFrame>
              <p:nvGraphicFramePr>
                <p:cNvPr id="13" name="グラフ all"/>
                <p:cNvGraphicFramePr/>
                <p:nvPr>
                  <p:extLst>
                    <p:ext uri="{D42A27DB-BD31-4B8C-83A1-F6EECF244321}">
                      <p14:modId xmlns:p14="http://schemas.microsoft.com/office/powerpoint/2010/main" val="2808848319"/>
                    </p:ext>
                  </p:extLst>
                </p:nvPr>
              </p:nvGraphicFramePr>
              <p:xfrm>
                <a:off x="306366" y="4541163"/>
                <a:ext cx="3960440" cy="1079435"/>
              </p:xfrm>
              <a:graphic>
                <a:graphicData uri="http://schemas.openxmlformats.org/drawingml/2006/chart">
                  <c:chart xmlns:c="http://schemas.openxmlformats.org/drawingml/2006/chart" xmlns:r="http://schemas.openxmlformats.org/officeDocument/2006/relationships" r:id="rId15"/>
                </a:graphicData>
              </a:graphic>
            </p:graphicFrame>
          </mc:Choice>
          <mc:Fallback xmlns="">
            <p:graphicFrame>
              <p:nvGraphicFramePr>
                <p:cNvPr id="13" name="グラフ all"/>
                <p:cNvGraphicFramePr/>
                <p:nvPr>
                  <p:extLst>
                    <p:ext uri="{D42A27DB-BD31-4B8C-83A1-F6EECF244321}">
                      <p14:modId xmlns:p14="http://schemas.microsoft.com/office/powerpoint/2010/main" val="2808848319"/>
                    </p:ext>
                  </p:extLst>
                </p:nvPr>
              </p:nvGraphicFramePr>
              <p:xfrm>
                <a:off x="306366" y="4541163"/>
                <a:ext cx="3960440" cy="1079435"/>
              </p:xfrm>
              <a:graphic>
                <a:graphicData uri="http://schemas.openxmlformats.org/drawingml/2006/chart">
                  <c:chart xmlns:c="http://schemas.openxmlformats.org/drawingml/2006/chart" xmlns:r="http://schemas.openxmlformats.org/officeDocument/2006/relationships" r:id="rId16"/>
                </a:graphicData>
              </a:graphic>
            </p:graphicFrame>
          </mc:Fallback>
        </mc:AlternateContent>
        <p:grpSp>
          <p:nvGrpSpPr>
            <p:cNvPr id="35" name="グループ化 34"/>
            <p:cNvGrpSpPr/>
            <p:nvPr/>
          </p:nvGrpSpPr>
          <p:grpSpPr>
            <a:xfrm>
              <a:off x="326626" y="4075641"/>
              <a:ext cx="4359741" cy="1093060"/>
              <a:chOff x="1459136" y="3735687"/>
              <a:chExt cx="5601470" cy="2019798"/>
            </a:xfrm>
          </p:grpSpPr>
          <p:sp>
            <p:nvSpPr>
              <p:cNvPr id="36" name="フリーフォーム 35"/>
              <p:cNvSpPr/>
              <p:nvPr/>
            </p:nvSpPr>
            <p:spPr>
              <a:xfrm>
                <a:off x="1459136" y="3735687"/>
                <a:ext cx="5236188" cy="1855488"/>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7" name="テキスト ボックス 36"/>
                  <p:cNvSpPr txBox="1"/>
                  <p:nvPr/>
                </p:nvSpPr>
                <p:spPr>
                  <a:xfrm>
                    <a:off x="6694224" y="5386152"/>
                    <a:ext cx="366382" cy="369333"/>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41300">
                                  <a:schemeClr val="bg1"/>
                                </a:glow>
                              </a:effectLst>
                              <a:latin typeface="Cambria Math"/>
                              <a:ea typeface="Cambria Math" panose="02040503050406030204" pitchFamily="18" charset="0"/>
                            </a:rPr>
                            <m:t>𝑥</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6694224" y="5386152"/>
                    <a:ext cx="366382" cy="369333"/>
                  </a:xfrm>
                  <a:prstGeom prst="rect">
                    <a:avLst/>
                  </a:prstGeom>
                  <a:blipFill rotWithShape="1">
                    <a:blip r:embed="rId17"/>
                    <a:stretch>
                      <a:fillRect t="-9302" b="-3953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 name="正方形/長方形 8"/>
                <p:cNvSpPr/>
                <p:nvPr/>
              </p:nvSpPr>
              <p:spPr>
                <a:xfrm>
                  <a:off x="0" y="3766183"/>
                  <a:ext cx="11133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mtClean="0">
                            <a:latin typeface="Cambria Math"/>
                          </a:rPr>
                          <m:t>exp</m:t>
                        </m:r>
                        <m:r>
                          <a:rPr lang="en-US" altLang="ja-JP" i="1">
                            <a:latin typeface="Cambria Math"/>
                          </a:rPr>
                          <m:t>⁡(</m:t>
                        </m:r>
                        <m:r>
                          <a:rPr lang="en-US" altLang="ja-JP" i="1">
                            <a:latin typeface="Cambria Math"/>
                          </a:rPr>
                          <m:t>𝑖𝑘𝑥</m:t>
                        </m:r>
                        <m:r>
                          <a:rPr lang="en-US" altLang="ja-JP" b="0" i="1" smtClean="0">
                            <a:latin typeface="Cambria Math"/>
                          </a:rPr>
                          <m:t>)</m:t>
                        </m:r>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0" y="3766183"/>
                  <a:ext cx="1113382" cy="369332"/>
                </a:xfrm>
                <a:prstGeom prst="rect">
                  <a:avLst/>
                </a:prstGeom>
                <a:blipFill rotWithShape="1">
                  <a:blip r:embed="rId18"/>
                  <a:stretch>
                    <a:fillRect b="-13333"/>
                  </a:stretch>
                </a:blipFill>
              </p:spPr>
              <p:txBody>
                <a:bodyPr/>
                <a:lstStyle/>
                <a:p>
                  <a:r>
                    <a:rPr lang="ja-JP" altLang="en-US">
                      <a:noFill/>
                    </a:rPr>
                    <a:t> </a:t>
                  </a:r>
                </a:p>
              </p:txBody>
            </p:sp>
          </mc:Fallback>
        </mc:AlternateContent>
      </p:grpSp>
      <p:grpSp>
        <p:nvGrpSpPr>
          <p:cNvPr id="8" name="グループ化 7"/>
          <p:cNvGrpSpPr/>
          <p:nvPr/>
        </p:nvGrpSpPr>
        <p:grpSpPr>
          <a:xfrm>
            <a:off x="4595963" y="2937112"/>
            <a:ext cx="4131950" cy="2453601"/>
            <a:chOff x="4595963" y="2937112"/>
            <a:chExt cx="4131950" cy="2453601"/>
          </a:xfrm>
        </p:grpSpPr>
        <p:sp>
          <p:nvSpPr>
            <p:cNvPr id="51" name="直方体 50"/>
            <p:cNvSpPr>
              <a:spLocks noChangeAspect="1"/>
            </p:cNvSpPr>
            <p:nvPr/>
          </p:nvSpPr>
          <p:spPr>
            <a:xfrm>
              <a:off x="4977669" y="2937112"/>
              <a:ext cx="777800" cy="2267161"/>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テキスト ボックス 51"/>
            <p:cNvSpPr txBox="1">
              <a:spLocks noChangeAspect="1"/>
            </p:cNvSpPr>
            <p:nvPr/>
          </p:nvSpPr>
          <p:spPr>
            <a:xfrm>
              <a:off x="4595963" y="3851302"/>
              <a:ext cx="441146" cy="246221"/>
            </a:xfrm>
            <a:prstGeom prst="rect">
              <a:avLst/>
            </a:prstGeom>
            <a:noFill/>
          </p:spPr>
          <p:txBody>
            <a:bodyPr wrap="none" rtlCol="0" anchor="ctr" anchorCtr="0">
              <a:spAutoFit/>
            </a:bodyPr>
            <a:lstStyle/>
            <a:p>
              <a:r>
                <a:rPr lang="ja-JP" altLang="en-US" sz="1000" dirty="0">
                  <a:effectLst>
                    <a:glow rad="228600">
                      <a:schemeClr val="bg1">
                        <a:alpha val="40000"/>
                      </a:schemeClr>
                    </a:glow>
                  </a:effectLst>
                  <a:latin typeface="+mn-ea"/>
                </a:rPr>
                <a:t>熱源</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nvGrpSpPr>
            <p:cNvPr id="31" name="グループ化 30"/>
            <p:cNvGrpSpPr/>
            <p:nvPr/>
          </p:nvGrpSpPr>
          <p:grpSpPr>
            <a:xfrm>
              <a:off x="5197360" y="2937446"/>
              <a:ext cx="777687" cy="2267064"/>
              <a:chOff x="2320980" y="1810800"/>
              <a:chExt cx="1296145" cy="3778440"/>
            </a:xfrm>
          </p:grpSpPr>
          <p:sp>
            <p:nvSpPr>
              <p:cNvPr id="49" name="直方体 48"/>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直方体 49"/>
              <p:cNvSpPr/>
              <p:nvPr/>
            </p:nvSpPr>
            <p:spPr>
              <a:xfrm>
                <a:off x="2320980" y="1811193"/>
                <a:ext cx="1296143" cy="3778047"/>
              </a:xfrm>
              <a:prstGeom prst="cube">
                <a:avLst>
                  <a:gd name="adj" fmla="val 72607"/>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3" name="グループ化 32"/>
            <p:cNvGrpSpPr/>
            <p:nvPr/>
          </p:nvGrpSpPr>
          <p:grpSpPr>
            <a:xfrm>
              <a:off x="5413385" y="2937682"/>
              <a:ext cx="2333059" cy="2266827"/>
              <a:chOff x="2699792" y="1811194"/>
              <a:chExt cx="3888432" cy="3778046"/>
            </a:xfrm>
          </p:grpSpPr>
          <p:sp>
            <p:nvSpPr>
              <p:cNvPr id="47" name="直方体 46"/>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方体 47"/>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6116460" y="3075229"/>
              <a:ext cx="441146" cy="246221"/>
            </a:xfrm>
            <a:prstGeom prst="rect">
              <a:avLst/>
            </a:prstGeom>
            <a:noFill/>
          </p:spPr>
          <p:txBody>
            <a:bodyPr wrap="none" rtlCol="0" anchor="ctr" anchorCtr="0">
              <a:spAutoFit/>
            </a:bodyPr>
            <a:lstStyle/>
            <a:p>
              <a:r>
                <a:rPr kumimoji="1" lang="ja-JP" altLang="en-US" sz="1000" dirty="0">
                  <a:solidFill>
                    <a:schemeClr val="tx1"/>
                  </a:solidFill>
                  <a:effectLst>
                    <a:glow rad="228600">
                      <a:schemeClr val="bg1">
                        <a:alpha val="40000"/>
                      </a:schemeClr>
                    </a:glow>
                  </a:effectLst>
                </a:rPr>
                <a:t>空気</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sp>
          <p:nvSpPr>
            <p:cNvPr id="38" name="テキスト ボックス 37"/>
            <p:cNvSpPr txBox="1"/>
            <p:nvPr/>
          </p:nvSpPr>
          <p:spPr>
            <a:xfrm>
              <a:off x="8007844" y="3170095"/>
              <a:ext cx="720069" cy="553998"/>
            </a:xfrm>
            <a:prstGeom prst="rect">
              <a:avLst/>
            </a:prstGeom>
            <a:noFill/>
          </p:spPr>
          <p:txBody>
            <a:bodyPr wrap="none" rtlCol="0" anchor="ctr" anchorCtr="0">
              <a:spAutoFit/>
            </a:bodyPr>
            <a:lstStyle/>
            <a:p>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sz="1000" dirty="0">
                  <a:effectLst>
                    <a:glow rad="228600">
                      <a:schemeClr val="bg1">
                        <a:alpha val="40000"/>
                      </a:schemeClr>
                    </a:glow>
                  </a:effectLst>
                </a:rPr>
                <a:t>気圧</a:t>
              </a:r>
              <a:endParaRPr lang="en-US" altLang="ja-JP" sz="1000" dirty="0">
                <a:effectLst>
                  <a:glow rad="228600">
                    <a:schemeClr val="bg1">
                      <a:alpha val="40000"/>
                    </a:schemeClr>
                  </a:glow>
                </a:effectLst>
              </a:endParaRPr>
            </a:p>
            <a:p>
              <a:r>
                <a:rPr kumimoji="1" lang="ja-JP" altLang="en-US" sz="1000" dirty="0">
                  <a:effectLst>
                    <a:glow rad="228600">
                      <a:schemeClr val="bg1">
                        <a:alpha val="40000"/>
                      </a:schemeClr>
                    </a:glow>
                  </a:effectLst>
                </a:rPr>
                <a:t>湿度 </a:t>
              </a:r>
              <a:r>
                <a:rPr kumimoji="1" lang="en-US" altLang="ja-JP" sz="1000" dirty="0">
                  <a:effectLst>
                    <a:glow rad="228600">
                      <a:schemeClr val="bg1">
                        <a:alpha val="40000"/>
                      </a:schemeClr>
                    </a:glow>
                  </a:effectLst>
                </a:rPr>
                <a:t>5</a:t>
              </a:r>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sz="1000" dirty="0">
                <a:effectLst>
                  <a:glow rad="228600">
                    <a:schemeClr val="bg1">
                      <a:alpha val="40000"/>
                    </a:schemeClr>
                  </a:glow>
                </a:effectLst>
                <a:latin typeface="Cambria Math" panose="02040503050406030204" pitchFamily="18" charset="0"/>
              </a:endParaRPr>
            </a:p>
          </p:txBody>
        </p:sp>
        <p:sp>
          <p:nvSpPr>
            <p:cNvPr id="39" name="テキスト ボックス 38"/>
            <p:cNvSpPr txBox="1"/>
            <p:nvPr/>
          </p:nvSpPr>
          <p:spPr>
            <a:xfrm>
              <a:off x="5519028" y="3036691"/>
              <a:ext cx="312906" cy="246221"/>
            </a:xfrm>
            <a:prstGeom prst="rect">
              <a:avLst/>
            </a:prstGeom>
            <a:noFill/>
          </p:spPr>
          <p:txBody>
            <a:bodyPr wrap="none" rtlCol="0" anchor="ctr" anchorCtr="0">
              <a:spAutoFit/>
            </a:bodyPr>
            <a:lstStyle/>
            <a:p>
              <a:r>
                <a:rPr lang="ja-JP" altLang="en-US" sz="1000" dirty="0">
                  <a:solidFill>
                    <a:schemeClr val="tx1"/>
                  </a:solidFill>
                  <a:effectLst>
                    <a:glow rad="228600">
                      <a:schemeClr val="bg1">
                        <a:alpha val="40000"/>
                      </a:schemeClr>
                    </a:glow>
                  </a:effectLst>
                  <a:latin typeface="+mn-ea"/>
                </a:rPr>
                <a:t>水</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nvGrpSpPr>
            <p:cNvPr id="40" name="グループ化 39"/>
            <p:cNvGrpSpPr/>
            <p:nvPr/>
          </p:nvGrpSpPr>
          <p:grpSpPr>
            <a:xfrm>
              <a:off x="5411349" y="4069195"/>
              <a:ext cx="1235095" cy="1321518"/>
              <a:chOff x="2696400" y="3697048"/>
              <a:chExt cx="2058492" cy="2202531"/>
            </a:xfrm>
          </p:grpSpPr>
          <p:grpSp>
            <p:nvGrpSpPr>
              <p:cNvPr id="41" name="グループ化 40"/>
              <p:cNvGrpSpPr/>
              <p:nvPr/>
            </p:nvGrpSpPr>
            <p:grpSpPr>
              <a:xfrm>
                <a:off x="2696400" y="4077072"/>
                <a:ext cx="1569179" cy="1516653"/>
                <a:chOff x="2696400" y="4077072"/>
                <a:chExt cx="1569179" cy="1516653"/>
              </a:xfrm>
            </p:grpSpPr>
            <p:sp>
              <p:nvSpPr>
                <p:cNvPr id="45" name="フリーフォーム 44"/>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2" name="テキスト ボックス 41"/>
                  <p:cNvSpPr txBox="1"/>
                  <p:nvPr/>
                </p:nvSpPr>
                <p:spPr>
                  <a:xfrm>
                    <a:off x="4277625" y="5489210"/>
                    <a:ext cx="477267" cy="410369"/>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sz="1000"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sz="1000" dirty="0">
                      <a:effectLst>
                        <a:glow rad="228600">
                          <a:schemeClr val="bg1">
                            <a:alpha val="40000"/>
                          </a:schemeClr>
                        </a:glow>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4277625" y="5489210"/>
                    <a:ext cx="477267" cy="410369"/>
                  </a:xfrm>
                  <a:prstGeom prst="rect">
                    <a:avLst/>
                  </a:prstGeom>
                  <a:blipFill rotWithShape="1">
                    <a:blip r:embed="rId19"/>
                    <a:stretch>
                      <a:fillRect b="-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3241707" y="4761932"/>
                    <a:ext cx="479727" cy="410369"/>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000" b="0" i="1" smtClean="0">
                              <a:effectLst>
                                <a:glow rad="228600">
                                  <a:schemeClr val="bg1">
                                    <a:alpha val="40000"/>
                                  </a:schemeClr>
                                </a:glow>
                              </a:effectLst>
                              <a:latin typeface="Cambria Math"/>
                            </a:rPr>
                            <m:t>𝑦</m:t>
                          </m:r>
                        </m:oMath>
                      </m:oMathPara>
                    </a14:m>
                    <a:endParaRPr kumimoji="1" lang="ja-JP" altLang="en-US" sz="1000" dirty="0">
                      <a:effectLst>
                        <a:glow rad="228600">
                          <a:schemeClr val="bg1">
                            <a:alpha val="40000"/>
                          </a:schemeClr>
                        </a:glow>
                      </a:effectLst>
                      <a:latin typeface="Cambria Math" panose="02040503050406030204" pitchFamily="18" charset="0"/>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3241707" y="4761932"/>
                    <a:ext cx="479727" cy="410369"/>
                  </a:xfrm>
                  <a:prstGeom prst="rect">
                    <a:avLst/>
                  </a:prstGeom>
                  <a:blipFill rotWithShape="1">
                    <a:blip r:embed="rId20"/>
                    <a:stretch>
                      <a:fillRect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2699792" y="3697048"/>
                    <a:ext cx="463697" cy="410368"/>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000" b="0" i="1" smtClean="0">
                              <a:effectLst>
                                <a:glow rad="228600">
                                  <a:schemeClr val="bg1">
                                    <a:alpha val="40000"/>
                                  </a:schemeClr>
                                </a:glow>
                              </a:effectLst>
                              <a:latin typeface="Cambria Math"/>
                            </a:rPr>
                            <m:t>𝑧</m:t>
                          </m:r>
                        </m:oMath>
                      </m:oMathPara>
                    </a14:m>
                    <a:endParaRPr kumimoji="1" lang="ja-JP" altLang="en-US" sz="1000" dirty="0">
                      <a:effectLst>
                        <a:glow rad="228600">
                          <a:schemeClr val="bg1">
                            <a:alpha val="40000"/>
                          </a:schemeClr>
                        </a:glow>
                      </a:effectLst>
                      <a:latin typeface="Cambria Math" panose="02040503050406030204" pitchFamily="18" charset="0"/>
                    </a:endParaRPr>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2699792" y="3697048"/>
                    <a:ext cx="463697" cy="410368"/>
                  </a:xfrm>
                  <a:prstGeom prst="rect">
                    <a:avLst/>
                  </a:prstGeom>
                  <a:blipFill rotWithShape="1">
                    <a:blip r:embed="rId21"/>
                    <a:stretch>
                      <a:fillRect b="-7500"/>
                    </a:stretch>
                  </a:blipFill>
                </p:spPr>
                <p:txBody>
                  <a:bodyPr/>
                  <a:lstStyle/>
                  <a:p>
                    <a:r>
                      <a:rPr lang="ja-JP" altLang="en-US">
                        <a:noFill/>
                      </a:rPr>
                      <a:t> </a:t>
                    </a:r>
                  </a:p>
                </p:txBody>
              </p:sp>
            </mc:Fallback>
          </mc:AlternateContent>
        </p:grpSp>
      </p:grpSp>
      <p:grpSp>
        <p:nvGrpSpPr>
          <p:cNvPr id="54" name="グループ化 53"/>
          <p:cNvGrpSpPr/>
          <p:nvPr/>
        </p:nvGrpSpPr>
        <p:grpSpPr>
          <a:xfrm>
            <a:off x="5428800" y="3959770"/>
            <a:ext cx="1764000" cy="405334"/>
            <a:chOff x="5147280" y="3897054"/>
            <a:chExt cx="1764000" cy="405334"/>
          </a:xfrm>
        </p:grpSpPr>
        <mc:AlternateContent xmlns:mc="http://schemas.openxmlformats.org/markup-compatibility/2006" xmlns:a14="http://schemas.microsoft.com/office/drawing/2010/main">
          <mc:Choice Requires="a14">
            <p:sp>
              <p:nvSpPr>
                <p:cNvPr id="55" name="テキスト ボックス 54"/>
                <p:cNvSpPr txBox="1"/>
                <p:nvPr/>
              </p:nvSpPr>
              <p:spPr>
                <a:xfrm>
                  <a:off x="5601760" y="3933056"/>
                  <a:ext cx="745797" cy="369332"/>
                </a:xfrm>
                <a:prstGeom prst="rect">
                  <a:avLst/>
                </a:prstGeom>
                <a:noFill/>
                <a:effectLst/>
              </p:spPr>
              <p:txBody>
                <a:bodyPr wrap="none" rtlCol="0" anchor="ctr" anchorCtr="0">
                  <a:spAutoFit/>
                </a:bodyPr>
                <a:lstStyle/>
                <a:p>
                  <a14:m>
                    <m:oMath xmlns:m="http://schemas.openxmlformats.org/officeDocument/2006/math">
                      <m:r>
                        <a:rPr lang="en-US" altLang="ja-JP" i="1" dirty="0" smtClean="0">
                          <a:solidFill>
                            <a:schemeClr val="tx1"/>
                          </a:solidFill>
                          <a:effectLst>
                            <a:glow rad="228600">
                              <a:schemeClr val="bg1"/>
                            </a:glow>
                          </a:effectLst>
                          <a:latin typeface="Cambria Math"/>
                          <a:ea typeface="Cambria Math" panose="02040503050406030204" pitchFamily="18" charset="0"/>
                        </a:rPr>
                        <m:t>𝐿</m:t>
                      </m:r>
                      <m:r>
                        <a:rPr lang="en-US" altLang="ja-JP" i="1" dirty="0" smtClean="0">
                          <a:solidFill>
                            <a:schemeClr val="tx1"/>
                          </a:solidFill>
                          <a:effectLst>
                            <a:glow rad="228600">
                              <a:schemeClr val="bg1"/>
                            </a:glow>
                          </a:effectLst>
                          <a:latin typeface="Cambria Math"/>
                          <a:ea typeface="Cambria Math" panose="02040503050406030204" pitchFamily="18" charset="0"/>
                        </a:rPr>
                        <m:t>=1</m:t>
                      </m:r>
                    </m:oMath>
                  </a14:m>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601760" y="3933056"/>
                  <a:ext cx="745797" cy="369332"/>
                </a:xfrm>
                <a:prstGeom prst="rect">
                  <a:avLst/>
                </a:prstGeom>
                <a:blipFill rotWithShape="1">
                  <a:blip r:embed="rId22"/>
                  <a:stretch>
                    <a:fillRect l="-10656" t="-32787" r="-44262" b="-47541"/>
                  </a:stretch>
                </a:blipFill>
                <a:effectLst/>
              </p:spPr>
              <p:txBody>
                <a:bodyPr/>
                <a:lstStyle/>
                <a:p>
                  <a:r>
                    <a:rPr lang="ja-JP" altLang="en-US">
                      <a:noFill/>
                    </a:rPr>
                    <a:t> </a:t>
                  </a:r>
                </a:p>
              </p:txBody>
            </p:sp>
          </mc:Fallback>
        </mc:AlternateContent>
        <p:sp>
          <p:nvSpPr>
            <p:cNvPr id="56" name="フリーフォーム 55"/>
            <p:cNvSpPr/>
            <p:nvPr/>
          </p:nvSpPr>
          <p:spPr>
            <a:xfrm flipV="1">
              <a:off x="5147280" y="3897054"/>
              <a:ext cx="1764000" cy="0"/>
            </a:xfrm>
            <a:custGeom>
              <a:avLst/>
              <a:gdLst>
                <a:gd name="connsiteX0" fmla="*/ 0 w 1407560"/>
                <a:gd name="connsiteY0" fmla="*/ 0 h 10274"/>
                <a:gd name="connsiteX1" fmla="*/ 1407560 w 1407560"/>
                <a:gd name="connsiteY1" fmla="*/ 10274 h 10274"/>
                <a:gd name="connsiteX2" fmla="*/ 1407560 w 1407560"/>
                <a:gd name="connsiteY2" fmla="*/ 10274 h 10274"/>
                <a:gd name="connsiteX0" fmla="*/ 0 w 1512442"/>
                <a:gd name="connsiteY0" fmla="*/ 0 h 0"/>
                <a:gd name="connsiteX1" fmla="*/ 1407560 w 1512442"/>
                <a:gd name="connsiteY1" fmla="*/ 10274 h 0"/>
                <a:gd name="connsiteX2" fmla="*/ 1409941 w 1512442"/>
                <a:gd name="connsiteY2" fmla="*/ -2381 h 0"/>
                <a:gd name="connsiteX0" fmla="*/ 0 w 10770"/>
                <a:gd name="connsiteY0" fmla="*/ 0 h 0"/>
                <a:gd name="connsiteX1" fmla="*/ 9307 w 10770"/>
                <a:gd name="connsiteY1" fmla="*/ 102740000 h 0"/>
                <a:gd name="connsiteX2" fmla="*/ 10770 w 10770"/>
                <a:gd name="connsiteY2" fmla="*/ 0 h 0"/>
                <a:gd name="connsiteX0" fmla="*/ 0 w 10000"/>
                <a:gd name="connsiteY0" fmla="*/ 0 h 0"/>
                <a:gd name="connsiteX1" fmla="*/ 10000 w 10000"/>
                <a:gd name="connsiteY1" fmla="*/ 0 h 0"/>
                <a:gd name="connsiteX0" fmla="*/ 0 w 8655"/>
                <a:gd name="connsiteY0" fmla="*/ 0 h 0"/>
                <a:gd name="connsiteX1" fmla="*/ 8655 w 8655"/>
                <a:gd name="connsiteY1" fmla="*/ 2382 h 0"/>
              </a:gdLst>
              <a:ahLst/>
              <a:cxnLst>
                <a:cxn ang="0">
                  <a:pos x="connsiteX0" y="connsiteY0"/>
                </a:cxn>
                <a:cxn ang="0">
                  <a:pos x="connsiteX1" y="connsiteY1"/>
                </a:cxn>
              </a:cxnLst>
              <a:rect l="l" t="t" r="r" b="b"/>
              <a:pathLst>
                <a:path w="8655">
                  <a:moveTo>
                    <a:pt x="0" y="0"/>
                  </a:moveTo>
                  <a:lnTo>
                    <a:pt x="8655" y="2382"/>
                  </a:lnTo>
                </a:path>
              </a:pathLst>
            </a:cu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604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91A90396-042B-42DF-8E0E-E31D00D13FAC}"/>
              </a:ext>
            </a:extLst>
          </p:cNvPr>
          <p:cNvGrpSpPr/>
          <p:nvPr/>
        </p:nvGrpSpPr>
        <p:grpSpPr>
          <a:xfrm>
            <a:off x="4288837" y="3098128"/>
            <a:ext cx="4988279" cy="3621408"/>
            <a:chOff x="4288837" y="3098128"/>
            <a:chExt cx="4988279" cy="3621408"/>
          </a:xfrm>
        </p:grpSpPr>
        <p:grpSp>
          <p:nvGrpSpPr>
            <p:cNvPr id="8" name="グループ化 7">
              <a:extLst>
                <a:ext uri="{FF2B5EF4-FFF2-40B4-BE49-F238E27FC236}">
                  <a16:creationId xmlns:a16="http://schemas.microsoft.com/office/drawing/2014/main" id="{7EA89964-1360-42E3-AAE9-54845E5AC122}"/>
                </a:ext>
              </a:extLst>
            </p:cNvPr>
            <p:cNvGrpSpPr>
              <a:grpSpLocks noChangeAspect="1"/>
            </p:cNvGrpSpPr>
            <p:nvPr/>
          </p:nvGrpSpPr>
          <p:grpSpPr>
            <a:xfrm>
              <a:off x="4288837" y="3098128"/>
              <a:ext cx="4988279" cy="3621408"/>
              <a:chOff x="5082679" y="3158869"/>
              <a:chExt cx="3521769" cy="2556746"/>
            </a:xfrm>
          </p:grpSpPr>
          <mc:AlternateContent xmlns:mc="http://schemas.openxmlformats.org/markup-compatibility/2006" xmlns:a14="http://schemas.microsoft.com/office/drawing/2010/main">
            <mc:Choice Requires="a14">
              <p:graphicFrame>
                <p:nvGraphicFramePr>
                  <p:cNvPr id="10" name="グラフ 9">
                    <a:extLst>
                      <a:ext uri="{FF2B5EF4-FFF2-40B4-BE49-F238E27FC236}">
                        <a16:creationId xmlns:a16="http://schemas.microsoft.com/office/drawing/2014/main" id="{EA496633-3D78-4832-97D1-D300769412F5}"/>
                      </a:ext>
                    </a:extLst>
                  </p:cNvPr>
                  <p:cNvGraphicFramePr/>
                  <p:nvPr/>
                </p:nvGraphicFramePr>
                <p:xfrm>
                  <a:off x="5082679" y="3158869"/>
                  <a:ext cx="3521769" cy="2556746"/>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0" name="グラフ 9">
                    <a:extLst>
                      <a:ext uri="{FF2B5EF4-FFF2-40B4-BE49-F238E27FC236}">
                        <a16:creationId xmlns:a16="http://schemas.microsoft.com/office/drawing/2014/main" id="{EA496633-3D78-4832-97D1-D300769412F5}"/>
                      </a:ext>
                    </a:extLst>
                  </p:cNvPr>
                  <p:cNvGraphicFramePr/>
                  <p:nvPr/>
                </p:nvGraphicFramePr>
                <p:xfrm>
                  <a:off x="5082679" y="3158869"/>
                  <a:ext cx="3521769" cy="2556746"/>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grpSp>
            <p:nvGrpSpPr>
              <p:cNvPr id="59" name="グループ化 58">
                <a:extLst>
                  <a:ext uri="{FF2B5EF4-FFF2-40B4-BE49-F238E27FC236}">
                    <a16:creationId xmlns:a16="http://schemas.microsoft.com/office/drawing/2014/main" id="{2EAAA818-F200-4E28-8907-0BECB0701857}"/>
                  </a:ext>
                </a:extLst>
              </p:cNvPr>
              <p:cNvGrpSpPr/>
              <p:nvPr/>
            </p:nvGrpSpPr>
            <p:grpSpPr>
              <a:xfrm>
                <a:off x="5164046" y="3315031"/>
                <a:ext cx="2345186" cy="1998786"/>
                <a:chOff x="2256183" y="3660461"/>
                <a:chExt cx="2345186" cy="1998786"/>
              </a:xfrm>
            </p:grpSpPr>
            <p:grpSp>
              <p:nvGrpSpPr>
                <p:cNvPr id="60" name="グループ化 59">
                  <a:extLst>
                    <a:ext uri="{FF2B5EF4-FFF2-40B4-BE49-F238E27FC236}">
                      <a16:creationId xmlns:a16="http://schemas.microsoft.com/office/drawing/2014/main" id="{56C5BA46-8E9E-4176-810B-36489BC43A92}"/>
                    </a:ext>
                  </a:extLst>
                </p:cNvPr>
                <p:cNvGrpSpPr/>
                <p:nvPr/>
              </p:nvGrpSpPr>
              <p:grpSpPr>
                <a:xfrm>
                  <a:off x="2666100" y="3944642"/>
                  <a:ext cx="1570915" cy="1529939"/>
                  <a:chOff x="2666100" y="3944642"/>
                  <a:chExt cx="1570915" cy="1529939"/>
                </a:xfrm>
              </p:grpSpPr>
              <p:sp>
                <p:nvSpPr>
                  <p:cNvPr id="65" name="フリーフォーム 33">
                    <a:extLst>
                      <a:ext uri="{FF2B5EF4-FFF2-40B4-BE49-F238E27FC236}">
                        <a16:creationId xmlns:a16="http://schemas.microsoft.com/office/drawing/2014/main" id="{880B4807-2142-48F4-86F5-9BBA624010C1}"/>
                      </a:ext>
                    </a:extLst>
                  </p:cNvPr>
                  <p:cNvSpPr/>
                  <p:nvPr/>
                </p:nvSpPr>
                <p:spPr>
                  <a:xfrm>
                    <a:off x="2666100" y="4211775"/>
                    <a:ext cx="1570915" cy="1262806"/>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 name="connsiteX0" fmla="*/ 1416034 w 1416034"/>
                      <a:gd name="connsiteY0" fmla="*/ 2742510 h 2742510"/>
                      <a:gd name="connsiteX1" fmla="*/ 0 w 1416034"/>
                      <a:gd name="connsiteY1" fmla="*/ 2107587 h 2742510"/>
                      <a:gd name="connsiteX2" fmla="*/ 2281 w 1416034"/>
                      <a:gd name="connsiteY2" fmla="*/ 0 h 2742510"/>
                      <a:gd name="connsiteX0" fmla="*/ 1508903 w 1508903"/>
                      <a:gd name="connsiteY0" fmla="*/ 2739195 h 2739195"/>
                      <a:gd name="connsiteX1" fmla="*/ 0 w 1508903"/>
                      <a:gd name="connsiteY1" fmla="*/ 2107587 h 2739195"/>
                      <a:gd name="connsiteX2" fmla="*/ 2281 w 1508903"/>
                      <a:gd name="connsiteY2" fmla="*/ 0 h 2739195"/>
                      <a:gd name="connsiteX0" fmla="*/ 1508903 w 1508903"/>
                      <a:gd name="connsiteY0" fmla="*/ 2739195 h 2739195"/>
                      <a:gd name="connsiteX1" fmla="*/ 0 w 1508903"/>
                      <a:gd name="connsiteY1" fmla="*/ 2107587 h 2739195"/>
                      <a:gd name="connsiteX2" fmla="*/ 2281 w 1508903"/>
                      <a:gd name="connsiteY2" fmla="*/ 0 h 2739195"/>
                      <a:gd name="connsiteX0" fmla="*/ 1508903 w 1508903"/>
                      <a:gd name="connsiteY0" fmla="*/ 2739195 h 2739195"/>
                      <a:gd name="connsiteX1" fmla="*/ 0 w 1508903"/>
                      <a:gd name="connsiteY1" fmla="*/ 2107587 h 2739195"/>
                      <a:gd name="connsiteX2" fmla="*/ 2281 w 1508903"/>
                      <a:gd name="connsiteY2" fmla="*/ 0 h 2739195"/>
                      <a:gd name="connsiteX0" fmla="*/ 1413653 w 1413653"/>
                      <a:gd name="connsiteY0" fmla="*/ 2709361 h 2709361"/>
                      <a:gd name="connsiteX1" fmla="*/ 0 w 1413653"/>
                      <a:gd name="connsiteY1" fmla="*/ 2107587 h 2709361"/>
                      <a:gd name="connsiteX2" fmla="*/ 2281 w 1413653"/>
                      <a:gd name="connsiteY2" fmla="*/ 0 h 2709361"/>
                      <a:gd name="connsiteX0" fmla="*/ 1413653 w 1413653"/>
                      <a:gd name="connsiteY0" fmla="*/ 2709361 h 2709361"/>
                      <a:gd name="connsiteX1" fmla="*/ 0 w 1413653"/>
                      <a:gd name="connsiteY1" fmla="*/ 2107587 h 2709361"/>
                      <a:gd name="connsiteX2" fmla="*/ 2281 w 1413653"/>
                      <a:gd name="connsiteY2" fmla="*/ 0 h 2709361"/>
                      <a:gd name="connsiteX0" fmla="*/ 1413653 w 1413653"/>
                      <a:gd name="connsiteY0" fmla="*/ 2709361 h 2709361"/>
                      <a:gd name="connsiteX1" fmla="*/ 0 w 1413653"/>
                      <a:gd name="connsiteY1" fmla="*/ 2107587 h 2709361"/>
                      <a:gd name="connsiteX2" fmla="*/ 2281 w 1413653"/>
                      <a:gd name="connsiteY2" fmla="*/ 0 h 2709361"/>
                      <a:gd name="connsiteX0" fmla="*/ 1413653 w 1413653"/>
                      <a:gd name="connsiteY0" fmla="*/ 2709361 h 2709361"/>
                      <a:gd name="connsiteX1" fmla="*/ 0 w 1413653"/>
                      <a:gd name="connsiteY1" fmla="*/ 2107587 h 2709361"/>
                      <a:gd name="connsiteX2" fmla="*/ 2281 w 1413653"/>
                      <a:gd name="connsiteY2" fmla="*/ 0 h 2709361"/>
                      <a:gd name="connsiteX0" fmla="*/ 1413653 w 1413653"/>
                      <a:gd name="connsiteY0" fmla="*/ 2709361 h 2747508"/>
                      <a:gd name="connsiteX1" fmla="*/ 0 w 1413653"/>
                      <a:gd name="connsiteY1" fmla="*/ 2107587 h 2747508"/>
                      <a:gd name="connsiteX2" fmla="*/ 2281 w 1413653"/>
                      <a:gd name="connsiteY2" fmla="*/ 0 h 2747508"/>
                      <a:gd name="connsiteX0" fmla="*/ 1413653 w 1413653"/>
                      <a:gd name="connsiteY0" fmla="*/ 2709361 h 2709361"/>
                      <a:gd name="connsiteX1" fmla="*/ 0 w 1413653"/>
                      <a:gd name="connsiteY1" fmla="*/ 2107587 h 2709361"/>
                      <a:gd name="connsiteX2" fmla="*/ 2281 w 1413653"/>
                      <a:gd name="connsiteY2" fmla="*/ 0 h 2709361"/>
                      <a:gd name="connsiteX0" fmla="*/ 1439962 w 1439962"/>
                      <a:gd name="connsiteY0" fmla="*/ 2245266 h 2245266"/>
                      <a:gd name="connsiteX1" fmla="*/ 26309 w 1439962"/>
                      <a:gd name="connsiteY1" fmla="*/ 1643492 h 2245266"/>
                      <a:gd name="connsiteX2" fmla="*/ 15 w 1439962"/>
                      <a:gd name="connsiteY2" fmla="*/ 0 h 2245266"/>
                      <a:gd name="connsiteX0" fmla="*/ 1513224 w 1513224"/>
                      <a:gd name="connsiteY0" fmla="*/ 2245266 h 2245266"/>
                      <a:gd name="connsiteX1" fmla="*/ 99571 w 1513224"/>
                      <a:gd name="connsiteY1" fmla="*/ 1643492 h 2245266"/>
                      <a:gd name="connsiteX2" fmla="*/ 73277 w 1513224"/>
                      <a:gd name="connsiteY2" fmla="*/ 0 h 2245266"/>
                      <a:gd name="connsiteX0" fmla="*/ 1439947 w 1439947"/>
                      <a:gd name="connsiteY0" fmla="*/ 2245266 h 2245266"/>
                      <a:gd name="connsiteX1" fmla="*/ 26294 w 1439947"/>
                      <a:gd name="connsiteY1" fmla="*/ 1643492 h 2245266"/>
                      <a:gd name="connsiteX2" fmla="*/ 0 w 1439947"/>
                      <a:gd name="connsiteY2" fmla="*/ 0 h 2245266"/>
                      <a:gd name="connsiteX0" fmla="*/ 1511999 w 1511999"/>
                      <a:gd name="connsiteY0" fmla="*/ 2245266 h 2245266"/>
                      <a:gd name="connsiteX1" fmla="*/ 98346 w 1511999"/>
                      <a:gd name="connsiteY1" fmla="*/ 1643492 h 2245266"/>
                      <a:gd name="connsiteX2" fmla="*/ 72052 w 1511999"/>
                      <a:gd name="connsiteY2" fmla="*/ 0 h 2245266"/>
                      <a:gd name="connsiteX0" fmla="*/ 1439947 w 1439947"/>
                      <a:gd name="connsiteY0" fmla="*/ 2245266 h 2245266"/>
                      <a:gd name="connsiteX1" fmla="*/ 26294 w 1439947"/>
                      <a:gd name="connsiteY1" fmla="*/ 1643492 h 2245266"/>
                      <a:gd name="connsiteX2" fmla="*/ 0 w 1439947"/>
                      <a:gd name="connsiteY2" fmla="*/ 0 h 2245266"/>
                      <a:gd name="connsiteX0" fmla="*/ 1442328 w 1442328"/>
                      <a:gd name="connsiteY0" fmla="*/ 2357974 h 2357974"/>
                      <a:gd name="connsiteX1" fmla="*/ 28675 w 1442328"/>
                      <a:gd name="connsiteY1" fmla="*/ 1756200 h 2357974"/>
                      <a:gd name="connsiteX2" fmla="*/ 0 w 1442328"/>
                      <a:gd name="connsiteY2" fmla="*/ 0 h 2357974"/>
                      <a:gd name="connsiteX0" fmla="*/ 1442328 w 1442328"/>
                      <a:gd name="connsiteY0" fmla="*/ 2357974 h 2357974"/>
                      <a:gd name="connsiteX1" fmla="*/ 28675 w 1442328"/>
                      <a:gd name="connsiteY1" fmla="*/ 1756200 h 2357974"/>
                      <a:gd name="connsiteX2" fmla="*/ 0 w 1442328"/>
                      <a:gd name="connsiteY2" fmla="*/ 0 h 2357974"/>
                      <a:gd name="connsiteX0" fmla="*/ 1442328 w 1442328"/>
                      <a:gd name="connsiteY0" fmla="*/ 2357974 h 2357974"/>
                      <a:gd name="connsiteX1" fmla="*/ 28675 w 1442328"/>
                      <a:gd name="connsiteY1" fmla="*/ 1756200 h 2357974"/>
                      <a:gd name="connsiteX2" fmla="*/ 0 w 1442328"/>
                      <a:gd name="connsiteY2" fmla="*/ 0 h 2357974"/>
                      <a:gd name="connsiteX0" fmla="*/ 1554246 w 1554246"/>
                      <a:gd name="connsiteY0" fmla="*/ 2401068 h 2401068"/>
                      <a:gd name="connsiteX1" fmla="*/ 28675 w 1554246"/>
                      <a:gd name="connsiteY1" fmla="*/ 1756200 h 2401068"/>
                      <a:gd name="connsiteX2" fmla="*/ 0 w 1554246"/>
                      <a:gd name="connsiteY2" fmla="*/ 0 h 2401068"/>
                      <a:gd name="connsiteX0" fmla="*/ 1575677 w 1575677"/>
                      <a:gd name="connsiteY0" fmla="*/ 2401068 h 2401068"/>
                      <a:gd name="connsiteX1" fmla="*/ 28675 w 1575677"/>
                      <a:gd name="connsiteY1" fmla="*/ 1756200 h 2401068"/>
                      <a:gd name="connsiteX2" fmla="*/ 0 w 1575677"/>
                      <a:gd name="connsiteY2" fmla="*/ 0 h 2401068"/>
                      <a:gd name="connsiteX0" fmla="*/ 1575677 w 1575677"/>
                      <a:gd name="connsiteY0" fmla="*/ 2404383 h 2404383"/>
                      <a:gd name="connsiteX1" fmla="*/ 28675 w 1575677"/>
                      <a:gd name="connsiteY1" fmla="*/ 1756200 h 2404383"/>
                      <a:gd name="connsiteX2" fmla="*/ 0 w 1575677"/>
                      <a:gd name="connsiteY2" fmla="*/ 0 h 2404383"/>
                      <a:gd name="connsiteX0" fmla="*/ 1575677 w 1575677"/>
                      <a:gd name="connsiteY0" fmla="*/ 2404383 h 2404383"/>
                      <a:gd name="connsiteX1" fmla="*/ 26294 w 1575677"/>
                      <a:gd name="connsiteY1" fmla="*/ 1756200 h 2404383"/>
                      <a:gd name="connsiteX2" fmla="*/ 0 w 1575677"/>
                      <a:gd name="connsiteY2" fmla="*/ 0 h 2404383"/>
                      <a:gd name="connsiteX0" fmla="*/ 1575677 w 1575677"/>
                      <a:gd name="connsiteY0" fmla="*/ 2404383 h 2404383"/>
                      <a:gd name="connsiteX1" fmla="*/ 26294 w 1575677"/>
                      <a:gd name="connsiteY1" fmla="*/ 1756200 h 2404383"/>
                      <a:gd name="connsiteX2" fmla="*/ 0 w 1575677"/>
                      <a:gd name="connsiteY2" fmla="*/ 0 h 2404383"/>
                      <a:gd name="connsiteX0" fmla="*/ 1575677 w 1575677"/>
                      <a:gd name="connsiteY0" fmla="*/ 2404383 h 2404383"/>
                      <a:gd name="connsiteX1" fmla="*/ 26294 w 1575677"/>
                      <a:gd name="connsiteY1" fmla="*/ 1756200 h 2404383"/>
                      <a:gd name="connsiteX2" fmla="*/ 0 w 1575677"/>
                      <a:gd name="connsiteY2" fmla="*/ 0 h 2404383"/>
                      <a:gd name="connsiteX0" fmla="*/ 1573296 w 1573296"/>
                      <a:gd name="connsiteY0" fmla="*/ 1757965 h 1757965"/>
                      <a:gd name="connsiteX1" fmla="*/ 23913 w 1573296"/>
                      <a:gd name="connsiteY1" fmla="*/ 1109782 h 1757965"/>
                      <a:gd name="connsiteX2" fmla="*/ 0 w 1573296"/>
                      <a:gd name="connsiteY2" fmla="*/ 0 h 1757965"/>
                      <a:gd name="connsiteX0" fmla="*/ 1570915 w 1570915"/>
                      <a:gd name="connsiteY0" fmla="*/ 1757965 h 1757965"/>
                      <a:gd name="connsiteX1" fmla="*/ 21532 w 1570915"/>
                      <a:gd name="connsiteY1" fmla="*/ 1109782 h 1757965"/>
                      <a:gd name="connsiteX2" fmla="*/ 0 w 1570915"/>
                      <a:gd name="connsiteY2" fmla="*/ 0 h 1757965"/>
                      <a:gd name="connsiteX0" fmla="*/ 1570915 w 1570915"/>
                      <a:gd name="connsiteY0" fmla="*/ 1757965 h 1757965"/>
                      <a:gd name="connsiteX1" fmla="*/ 21532 w 1570915"/>
                      <a:gd name="connsiteY1" fmla="*/ 1109782 h 1757965"/>
                      <a:gd name="connsiteX2" fmla="*/ 0 w 1570915"/>
                      <a:gd name="connsiteY2" fmla="*/ 0 h 1757965"/>
                      <a:gd name="connsiteX0" fmla="*/ 1570915 w 1570915"/>
                      <a:gd name="connsiteY0" fmla="*/ 1757965 h 1757965"/>
                      <a:gd name="connsiteX1" fmla="*/ 21532 w 1570915"/>
                      <a:gd name="connsiteY1" fmla="*/ 1109782 h 1757965"/>
                      <a:gd name="connsiteX2" fmla="*/ 0 w 1570915"/>
                      <a:gd name="connsiteY2" fmla="*/ 0 h 1757965"/>
                    </a:gdLst>
                    <a:ahLst/>
                    <a:cxnLst>
                      <a:cxn ang="0">
                        <a:pos x="connsiteX0" y="connsiteY0"/>
                      </a:cxn>
                      <a:cxn ang="0">
                        <a:pos x="connsiteX1" y="connsiteY1"/>
                      </a:cxn>
                      <a:cxn ang="0">
                        <a:pos x="connsiteX2" y="connsiteY2"/>
                      </a:cxn>
                    </a:cxnLst>
                    <a:rect l="l" t="t" r="r" b="b"/>
                    <a:pathLst>
                      <a:path w="1570915" h="1757965">
                        <a:moveTo>
                          <a:pt x="1570915" y="1757965"/>
                        </a:moveTo>
                        <a:lnTo>
                          <a:pt x="21532" y="1109782"/>
                        </a:lnTo>
                        <a:cubicBezTo>
                          <a:pt x="15148" y="745379"/>
                          <a:pt x="13527" y="632915"/>
                          <a:pt x="0" y="0"/>
                        </a:cubicBezTo>
                      </a:path>
                    </a:pathLst>
                  </a:custGeom>
                  <a:noFill/>
                  <a:ln w="127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34">
                    <a:extLst>
                      <a:ext uri="{FF2B5EF4-FFF2-40B4-BE49-F238E27FC236}">
                        <a16:creationId xmlns:a16="http://schemas.microsoft.com/office/drawing/2014/main" id="{EE20552D-6A53-44D9-8C78-00C622A5DC47}"/>
                      </a:ext>
                    </a:extLst>
                  </p:cNvPr>
                  <p:cNvSpPr/>
                  <p:nvPr/>
                </p:nvSpPr>
                <p:spPr>
                  <a:xfrm>
                    <a:off x="2689257" y="3944642"/>
                    <a:ext cx="1293424" cy="1063350"/>
                  </a:xfrm>
                  <a:custGeom>
                    <a:avLst/>
                    <a:gdLst>
                      <a:gd name="connsiteX0" fmla="*/ 0 w 545306"/>
                      <a:gd name="connsiteY0" fmla="*/ 542925 h 542925"/>
                      <a:gd name="connsiteX1" fmla="*/ 545306 w 545306"/>
                      <a:gd name="connsiteY1" fmla="*/ 0 h 542925"/>
                      <a:gd name="connsiteX2" fmla="*/ 545306 w 545306"/>
                      <a:gd name="connsiteY2" fmla="*/ 0 h 542925"/>
                      <a:gd name="connsiteX0" fmla="*/ 0 w 545306"/>
                      <a:gd name="connsiteY0" fmla="*/ 542925 h 542925"/>
                      <a:gd name="connsiteX1" fmla="*/ 545306 w 545306"/>
                      <a:gd name="connsiteY1" fmla="*/ 0 h 542925"/>
                      <a:gd name="connsiteX0" fmla="*/ 0 w 551374"/>
                      <a:gd name="connsiteY0" fmla="*/ 529872 h 529872"/>
                      <a:gd name="connsiteX1" fmla="*/ 551374 w 551374"/>
                      <a:gd name="connsiteY1" fmla="*/ 0 h 529872"/>
                      <a:gd name="connsiteX0" fmla="*/ 0 w 549351"/>
                      <a:gd name="connsiteY0" fmla="*/ 529872 h 529872"/>
                      <a:gd name="connsiteX1" fmla="*/ 549351 w 549351"/>
                      <a:gd name="connsiteY1" fmla="*/ 0 h 529872"/>
                    </a:gdLst>
                    <a:ahLst/>
                    <a:cxnLst>
                      <a:cxn ang="0">
                        <a:pos x="connsiteX0" y="connsiteY0"/>
                      </a:cxn>
                      <a:cxn ang="0">
                        <a:pos x="connsiteX1" y="connsiteY1"/>
                      </a:cxn>
                    </a:cxnLst>
                    <a:rect l="l" t="t" r="r" b="b"/>
                    <a:pathLst>
                      <a:path w="549351" h="529872">
                        <a:moveTo>
                          <a:pt x="0" y="529872"/>
                        </a:moveTo>
                        <a:lnTo>
                          <a:pt x="549351" y="0"/>
                        </a:lnTo>
                      </a:path>
                    </a:pathLst>
                  </a:custGeom>
                  <a:noFill/>
                  <a:ln w="127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68AC8BA9-B379-4D17-90C3-385E062F31CC}"/>
                        </a:ext>
                      </a:extLst>
                    </p:cNvPr>
                    <p:cNvSpPr txBox="1"/>
                    <p:nvPr/>
                  </p:nvSpPr>
                  <p:spPr>
                    <a:xfrm>
                      <a:off x="4234987" y="5289915"/>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62" name="テキスト ボックス 61">
                      <a:extLst>
                        <a:ext uri="{FF2B5EF4-FFF2-40B4-BE49-F238E27FC236}">
                          <a16:creationId xmlns:a16="http://schemas.microsoft.com/office/drawing/2014/main" id="{68AC8BA9-B379-4D17-90C3-385E062F31CC}"/>
                        </a:ext>
                      </a:extLst>
                    </p:cNvPr>
                    <p:cNvSpPr txBox="1">
                      <a:spLocks noRot="1" noChangeAspect="1" noMove="1" noResize="1" noEditPoints="1" noAdjustHandles="1" noChangeArrowheads="1" noChangeShapeType="1" noTextEdit="1"/>
                    </p:cNvSpPr>
                    <p:nvPr/>
                  </p:nvSpPr>
                  <p:spPr>
                    <a:xfrm>
                      <a:off x="4234987" y="5289915"/>
                      <a:ext cx="366382"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C42F26DC-810E-4B48-A1F6-7BCD465497C6}"/>
                        </a:ext>
                      </a:extLst>
                    </p:cNvPr>
                    <p:cNvSpPr txBox="1"/>
                    <p:nvPr/>
                  </p:nvSpPr>
                  <p:spPr>
                    <a:xfrm>
                      <a:off x="3924958" y="3660461"/>
                      <a:ext cx="332976"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panose="02040503050406030204" pitchFamily="18" charset="0"/>
                              </a:rPr>
                              <m:t>𝑡</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63" name="テキスト ボックス 62">
                      <a:extLst>
                        <a:ext uri="{FF2B5EF4-FFF2-40B4-BE49-F238E27FC236}">
                          <a16:creationId xmlns:a16="http://schemas.microsoft.com/office/drawing/2014/main" id="{C42F26DC-810E-4B48-A1F6-7BCD465497C6}"/>
                        </a:ext>
                      </a:extLst>
                    </p:cNvPr>
                    <p:cNvSpPr txBox="1">
                      <a:spLocks noRot="1" noChangeAspect="1" noMove="1" noResize="1" noEditPoints="1" noAdjustHandles="1" noChangeArrowheads="1" noChangeShapeType="1" noTextEdit="1"/>
                    </p:cNvSpPr>
                    <p:nvPr/>
                  </p:nvSpPr>
                  <p:spPr>
                    <a:xfrm>
                      <a:off x="3924958" y="3660461"/>
                      <a:ext cx="332976" cy="36933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66F0437F-647D-4405-B071-327EEC91762B}"/>
                        </a:ext>
                      </a:extLst>
                    </p:cNvPr>
                    <p:cNvSpPr txBox="1"/>
                    <p:nvPr/>
                  </p:nvSpPr>
                  <p:spPr>
                    <a:xfrm>
                      <a:off x="2256183" y="3753220"/>
                      <a:ext cx="880433"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panose="02040503050406030204" pitchFamily="18" charset="0"/>
                              </a:rPr>
                              <m:t>𝑢</m:t>
                            </m:r>
                            <m:d>
                              <m:dPr>
                                <m:ctrlPr>
                                  <a:rPr kumimoji="1" lang="en-US" altLang="ja-JP" b="0" i="1" smtClean="0">
                                    <a:effectLst>
                                      <a:glow rad="228600">
                                        <a:schemeClr val="bg1">
                                          <a:alpha val="40000"/>
                                        </a:schemeClr>
                                      </a:glow>
                                    </a:effectLst>
                                    <a:latin typeface="Cambria Math" panose="02040503050406030204" pitchFamily="18" charset="0"/>
                                  </a:rPr>
                                </m:ctrlPr>
                              </m:dPr>
                              <m:e>
                                <m:r>
                                  <a:rPr kumimoji="1" lang="en-US" altLang="ja-JP" b="0" i="1" smtClean="0">
                                    <a:effectLst>
                                      <a:glow rad="228600">
                                        <a:schemeClr val="bg1">
                                          <a:alpha val="40000"/>
                                        </a:schemeClr>
                                      </a:glow>
                                    </a:effectLst>
                                    <a:latin typeface="Cambria Math" panose="02040503050406030204" pitchFamily="18" charset="0"/>
                                  </a:rPr>
                                  <m:t>𝑥</m:t>
                                </m:r>
                                <m:r>
                                  <a:rPr kumimoji="1" lang="en-US" altLang="ja-JP" b="0" i="1" smtClean="0">
                                    <a:effectLst>
                                      <a:glow rad="228600">
                                        <a:schemeClr val="bg1">
                                          <a:alpha val="40000"/>
                                        </a:schemeClr>
                                      </a:glow>
                                    </a:effectLst>
                                    <a:latin typeface="Cambria Math" panose="02040503050406030204" pitchFamily="18" charset="0"/>
                                  </a:rPr>
                                  <m:t>,</m:t>
                                </m:r>
                                <m:r>
                                  <a:rPr kumimoji="1" lang="en-US" altLang="ja-JP" b="0" i="1" smtClean="0">
                                    <a:effectLst>
                                      <a:glow rad="228600">
                                        <a:schemeClr val="bg1">
                                          <a:alpha val="40000"/>
                                        </a:schemeClr>
                                      </a:glow>
                                    </a:effectLst>
                                    <a:latin typeface="Cambria Math" panose="02040503050406030204" pitchFamily="18" charset="0"/>
                                  </a:rPr>
                                  <m:t>𝑡</m:t>
                                </m:r>
                              </m:e>
                            </m:d>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64" name="テキスト ボックス 63">
                      <a:extLst>
                        <a:ext uri="{FF2B5EF4-FFF2-40B4-BE49-F238E27FC236}">
                          <a16:creationId xmlns:a16="http://schemas.microsoft.com/office/drawing/2014/main" id="{66F0437F-647D-4405-B071-327EEC91762B}"/>
                        </a:ext>
                      </a:extLst>
                    </p:cNvPr>
                    <p:cNvSpPr txBox="1">
                      <a:spLocks noRot="1" noChangeAspect="1" noMove="1" noResize="1" noEditPoints="1" noAdjustHandles="1" noChangeArrowheads="1" noChangeShapeType="1" noTextEdit="1"/>
                    </p:cNvSpPr>
                    <p:nvPr/>
                  </p:nvSpPr>
                  <p:spPr>
                    <a:xfrm>
                      <a:off x="2256183" y="3753220"/>
                      <a:ext cx="880433" cy="369332"/>
                    </a:xfrm>
                    <a:prstGeom prst="rect">
                      <a:avLst/>
                    </a:prstGeom>
                    <a:blipFill>
                      <a:blip r:embed="rId7"/>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EE70E82A-3786-4E74-B3BC-DC364A4FC36F}"/>
                    </a:ext>
                  </a:extLst>
                </p:cNvPr>
                <p:cNvSpPr txBox="1"/>
                <p:nvPr/>
              </p:nvSpPr>
              <p:spPr>
                <a:xfrm>
                  <a:off x="6059537" y="5646136"/>
                  <a:ext cx="5530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latin typeface="Cambria Math" panose="02040503050406030204" pitchFamily="18" charset="0"/>
                          </a:rPr>
                          <m:t>𝜋</m:t>
                        </m:r>
                        <m:r>
                          <a:rPr kumimoji="1" lang="en-US" altLang="ja-JP" sz="1400" b="0" i="1" dirty="0" smtClean="0">
                            <a:latin typeface="Cambria Math" panose="02040503050406030204" pitchFamily="18" charset="0"/>
                          </a:rPr>
                          <m:t>/</m:t>
                        </m:r>
                        <m:r>
                          <a:rPr kumimoji="1" lang="en-US" altLang="ja-JP" sz="1400" b="0" i="1" dirty="0" smtClean="0">
                            <a:latin typeface="Cambria Math" panose="02040503050406030204" pitchFamily="18" charset="0"/>
                          </a:rPr>
                          <m:t>𝐾</m:t>
                        </m:r>
                      </m:oMath>
                    </m:oMathPara>
                  </a14:m>
                  <a:endParaRPr kumimoji="1" lang="en-US" altLang="ja-JP" sz="1400" b="0" dirty="0"/>
                </a:p>
              </p:txBody>
            </p:sp>
          </mc:Choice>
          <mc:Fallback xmlns="">
            <p:sp>
              <p:nvSpPr>
                <p:cNvPr id="70" name="テキスト ボックス 69">
                  <a:extLst>
                    <a:ext uri="{FF2B5EF4-FFF2-40B4-BE49-F238E27FC236}">
                      <a16:creationId xmlns:a16="http://schemas.microsoft.com/office/drawing/2014/main" id="{EE70E82A-3786-4E74-B3BC-DC364A4FC36F}"/>
                    </a:ext>
                  </a:extLst>
                </p:cNvPr>
                <p:cNvSpPr txBox="1">
                  <a:spLocks noRot="1" noChangeAspect="1" noMove="1" noResize="1" noEditPoints="1" noAdjustHandles="1" noChangeArrowheads="1" noChangeShapeType="1" noTextEdit="1"/>
                </p:cNvSpPr>
                <p:nvPr/>
              </p:nvSpPr>
              <p:spPr>
                <a:xfrm>
                  <a:off x="6059537" y="5646136"/>
                  <a:ext cx="553036" cy="307777"/>
                </a:xfrm>
                <a:prstGeom prst="rect">
                  <a:avLst/>
                </a:prstGeom>
                <a:blipFill>
                  <a:blip r:embed="rId8"/>
                  <a:stretch>
                    <a:fillRect b="-58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5D306BD2-C0B6-4110-AD81-29F46E06E26B}"/>
                    </a:ext>
                  </a:extLst>
                </p:cNvPr>
                <p:cNvSpPr txBox="1"/>
                <p:nvPr/>
              </p:nvSpPr>
              <p:spPr>
                <a:xfrm>
                  <a:off x="4767645" y="5129279"/>
                  <a:ext cx="3241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latin typeface="Cambria Math" panose="02040503050406030204" pitchFamily="18" charset="0"/>
                          </a:rPr>
                          <m:t>0</m:t>
                        </m:r>
                      </m:oMath>
                    </m:oMathPara>
                  </a14:m>
                  <a:endParaRPr kumimoji="1" lang="ja-JP" altLang="en-US" sz="1400" dirty="0"/>
                </a:p>
              </p:txBody>
            </p:sp>
          </mc:Choice>
          <mc:Fallback xmlns="">
            <p:sp>
              <p:nvSpPr>
                <p:cNvPr id="71" name="テキスト ボックス 70">
                  <a:extLst>
                    <a:ext uri="{FF2B5EF4-FFF2-40B4-BE49-F238E27FC236}">
                      <a16:creationId xmlns:a16="http://schemas.microsoft.com/office/drawing/2014/main" id="{5D306BD2-C0B6-4110-AD81-29F46E06E26B}"/>
                    </a:ext>
                  </a:extLst>
                </p:cNvPr>
                <p:cNvSpPr txBox="1">
                  <a:spLocks noRot="1" noChangeAspect="1" noMove="1" noResize="1" noEditPoints="1" noAdjustHandles="1" noChangeArrowheads="1" noChangeShapeType="1" noTextEdit="1"/>
                </p:cNvSpPr>
                <p:nvPr/>
              </p:nvSpPr>
              <p:spPr>
                <a:xfrm>
                  <a:off x="4767645" y="5129279"/>
                  <a:ext cx="324127" cy="307777"/>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3D4D3198-D3C5-4056-8341-779C15C51F79}"/>
                    </a:ext>
                  </a:extLst>
                </p:cNvPr>
                <p:cNvSpPr txBox="1"/>
                <p:nvPr/>
              </p:nvSpPr>
              <p:spPr>
                <a:xfrm>
                  <a:off x="5404738" y="4360890"/>
                  <a:ext cx="55637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latin typeface="Cambria Math" panose="02040503050406030204" pitchFamily="18" charset="0"/>
                          </a:rPr>
                          <m:t>𝜋</m:t>
                        </m:r>
                        <m:r>
                          <a:rPr kumimoji="1" lang="en-US" altLang="ja-JP" sz="1400" b="0" i="1" dirty="0" smtClean="0">
                            <a:latin typeface="Cambria Math" panose="02040503050406030204" pitchFamily="18" charset="0"/>
                          </a:rPr>
                          <m:t>/</m:t>
                        </m:r>
                        <m:r>
                          <a:rPr kumimoji="1" lang="en-US" altLang="ja-JP" sz="1400" b="0" i="1" dirty="0" smtClean="0">
                            <a:latin typeface="Cambria Math" panose="02040503050406030204" pitchFamily="18" charset="0"/>
                          </a:rPr>
                          <m:t>𝜔</m:t>
                        </m:r>
                      </m:oMath>
                    </m:oMathPara>
                  </a14:m>
                  <a:endParaRPr kumimoji="1" lang="en-US" altLang="ja-JP" sz="1400" b="0" dirty="0"/>
                </a:p>
              </p:txBody>
            </p:sp>
          </mc:Choice>
          <mc:Fallback xmlns="">
            <p:sp>
              <p:nvSpPr>
                <p:cNvPr id="72" name="テキスト ボックス 71">
                  <a:extLst>
                    <a:ext uri="{FF2B5EF4-FFF2-40B4-BE49-F238E27FC236}">
                      <a16:creationId xmlns:a16="http://schemas.microsoft.com/office/drawing/2014/main" id="{3D4D3198-D3C5-4056-8341-779C15C51F79}"/>
                    </a:ext>
                  </a:extLst>
                </p:cNvPr>
                <p:cNvSpPr txBox="1">
                  <a:spLocks noRot="1" noChangeAspect="1" noMove="1" noResize="1" noEditPoints="1" noAdjustHandles="1" noChangeArrowheads="1" noChangeShapeType="1" noTextEdit="1"/>
                </p:cNvSpPr>
                <p:nvPr/>
              </p:nvSpPr>
              <p:spPr>
                <a:xfrm>
                  <a:off x="5404738" y="4360890"/>
                  <a:ext cx="556370" cy="307777"/>
                </a:xfrm>
                <a:prstGeom prst="rect">
                  <a:avLst/>
                </a:prstGeom>
                <a:blipFill>
                  <a:blip r:embed="rId10"/>
                  <a:stretch>
                    <a:fillRect b="-5882"/>
                  </a:stretch>
                </a:blipFill>
              </p:spPr>
              <p:txBody>
                <a:bodyPr/>
                <a:lstStyle/>
                <a:p>
                  <a:r>
                    <a:rPr lang="ja-JP" altLang="en-US">
                      <a:noFill/>
                    </a:rPr>
                    <a:t> </a:t>
                  </a:r>
                </a:p>
              </p:txBody>
            </p:sp>
          </mc:Fallback>
        </mc:AlternateContent>
      </p:grpSp>
      <p:sp>
        <p:nvSpPr>
          <p:cNvPr id="2" name="タイトル 1"/>
          <p:cNvSpPr>
            <a:spLocks noGrp="1"/>
          </p:cNvSpPr>
          <p:nvPr>
            <p:ph type="title"/>
          </p:nvPr>
        </p:nvSpPr>
        <p:spPr/>
        <p:txBody>
          <a:bodyPr/>
          <a:lstStyle/>
          <a:p>
            <a:r>
              <a:rPr lang="ja-JP" altLang="en-US" dirty="0"/>
              <a:t>運動方程式の解</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格子振動と音速</a:t>
            </a:r>
            <a:endParaRPr lang="en-US" altLang="ja-JP" dirty="0"/>
          </a:p>
        </p:txBody>
      </p:sp>
      <mc:AlternateContent xmlns:mc="http://schemas.openxmlformats.org/markup-compatibility/2006" xmlns:a14="http://schemas.microsoft.com/office/drawing/2010/main">
        <mc:Choice Requires="a14">
          <p:sp>
            <p:nvSpPr>
              <p:cNvPr id="15" name="角丸四角形 14"/>
              <p:cNvSpPr/>
              <p:nvPr/>
            </p:nvSpPr>
            <p:spPr>
              <a:xfrm>
                <a:off x="306000" y="4560686"/>
                <a:ext cx="4176464" cy="1489510"/>
              </a:xfrm>
              <a:prstGeom prst="rect">
                <a:avLst/>
              </a:prstGeom>
            </p:spPr>
            <p:txBody>
              <a:bodyPr wrap="square">
                <a:spAutoFit/>
              </a:bodyPr>
              <a:lstStyle/>
              <a:p>
                <a:r>
                  <a:rPr lang="ja-JP" altLang="en-US" dirty="0"/>
                  <a:t>波数 </a:t>
                </a:r>
                <a14:m>
                  <m:oMath xmlns:m="http://schemas.openxmlformats.org/officeDocument/2006/math">
                    <m:r>
                      <a:rPr lang="en-US" altLang="ja-JP" b="0" i="1" smtClean="0">
                        <a:latin typeface="Cambria Math" panose="02040503050406030204" pitchFamily="18" charset="0"/>
                      </a:rPr>
                      <m:t>𝐾</m:t>
                    </m:r>
                  </m:oMath>
                </a14:m>
                <a:r>
                  <a:rPr lang="ja-JP" altLang="en-US" dirty="0"/>
                  <a:t> 、振動数 </a:t>
                </a:r>
                <a14:m>
                  <m:oMath xmlns:m="http://schemas.openxmlformats.org/officeDocument/2006/math">
                    <m:r>
                      <a:rPr lang="en-US" altLang="ja-JP" b="0" i="1" smtClean="0">
                        <a:latin typeface="Cambria Math" panose="02040503050406030204" pitchFamily="18" charset="0"/>
                      </a:rPr>
                      <m:t>𝜔</m:t>
                    </m:r>
                  </m:oMath>
                </a14:m>
                <a:r>
                  <a:rPr lang="ja-JP" altLang="en-US" dirty="0"/>
                  <a:t> の解</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𝑢</m:t>
                          </m:r>
                        </m:e>
                        <m:sub>
                          <m:r>
                            <a:rPr lang="en-US" altLang="ja-JP" b="0" i="1" dirty="0" smtClean="0">
                              <a:latin typeface="Cambria Math" panose="02040503050406030204" pitchFamily="18" charset="0"/>
                            </a:rPr>
                            <m:t>𝑠</m:t>
                          </m:r>
                        </m:sub>
                      </m:sSub>
                      <m:d>
                        <m:dPr>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𝑡</m:t>
                          </m:r>
                        </m:e>
                      </m:d>
                      <m:r>
                        <a:rPr lang="en-US" altLang="ja-JP" i="1" dirty="0">
                          <a:latin typeface="Cambria Math"/>
                        </a:rPr>
                        <m:t>=</m:t>
                      </m:r>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𝑢</m:t>
                          </m:r>
                        </m:e>
                        <m:sub>
                          <m:r>
                            <a:rPr lang="en-US" altLang="ja-JP" b="0" i="1" dirty="0" smtClean="0">
                              <a:latin typeface="Cambria Math" panose="02040503050406030204" pitchFamily="18" charset="0"/>
                            </a:rPr>
                            <m:t>𝐾</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𝜔</m:t>
                          </m:r>
                        </m:sub>
                      </m:sSub>
                      <m:func>
                        <m:funcPr>
                          <m:ctrlPr>
                            <a:rPr lang="en-US" altLang="ja-JP" b="0" i="1" dirty="0" smtClean="0">
                              <a:latin typeface="Cambria Math" panose="02040503050406030204" pitchFamily="18" charset="0"/>
                            </a:rPr>
                          </m:ctrlPr>
                        </m:funcPr>
                        <m:fName>
                          <m:r>
                            <m:rPr>
                              <m:sty m:val="p"/>
                            </m:rPr>
                            <a:rPr lang="en-US" altLang="ja-JP" b="0" i="0" dirty="0" smtClean="0">
                              <a:latin typeface="Cambria Math" panose="02040503050406030204" pitchFamily="18" charset="0"/>
                            </a:rPr>
                            <m:t>exp</m:t>
                          </m:r>
                        </m:fName>
                        <m:e>
                          <m:d>
                            <m:dPr>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𝑖𝐾𝑠𝑎</m:t>
                              </m:r>
                            </m:e>
                          </m:d>
                        </m:e>
                      </m:func>
                      <m:func>
                        <m:funcPr>
                          <m:ctrlPr>
                            <a:rPr lang="en-US" altLang="ja-JP" i="1" dirty="0">
                              <a:latin typeface="Cambria Math" panose="02040503050406030204" pitchFamily="18" charset="0"/>
                            </a:rPr>
                          </m:ctrlPr>
                        </m:funcPr>
                        <m:fName>
                          <m:r>
                            <m:rPr>
                              <m:sty m:val="p"/>
                            </m:rPr>
                            <a:rPr lang="en-US" altLang="ja-JP" dirty="0">
                              <a:latin typeface="Cambria Math" panose="02040503050406030204" pitchFamily="18" charset="0"/>
                            </a:rPr>
                            <m:t>exp</m:t>
                          </m:r>
                        </m:fName>
                        <m:e>
                          <m:d>
                            <m:dPr>
                              <m:ctrlPr>
                                <a:rPr lang="en-US" altLang="ja-JP" i="1" dirty="0">
                                  <a:latin typeface="Cambria Math" panose="02040503050406030204" pitchFamily="18" charset="0"/>
                                </a:rPr>
                              </m:ctrlPr>
                            </m:dPr>
                            <m:e>
                              <m:r>
                                <a:rPr lang="en-US" altLang="ja-JP" b="0" i="1" dirty="0" smtClean="0">
                                  <a:latin typeface="Cambria Math" panose="02040503050406030204" pitchFamily="18" charset="0"/>
                                </a:rPr>
                                <m:t>−</m:t>
                              </m:r>
                              <m:r>
                                <a:rPr lang="en-US" altLang="ja-JP" i="1" dirty="0">
                                  <a:latin typeface="Cambria Math" panose="02040503050406030204" pitchFamily="18" charset="0"/>
                                </a:rPr>
                                <m:t>𝑖</m:t>
                              </m:r>
                              <m:r>
                                <a:rPr lang="en-US" altLang="ja-JP" i="1" dirty="0">
                                  <a:latin typeface="Cambria Math" panose="02040503050406030204" pitchFamily="18" charset="0"/>
                                </a:rPr>
                                <m:t>𝜔</m:t>
                              </m:r>
                              <m:r>
                                <a:rPr lang="en-US" altLang="ja-JP" i="1" dirty="0">
                                  <a:latin typeface="Cambria Math" panose="02040503050406030204" pitchFamily="18" charset="0"/>
                                </a:rPr>
                                <m:t>𝑡</m:t>
                              </m:r>
                            </m:e>
                          </m:d>
                        </m:e>
                      </m:func>
                    </m:oMath>
                  </m:oMathPara>
                </a14:m>
                <a:endParaRPr lang="en-US" altLang="ja-JP" i="1" dirty="0">
                  <a:latin typeface="Cambria Math"/>
                </a:endParaRPr>
              </a:p>
              <a:p>
                <a:pPr lvl="1"/>
                <a:endParaRPr lang="en-US" altLang="ja-JP" i="1" dirty="0">
                  <a:latin typeface="Cambria Math"/>
                </a:endParaRPr>
              </a:p>
              <a:p>
                <a:pPr lvl="1"/>
                <a14:m>
                  <m:oMathPara xmlns:m="http://schemas.openxmlformats.org/officeDocument/2006/math">
                    <m:oMathParaPr>
                      <m:jc m:val="left"/>
                    </m:oMathParaPr>
                    <m:oMath xmlns:m="http://schemas.openxmlformats.org/officeDocument/2006/math">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𝑢</m:t>
                          </m:r>
                        </m:e>
                        <m:sub>
                          <m:r>
                            <a:rPr lang="en-US" altLang="ja-JP" b="0" i="1" smtClean="0">
                              <a:latin typeface="Cambria Math" panose="02040503050406030204" pitchFamily="18" charset="0"/>
                            </a:rPr>
                            <m:t>0</m:t>
                          </m:r>
                        </m:sub>
                      </m:sSub>
                      <m:r>
                        <m:rPr>
                          <m:sty m:val="p"/>
                        </m:rPr>
                        <a:rPr lang="en-US" altLang="ja-JP" b="0" i="0" smtClean="0">
                          <a:latin typeface="Cambria Math" panose="02040503050406030204" pitchFamily="18" charset="0"/>
                        </a:rPr>
                        <m:t>exp</m:t>
                      </m:r>
                      <m:r>
                        <a:rPr lang="en-US" altLang="ja-JP" b="0" i="1" smtClean="0">
                          <a:latin typeface="Cambria Math" panose="02040503050406030204" pitchFamily="18" charset="0"/>
                        </a:rPr>
                        <m:t>⁡(</m:t>
                      </m:r>
                      <m:r>
                        <a:rPr lang="en-US" altLang="ja-JP" b="0" i="1" smtClean="0">
                          <a:latin typeface="Cambria Math" panose="02040503050406030204" pitchFamily="18" charset="0"/>
                        </a:rPr>
                        <m:t>𝑖</m:t>
                      </m:r>
                      <m:r>
                        <a:rPr lang="en-US" altLang="ja-JP" b="0" i="1" smtClean="0">
                          <a:latin typeface="Cambria Math" panose="02040503050406030204" pitchFamily="18" charset="0"/>
                        </a:rPr>
                        <m:t>(</m:t>
                      </m:r>
                      <m:r>
                        <a:rPr lang="en-US" altLang="ja-JP" b="0" i="1" smtClean="0">
                          <a:latin typeface="Cambria Math" panose="02040503050406030204" pitchFamily="18" charset="0"/>
                        </a:rPr>
                        <m:t>𝐾𝑥</m:t>
                      </m:r>
                      <m:r>
                        <a:rPr lang="en-US" altLang="ja-JP" b="0" i="1" smtClean="0">
                          <a:latin typeface="Cambria Math" panose="02040503050406030204" pitchFamily="18" charset="0"/>
                        </a:rPr>
                        <m:t>−</m:t>
                      </m:r>
                      <m:r>
                        <a:rPr lang="en-US" altLang="ja-JP" b="0" i="1" smtClean="0">
                          <a:latin typeface="Cambria Math" panose="02040503050406030204" pitchFamily="18" charset="0"/>
                        </a:rPr>
                        <m:t>𝜔</m:t>
                      </m:r>
                      <m:r>
                        <a:rPr lang="en-US" altLang="ja-JP" b="0" i="1" smtClean="0">
                          <a:latin typeface="Cambria Math" panose="02040503050406030204" pitchFamily="18" charset="0"/>
                        </a:rPr>
                        <m:t>𝑡</m:t>
                      </m:r>
                      <m:r>
                        <a:rPr lang="en-US" altLang="ja-JP" b="0" i="1" smtClean="0">
                          <a:latin typeface="Cambria Math" panose="02040503050406030204" pitchFamily="18" charset="0"/>
                        </a:rPr>
                        <m:t>))</m:t>
                      </m:r>
                    </m:oMath>
                  </m:oMathPara>
                </a14:m>
                <a:endParaRPr lang="en-US" altLang="ja-JP" i="1" dirty="0">
                  <a:latin typeface="Cambria Math"/>
                </a:endParaRPr>
              </a:p>
            </p:txBody>
          </p:sp>
        </mc:Choice>
        <mc:Fallback xmlns="">
          <p:sp>
            <p:nvSpPr>
              <p:cNvPr id="15" name="角丸四角形 14"/>
              <p:cNvSpPr>
                <a:spLocks noRot="1" noChangeAspect="1" noMove="1" noResize="1" noEditPoints="1" noAdjustHandles="1" noChangeArrowheads="1" noChangeShapeType="1" noTextEdit="1"/>
              </p:cNvSpPr>
              <p:nvPr/>
            </p:nvSpPr>
            <p:spPr>
              <a:xfrm>
                <a:off x="306000" y="4560686"/>
                <a:ext cx="4176464" cy="1489510"/>
              </a:xfrm>
              <a:prstGeom prst="rect">
                <a:avLst/>
              </a:prstGeom>
              <a:blipFill>
                <a:blip r:embed="rId11"/>
                <a:stretch>
                  <a:fillRect l="-1168" t="-3279" b="-32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p:cNvSpPr/>
              <p:nvPr/>
            </p:nvSpPr>
            <p:spPr>
              <a:xfrm>
                <a:off x="306000" y="3068960"/>
                <a:ext cx="4698048" cy="1479123"/>
              </a:xfrm>
              <a:prstGeom prst="rect">
                <a:avLst/>
              </a:prstGeom>
            </p:spPr>
            <p:txBody>
              <a:bodyPr wrap="square">
                <a:spAutoFit/>
              </a:bodyPr>
              <a:lstStyle/>
              <a:p>
                <a:r>
                  <a:rPr lang="ja-JP" altLang="en-US" dirty="0"/>
                  <a:t>各面、</a:t>
                </a:r>
                <a:r>
                  <a:rPr lang="en-US" altLang="ja-JP" dirty="0"/>
                  <a:t>1</a:t>
                </a:r>
                <a:r>
                  <a:rPr lang="ja-JP" altLang="en-US" dirty="0"/>
                  <a:t>分子あたりの運動方程式</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r>
                        <a:rPr lang="en-US" altLang="ja-JP" b="0" i="1" smtClean="0">
                          <a:latin typeface="Cambria Math"/>
                        </a:rPr>
                        <m:t>𝑚</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en-US" altLang="ja-JP" b="0" i="1" smtClean="0">
                                  <a:latin typeface="Cambria Math"/>
                                </a:rPr>
                                <m:t>𝑑</m:t>
                              </m:r>
                            </m:e>
                            <m:sup>
                              <m:r>
                                <a:rPr lang="en-US" altLang="ja-JP" b="0" i="1" smtClean="0">
                                  <a:latin typeface="Cambria Math"/>
                                </a:rPr>
                                <m:t>2</m:t>
                              </m:r>
                            </m:sup>
                          </m:sSup>
                          <m:sSub>
                            <m:sSubPr>
                              <m:ctrlPr>
                                <a:rPr lang="en-US" altLang="ja-JP" b="0" i="1" smtClean="0">
                                  <a:latin typeface="Cambria Math" panose="02040503050406030204" pitchFamily="18" charset="0"/>
                                </a:rPr>
                              </m:ctrlPr>
                            </m:sSubPr>
                            <m:e>
                              <m:r>
                                <a:rPr lang="en-US" altLang="ja-JP" b="0" i="1" smtClean="0">
                                  <a:latin typeface="Cambria Math"/>
                                </a:rPr>
                                <m:t>𝑢</m:t>
                              </m:r>
                            </m:e>
                            <m:sub>
                              <m:r>
                                <a:rPr lang="en-US" altLang="ja-JP" b="0" i="1" smtClean="0">
                                  <a:latin typeface="Cambria Math"/>
                                </a:rPr>
                                <m:t>𝑠</m:t>
                              </m:r>
                            </m:sub>
                          </m:sSub>
                        </m:num>
                        <m:den>
                          <m:r>
                            <a:rPr lang="en-US" altLang="ja-JP" b="0" i="1" smtClean="0">
                              <a:latin typeface="Cambria Math"/>
                            </a:rPr>
                            <m:t>𝑑</m:t>
                          </m:r>
                          <m:sSup>
                            <m:sSupPr>
                              <m:ctrlPr>
                                <a:rPr lang="en-US" altLang="ja-JP" b="0" i="1" smtClean="0">
                                  <a:latin typeface="Cambria Math" panose="02040503050406030204" pitchFamily="18" charset="0"/>
                                </a:rPr>
                              </m:ctrlPr>
                            </m:sSupPr>
                            <m:e>
                              <m:r>
                                <a:rPr lang="en-US" altLang="ja-JP" b="0" i="1" smtClean="0">
                                  <a:latin typeface="Cambria Math"/>
                                </a:rPr>
                                <m:t>𝑡</m:t>
                              </m:r>
                            </m:e>
                            <m:sup>
                              <m:r>
                                <a:rPr lang="en-US" altLang="ja-JP" b="0" i="1" smtClean="0">
                                  <a:latin typeface="Cambria Math"/>
                                </a:rPr>
                                <m:t>2</m:t>
                              </m:r>
                            </m:sup>
                          </m:sSup>
                        </m:den>
                      </m:f>
                      <m:r>
                        <a:rPr lang="en-US" altLang="ja-JP" b="0" i="1" smtClean="0">
                          <a:latin typeface="Cambria Math"/>
                        </a:rPr>
                        <m:t>=</m:t>
                      </m:r>
                      <m:r>
                        <a:rPr lang="en-US" altLang="ja-JP" b="0" i="1" smtClean="0">
                          <a:latin typeface="Cambria Math"/>
                        </a:rPr>
                        <m:t>𝐶</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a:rPr>
                                <m:t>𝑢</m:t>
                              </m:r>
                            </m:e>
                            <m:sub>
                              <m:r>
                                <a:rPr lang="en-US" altLang="ja-JP" b="0" i="1" smtClean="0">
                                  <a:latin typeface="Cambria Math"/>
                                </a:rPr>
                                <m:t>𝑠</m:t>
                              </m:r>
                              <m:r>
                                <a:rPr lang="en-US" altLang="ja-JP" b="0" i="1" smtClean="0">
                                  <a:latin typeface="Cambria Math"/>
                                </a:rPr>
                                <m:t>+1</m:t>
                              </m:r>
                            </m:sub>
                          </m:sSub>
                          <m:r>
                            <a:rPr lang="en-US" altLang="ja-JP" b="0" i="1" smtClean="0">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𝑢</m:t>
                              </m:r>
                            </m:e>
                            <m:sub>
                              <m:r>
                                <a:rPr lang="en-US" altLang="ja-JP" b="0" i="1" smtClean="0">
                                  <a:latin typeface="Cambria Math"/>
                                </a:rPr>
                                <m:t>𝑠</m:t>
                              </m:r>
                            </m:sub>
                          </m:sSub>
                        </m:e>
                      </m:d>
                      <m:r>
                        <a:rPr lang="en-US" altLang="ja-JP" i="1">
                          <a:latin typeface="Cambria Math"/>
                        </a:rPr>
                        <m:t>+</m:t>
                      </m:r>
                      <m:r>
                        <a:rPr lang="en-US" altLang="ja-JP" i="1">
                          <a:latin typeface="Cambria Math"/>
                        </a:rPr>
                        <m:t>𝐶</m:t>
                      </m:r>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𝑢</m:t>
                          </m:r>
                        </m:e>
                        <m:sub>
                          <m:r>
                            <a:rPr lang="en-US" altLang="ja-JP" i="1">
                              <a:latin typeface="Cambria Math"/>
                            </a:rPr>
                            <m:t>𝑠</m:t>
                          </m:r>
                          <m:r>
                            <a:rPr lang="en-US" altLang="ja-JP" b="0" i="1" smtClean="0">
                              <a:latin typeface="Cambria Math"/>
                            </a:rPr>
                            <m:t>−</m:t>
                          </m:r>
                          <m:r>
                            <a:rPr lang="en-US" altLang="ja-JP" i="1">
                              <a:latin typeface="Cambria Math"/>
                            </a:rPr>
                            <m:t>1</m:t>
                          </m:r>
                        </m:sub>
                      </m:sSub>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𝑢</m:t>
                          </m:r>
                        </m:e>
                        <m:sub>
                          <m:r>
                            <a:rPr lang="en-US" altLang="ja-JP" i="1">
                              <a:latin typeface="Cambria Math"/>
                            </a:rPr>
                            <m:t>𝑠</m:t>
                          </m:r>
                        </m:sub>
                      </m:sSub>
                      <m:r>
                        <a:rPr lang="en-US" altLang="ja-JP" i="1">
                          <a:latin typeface="Cambria Math"/>
                        </a:rPr>
                        <m:t>)</m:t>
                      </m:r>
                    </m:oMath>
                  </m:oMathPara>
                </a14:m>
                <a:endParaRPr lang="en-US" altLang="ja-JP" dirty="0"/>
              </a:p>
              <a:p>
                <a:pPr lvl="1"/>
                <a:endParaRPr lang="en-US" altLang="ja-JP"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306000" y="3068960"/>
                <a:ext cx="4698048" cy="1479123"/>
              </a:xfrm>
              <a:prstGeom prst="rect">
                <a:avLst/>
              </a:prstGeom>
              <a:blipFill>
                <a:blip r:embed="rId12"/>
                <a:stretch>
                  <a:fillRect l="-1038" t="-32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082FD337-5BF4-43A6-9E79-2A1F62284C52}"/>
                  </a:ext>
                </a:extLst>
              </p:cNvPr>
              <p:cNvSpPr/>
              <p:nvPr/>
            </p:nvSpPr>
            <p:spPr>
              <a:xfrm>
                <a:off x="5004048" y="979200"/>
                <a:ext cx="3888432" cy="1754326"/>
              </a:xfrm>
              <a:prstGeom prst="rect">
                <a:avLst/>
              </a:prstGeom>
            </p:spPr>
            <p:txBody>
              <a:bodyPr wrap="square">
                <a:spAutoFit/>
              </a:bodyPr>
              <a:lstStyle/>
              <a:p>
                <a:pPr lvl="0"/>
                <a14:m>
                  <m:oMath xmlns:m="http://schemas.openxmlformats.org/officeDocument/2006/math">
                    <m:sSub>
                      <m:sSubPr>
                        <m:ctrlPr>
                          <a:rPr lang="en-US" altLang="ja-JP" i="1" smtClean="0">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a:rPr>
                          <m:t>𝑢</m:t>
                        </m:r>
                      </m:e>
                      <m:sub>
                        <m:r>
                          <a:rPr lang="en-US" altLang="ja-JP" i="1">
                            <a:solidFill>
                              <a:schemeClr val="tx1">
                                <a:lumMod val="75000"/>
                                <a:lumOff val="25000"/>
                              </a:schemeClr>
                            </a:solidFill>
                            <a:latin typeface="Cambria Math"/>
                          </a:rPr>
                          <m:t>𝑠</m:t>
                        </m:r>
                      </m:sub>
                    </m:sSub>
                  </m:oMath>
                </a14:m>
                <a:r>
                  <a:rPr lang="en-US" altLang="ja-JP" dirty="0">
                    <a:solidFill>
                      <a:schemeClr val="tx1">
                        <a:lumMod val="75000"/>
                        <a:lumOff val="25000"/>
                      </a:schemeClr>
                    </a:solidFill>
                  </a:rPr>
                  <a:t>	: </a:t>
                </a:r>
                <a:r>
                  <a:rPr lang="ja-JP" altLang="en-US" dirty="0">
                    <a:solidFill>
                      <a:schemeClr val="tx1">
                        <a:lumMod val="75000"/>
                        <a:lumOff val="25000"/>
                      </a:schemeClr>
                    </a:solidFill>
                  </a:rPr>
                  <a:t>面</a:t>
                </a:r>
                <a14:m>
                  <m:oMath xmlns:m="http://schemas.openxmlformats.org/officeDocument/2006/math">
                    <m:r>
                      <a:rPr lang="en-US" altLang="ja-JP" i="1">
                        <a:solidFill>
                          <a:schemeClr val="tx1">
                            <a:lumMod val="75000"/>
                            <a:lumOff val="25000"/>
                          </a:schemeClr>
                        </a:solidFill>
                        <a:latin typeface="Cambria Math"/>
                      </a:rPr>
                      <m:t>𝑠</m:t>
                    </m:r>
                  </m:oMath>
                </a14:m>
                <a:r>
                  <a:rPr lang="ja-JP" altLang="en-US" dirty="0">
                    <a:solidFill>
                      <a:schemeClr val="tx1">
                        <a:lumMod val="75000"/>
                        <a:lumOff val="25000"/>
                      </a:schemeClr>
                    </a:solidFill>
                  </a:rPr>
                  <a:t>の変位</a:t>
                </a:r>
                <a:endParaRPr lang="en-US" altLang="ja-JP" dirty="0">
                  <a:solidFill>
                    <a:schemeClr val="tx1">
                      <a:lumMod val="75000"/>
                      <a:lumOff val="25000"/>
                    </a:schemeClr>
                  </a:solidFill>
                </a:endParaRPr>
              </a:p>
              <a:p>
                <a14:m>
                  <m:oMath xmlns:m="http://schemas.openxmlformats.org/officeDocument/2006/math">
                    <m:r>
                      <a:rPr lang="en-US" altLang="ja-JP" i="1">
                        <a:solidFill>
                          <a:schemeClr val="tx1">
                            <a:lumMod val="75000"/>
                            <a:lumOff val="25000"/>
                          </a:schemeClr>
                        </a:solidFill>
                        <a:latin typeface="Cambria Math"/>
                      </a:rPr>
                      <m:t>𝑚</m:t>
                    </m:r>
                  </m:oMath>
                </a14:m>
                <a:r>
                  <a:rPr lang="en-US" altLang="ja-JP" dirty="0">
                    <a:solidFill>
                      <a:schemeClr val="tx1">
                        <a:lumMod val="75000"/>
                        <a:lumOff val="25000"/>
                      </a:schemeClr>
                    </a:solidFill>
                  </a:rPr>
                  <a:t>	: 1</a:t>
                </a:r>
                <a:r>
                  <a:rPr lang="ja-JP" altLang="en-US" dirty="0">
                    <a:solidFill>
                      <a:schemeClr val="tx1">
                        <a:lumMod val="75000"/>
                        <a:lumOff val="25000"/>
                      </a:schemeClr>
                    </a:solidFill>
                  </a:rPr>
                  <a:t>分子の質量</a:t>
                </a:r>
                <a:endParaRPr lang="en-US" altLang="ja-JP" dirty="0">
                  <a:solidFill>
                    <a:schemeClr val="tx1">
                      <a:lumMod val="75000"/>
                      <a:lumOff val="25000"/>
                    </a:schemeClr>
                  </a:solidFill>
                </a:endParaRPr>
              </a:p>
              <a:p>
                <a:pPr lvl="0"/>
                <a14:m>
                  <m:oMath xmlns:m="http://schemas.openxmlformats.org/officeDocument/2006/math">
                    <m:r>
                      <a:rPr lang="en-US" altLang="ja-JP" i="1">
                        <a:solidFill>
                          <a:schemeClr val="tx1">
                            <a:lumMod val="75000"/>
                            <a:lumOff val="25000"/>
                          </a:schemeClr>
                        </a:solidFill>
                        <a:latin typeface="Cambria Math"/>
                      </a:rPr>
                      <m:t>𝐶</m:t>
                    </m:r>
                  </m:oMath>
                </a14:m>
                <a:r>
                  <a:rPr lang="en-US" altLang="ja-JP" dirty="0">
                    <a:solidFill>
                      <a:schemeClr val="tx1">
                        <a:lumMod val="75000"/>
                        <a:lumOff val="25000"/>
                      </a:schemeClr>
                    </a:solidFill>
                  </a:rPr>
                  <a:t>	: </a:t>
                </a:r>
                <a:r>
                  <a:rPr lang="ja-JP" altLang="en-US" dirty="0">
                    <a:solidFill>
                      <a:schemeClr val="tx1">
                        <a:lumMod val="75000"/>
                        <a:lumOff val="25000"/>
                      </a:schemeClr>
                    </a:solidFill>
                  </a:rPr>
                  <a:t>結合のばね定数</a:t>
                </a:r>
                <a:endParaRPr lang="en-US" altLang="ja-JP" dirty="0">
                  <a:solidFill>
                    <a:schemeClr val="bg1">
                      <a:lumMod val="85000"/>
                    </a:schemeClr>
                  </a:solidFill>
                </a:endParaRPr>
              </a:p>
              <a:p>
                <a14:m>
                  <m:oMath xmlns:m="http://schemas.openxmlformats.org/officeDocument/2006/math">
                    <m:r>
                      <a:rPr lang="en-US" altLang="ja-JP" i="1" dirty="0">
                        <a:solidFill>
                          <a:schemeClr val="tx1">
                            <a:lumMod val="75000"/>
                            <a:lumOff val="25000"/>
                          </a:schemeClr>
                        </a:solidFill>
                        <a:latin typeface="Cambria Math"/>
                        <a:ea typeface="Cambria Math" panose="02040503050406030204" pitchFamily="18" charset="0"/>
                      </a:rPr>
                      <m:t>𝑎</m:t>
                    </m:r>
                  </m:oMath>
                </a14:m>
                <a:r>
                  <a:rPr lang="en-US" altLang="ja-JP" dirty="0">
                    <a:solidFill>
                      <a:schemeClr val="tx1">
                        <a:lumMod val="75000"/>
                        <a:lumOff val="25000"/>
                      </a:schemeClr>
                    </a:solidFill>
                  </a:rPr>
                  <a:t>	: </a:t>
                </a:r>
                <a:r>
                  <a:rPr lang="ja-JP" altLang="en-US" dirty="0">
                    <a:solidFill>
                      <a:prstClr val="black">
                        <a:lumMod val="75000"/>
                        <a:lumOff val="25000"/>
                      </a:prstClr>
                    </a:solidFill>
                    <a:latin typeface="+mn-ea"/>
                  </a:rPr>
                  <a:t>格子定数</a:t>
                </a:r>
                <a:endParaRPr lang="en-US" altLang="ja-JP" dirty="0">
                  <a:solidFill>
                    <a:schemeClr val="tx1">
                      <a:lumMod val="75000"/>
                      <a:lumOff val="25000"/>
                    </a:schemeClr>
                  </a:solidFill>
                </a:endParaRPr>
              </a:p>
              <a:p>
                <a14:m>
                  <m:oMath xmlns:m="http://schemas.openxmlformats.org/officeDocument/2006/math">
                    <m:r>
                      <a:rPr lang="en-US" altLang="ja-JP" i="1" smtClean="0">
                        <a:solidFill>
                          <a:schemeClr val="tx1">
                            <a:lumMod val="75000"/>
                            <a:lumOff val="25000"/>
                          </a:schemeClr>
                        </a:solidFill>
                        <a:latin typeface="Cambria Math"/>
                      </a:rPr>
                      <m:t>𝐾</m:t>
                    </m:r>
                  </m:oMath>
                </a14:m>
                <a:r>
                  <a:rPr lang="en-US" altLang="ja-JP" dirty="0">
                    <a:solidFill>
                      <a:schemeClr val="tx1">
                        <a:lumMod val="75000"/>
                        <a:lumOff val="25000"/>
                      </a:schemeClr>
                    </a:solidFill>
                  </a:rPr>
                  <a:t>	: </a:t>
                </a:r>
                <a:r>
                  <a:rPr lang="ja-JP" altLang="en-US" dirty="0">
                    <a:solidFill>
                      <a:schemeClr val="tx1">
                        <a:lumMod val="75000"/>
                        <a:lumOff val="25000"/>
                      </a:schemeClr>
                    </a:solidFill>
                  </a:rPr>
                  <a:t>波数</a:t>
                </a:r>
                <a:endParaRPr lang="en-US" altLang="ja-JP" dirty="0">
                  <a:solidFill>
                    <a:schemeClr val="tx1">
                      <a:lumMod val="75000"/>
                      <a:lumOff val="25000"/>
                    </a:schemeClr>
                  </a:solidFill>
                </a:endParaRPr>
              </a:p>
              <a:p>
                <a14:m>
                  <m:oMath xmlns:m="http://schemas.openxmlformats.org/officeDocument/2006/math">
                    <m:r>
                      <a:rPr lang="en-US" altLang="ja-JP" i="1">
                        <a:solidFill>
                          <a:schemeClr val="tx1">
                            <a:lumMod val="75000"/>
                            <a:lumOff val="25000"/>
                          </a:schemeClr>
                        </a:solidFill>
                        <a:latin typeface="Cambria Math"/>
                      </a:rPr>
                      <m:t>𝜔</m:t>
                    </m:r>
                  </m:oMath>
                </a14:m>
                <a:r>
                  <a:rPr lang="ja-JP" altLang="en-US" dirty="0">
                    <a:solidFill>
                      <a:schemeClr val="tx1">
                        <a:lumMod val="75000"/>
                        <a:lumOff val="25000"/>
                      </a:schemeClr>
                    </a:solidFill>
                  </a:rPr>
                  <a:t> 　</a:t>
                </a:r>
                <a:r>
                  <a:rPr lang="en-US" altLang="ja-JP" dirty="0">
                    <a:solidFill>
                      <a:prstClr val="black">
                        <a:lumMod val="75000"/>
                        <a:lumOff val="25000"/>
                      </a:prstClr>
                    </a:solidFill>
                  </a:rPr>
                  <a:t>	: </a:t>
                </a:r>
                <a:r>
                  <a:rPr lang="ja-JP" altLang="en-US" dirty="0">
                    <a:solidFill>
                      <a:prstClr val="black">
                        <a:lumMod val="75000"/>
                        <a:lumOff val="25000"/>
                      </a:prstClr>
                    </a:solidFill>
                  </a:rPr>
                  <a:t>振動数</a:t>
                </a:r>
                <a:endParaRPr lang="en-US" altLang="ja-JP" dirty="0">
                  <a:solidFill>
                    <a:schemeClr val="tx1">
                      <a:lumMod val="75000"/>
                      <a:lumOff val="25000"/>
                    </a:schemeClr>
                  </a:solidFill>
                </a:endParaRPr>
              </a:p>
            </p:txBody>
          </p:sp>
        </mc:Choice>
        <mc:Fallback xmlns="">
          <p:sp>
            <p:nvSpPr>
              <p:cNvPr id="58" name="正方形/長方形 57">
                <a:extLst>
                  <a:ext uri="{FF2B5EF4-FFF2-40B4-BE49-F238E27FC236}">
                    <a16:creationId xmlns:a16="http://schemas.microsoft.com/office/drawing/2014/main" id="{082FD337-5BF4-43A6-9E79-2A1F62284C52}"/>
                  </a:ext>
                </a:extLst>
              </p:cNvPr>
              <p:cNvSpPr>
                <a:spLocks noRot="1" noChangeAspect="1" noMove="1" noResize="1" noEditPoints="1" noAdjustHandles="1" noChangeArrowheads="1" noChangeShapeType="1" noTextEdit="1"/>
              </p:cNvSpPr>
              <p:nvPr/>
            </p:nvSpPr>
            <p:spPr>
              <a:xfrm>
                <a:off x="5004048" y="979200"/>
                <a:ext cx="3888432" cy="1754326"/>
              </a:xfrm>
              <a:prstGeom prst="rect">
                <a:avLst/>
              </a:prstGeom>
              <a:blipFill>
                <a:blip r:embed="rId13"/>
                <a:stretch>
                  <a:fillRect t="-3136" b="-5226"/>
                </a:stretch>
              </a:blipFill>
            </p:spPr>
            <p:txBody>
              <a:bodyPr/>
              <a:lstStyle/>
              <a:p>
                <a:r>
                  <a:rPr lang="ja-JP" altLang="en-US">
                    <a:noFill/>
                  </a:rPr>
                  <a:t> </a:t>
                </a:r>
              </a:p>
            </p:txBody>
          </p:sp>
        </mc:Fallback>
      </mc:AlternateContent>
      <p:grpSp>
        <p:nvGrpSpPr>
          <p:cNvPr id="5" name="グループ化 4">
            <a:extLst>
              <a:ext uri="{FF2B5EF4-FFF2-40B4-BE49-F238E27FC236}">
                <a16:creationId xmlns:a16="http://schemas.microsoft.com/office/drawing/2014/main" id="{61DEC3BC-31DC-44E2-B459-212F28EA2125}"/>
              </a:ext>
            </a:extLst>
          </p:cNvPr>
          <p:cNvGrpSpPr/>
          <p:nvPr/>
        </p:nvGrpSpPr>
        <p:grpSpPr>
          <a:xfrm>
            <a:off x="300833" y="1124744"/>
            <a:ext cx="3213240" cy="1678084"/>
            <a:chOff x="300833" y="1124744"/>
            <a:chExt cx="3213240" cy="1678084"/>
          </a:xfrm>
        </p:grpSpPr>
        <p:grpSp>
          <p:nvGrpSpPr>
            <p:cNvPr id="6" name="グループ化 5"/>
            <p:cNvGrpSpPr/>
            <p:nvPr/>
          </p:nvGrpSpPr>
          <p:grpSpPr>
            <a:xfrm>
              <a:off x="688696" y="1124744"/>
              <a:ext cx="2627960" cy="1440000"/>
              <a:chOff x="1584000" y="3240000"/>
              <a:chExt cx="2627960" cy="1440000"/>
            </a:xfrm>
          </p:grpSpPr>
          <p:sp>
            <p:nvSpPr>
              <p:cNvPr id="4" name="フリーフォーム 3"/>
              <p:cNvSpPr/>
              <p:nvPr/>
            </p:nvSpPr>
            <p:spPr>
              <a:xfrm>
                <a:off x="158400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2109592"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2635184"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3686368"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160776"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211960" y="3240000"/>
                <a:ext cx="0" cy="1440000"/>
              </a:xfrm>
              <a:custGeom>
                <a:avLst/>
                <a:gdLst>
                  <a:gd name="connsiteX0" fmla="*/ 0 w 0"/>
                  <a:gd name="connsiteY0" fmla="*/ 0 h 1887166"/>
                  <a:gd name="connsiteX1" fmla="*/ 0 w 0"/>
                  <a:gd name="connsiteY1" fmla="*/ 1887166 h 1887166"/>
                </a:gdLst>
                <a:ahLst/>
                <a:cxnLst>
                  <a:cxn ang="0">
                    <a:pos x="connsiteX0" y="connsiteY0"/>
                  </a:cxn>
                  <a:cxn ang="0">
                    <a:pos x="connsiteX1" y="connsiteY1"/>
                  </a:cxn>
                </a:cxnLst>
                <a:rect l="l" t="t" r="r" b="b"/>
                <a:pathLst>
                  <a:path h="1887166">
                    <a:moveTo>
                      <a:pt x="0" y="0"/>
                    </a:moveTo>
                    <a:lnTo>
                      <a:pt x="0" y="1887166"/>
                    </a:lnTo>
                  </a:path>
                </a:pathLst>
              </a:custGeom>
              <a:noFill/>
              <a:ln w="15875">
                <a:solidFill>
                  <a:schemeClr val="accent1">
                    <a:lumMod val="60000"/>
                    <a:lumOff val="40000"/>
                  </a:schemeClr>
                </a:solidFill>
                <a:prstDash val="dash"/>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青玉グループ化 8">
              <a:extLst>
                <a:ext uri="{FF2B5EF4-FFF2-40B4-BE49-F238E27FC236}">
                  <a16:creationId xmlns:a16="http://schemas.microsoft.com/office/drawing/2014/main" id="{7E10D217-9492-4751-8735-FB215F025B2D}"/>
                </a:ext>
              </a:extLst>
            </p:cNvPr>
            <p:cNvGrpSpPr/>
            <p:nvPr/>
          </p:nvGrpSpPr>
          <p:grpSpPr>
            <a:xfrm>
              <a:off x="633600" y="1790744"/>
              <a:ext cx="2628012" cy="108000"/>
              <a:chOff x="633600" y="1790744"/>
              <a:chExt cx="2628012" cy="108000"/>
            </a:xfrm>
          </p:grpSpPr>
          <p:sp>
            <p:nvSpPr>
              <p:cNvPr id="52" name="青円/楕円 4">
                <a:extLst>
                  <a:ext uri="{FF2B5EF4-FFF2-40B4-BE49-F238E27FC236}">
                    <a16:creationId xmlns:a16="http://schemas.microsoft.com/office/drawing/2014/main" id="{E42B1997-B48B-4D4A-883D-576EC81C077B}"/>
                  </a:ext>
                </a:extLst>
              </p:cNvPr>
              <p:cNvSpPr>
                <a:spLocks noChangeAspect="1"/>
              </p:cNvSpPr>
              <p:nvPr/>
            </p:nvSpPr>
            <p:spPr>
              <a:xfrm>
                <a:off x="6336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青円/楕円 19">
                <a:extLst>
                  <a:ext uri="{FF2B5EF4-FFF2-40B4-BE49-F238E27FC236}">
                    <a16:creationId xmlns:a16="http://schemas.microsoft.com/office/drawing/2014/main" id="{FEDE7410-A1C7-4BF1-90CB-9762C5593DF3}"/>
                  </a:ext>
                </a:extLst>
              </p:cNvPr>
              <p:cNvSpPr>
                <a:spLocks noChangeAspect="1"/>
              </p:cNvSpPr>
              <p:nvPr/>
            </p:nvSpPr>
            <p:spPr>
              <a:xfrm>
                <a:off x="12672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青円/楕円 20">
                <a:extLst>
                  <a:ext uri="{FF2B5EF4-FFF2-40B4-BE49-F238E27FC236}">
                    <a16:creationId xmlns:a16="http://schemas.microsoft.com/office/drawing/2014/main" id="{D1154CBD-D24D-45C6-AEC7-DA09375827A6}"/>
                  </a:ext>
                </a:extLst>
              </p:cNvPr>
              <p:cNvSpPr>
                <a:spLocks noChangeAspect="1"/>
              </p:cNvSpPr>
              <p:nvPr/>
            </p:nvSpPr>
            <p:spPr>
              <a:xfrm>
                <a:off x="1859152"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青円/楕円 21">
                <a:extLst>
                  <a:ext uri="{FF2B5EF4-FFF2-40B4-BE49-F238E27FC236}">
                    <a16:creationId xmlns:a16="http://schemas.microsoft.com/office/drawing/2014/main" id="{62922D76-2CF0-47AC-9D27-92E55DF97DAC}"/>
                  </a:ext>
                </a:extLst>
              </p:cNvPr>
              <p:cNvSpPr>
                <a:spLocks noChangeAspect="1"/>
              </p:cNvSpPr>
              <p:nvPr/>
            </p:nvSpPr>
            <p:spPr>
              <a:xfrm>
                <a:off x="2320136"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青円/楕円 22">
                <a:extLst>
                  <a:ext uri="{FF2B5EF4-FFF2-40B4-BE49-F238E27FC236}">
                    <a16:creationId xmlns:a16="http://schemas.microsoft.com/office/drawing/2014/main" id="{5DB7B84E-52E9-4B91-BCDD-33F9489AA494}"/>
                  </a:ext>
                </a:extLst>
              </p:cNvPr>
              <p:cNvSpPr>
                <a:spLocks noChangeAspect="1"/>
              </p:cNvSpPr>
              <p:nvPr/>
            </p:nvSpPr>
            <p:spPr>
              <a:xfrm>
                <a:off x="27360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青円/楕円 23">
                <a:extLst>
                  <a:ext uri="{FF2B5EF4-FFF2-40B4-BE49-F238E27FC236}">
                    <a16:creationId xmlns:a16="http://schemas.microsoft.com/office/drawing/2014/main" id="{3A8A5BB7-6D8F-445D-A186-A584E8DC9E6C}"/>
                  </a:ext>
                </a:extLst>
              </p:cNvPr>
              <p:cNvSpPr>
                <a:spLocks noChangeAspect="1"/>
              </p:cNvSpPr>
              <p:nvPr/>
            </p:nvSpPr>
            <p:spPr>
              <a:xfrm>
                <a:off x="3153600" y="1790744"/>
                <a:ext cx="108012" cy="108000"/>
              </a:xfrm>
              <a:prstGeom prst="ellipse">
                <a:avLst/>
              </a:prstGeom>
              <a:gradFill flip="none" rotWithShape="1">
                <a:gsLst>
                  <a:gs pos="0">
                    <a:schemeClr val="bg1"/>
                  </a:gs>
                  <a:gs pos="90000">
                    <a:schemeClr val="tx2">
                      <a:lumMod val="40000"/>
                      <a:lumOff val="60000"/>
                    </a:schemeClr>
                  </a:gs>
                  <a:gs pos="100000">
                    <a:schemeClr val="tx2"/>
                  </a:gs>
                </a:gsLst>
                <a:lin ang="2700000" scaled="1"/>
                <a:tileRect/>
              </a:gradFill>
              <a:ln w="3175">
                <a:solidFill>
                  <a:schemeClr val="tx2">
                    <a:lumMod val="50000"/>
                  </a:schemeClr>
                </a:solidFill>
                <a:headEnd type="none" w="lg" len="lg"/>
                <a:tailEnd type="arrow" w="lg" len="lg"/>
              </a:ln>
              <a:effectLst>
                <a:innerShdw blurRad="38100" dist="25400" dir="2700000">
                  <a:schemeClr val="tx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 name="グループ化 12"/>
            <p:cNvGrpSpPr/>
            <p:nvPr/>
          </p:nvGrpSpPr>
          <p:grpSpPr>
            <a:xfrm>
              <a:off x="1214288" y="1844725"/>
              <a:ext cx="2102368" cy="0"/>
              <a:chOff x="1214288" y="1844725"/>
              <a:chExt cx="2102368" cy="0"/>
            </a:xfrm>
          </p:grpSpPr>
          <p:sp>
            <p:nvSpPr>
              <p:cNvPr id="7" name="フリーフォーム 6"/>
              <p:cNvSpPr/>
              <p:nvPr/>
            </p:nvSpPr>
            <p:spPr>
              <a:xfrm>
                <a:off x="1214288"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1739880" y="1844725"/>
                <a:ext cx="17262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2262801"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flipH="1">
                <a:off x="3208656" y="1844725"/>
                <a:ext cx="108000" cy="0"/>
              </a:xfrm>
              <a:custGeom>
                <a:avLst/>
                <a:gdLst>
                  <a:gd name="connsiteX0" fmla="*/ 0 w 109538"/>
                  <a:gd name="connsiteY0" fmla="*/ 2381 h 2381"/>
                  <a:gd name="connsiteX1" fmla="*/ 109538 w 109538"/>
                  <a:gd name="connsiteY1" fmla="*/ 0 h 2381"/>
                </a:gdLst>
                <a:ahLst/>
                <a:cxnLst>
                  <a:cxn ang="0">
                    <a:pos x="connsiteX0" y="connsiteY0"/>
                  </a:cxn>
                  <a:cxn ang="0">
                    <a:pos x="connsiteX1" y="connsiteY1"/>
                  </a:cxn>
                </a:cxnLst>
                <a:rect l="l" t="t" r="r" b="b"/>
                <a:pathLst>
                  <a:path w="109538" h="2381">
                    <a:moveTo>
                      <a:pt x="0" y="2381"/>
                    </a:moveTo>
                    <a:lnTo>
                      <a:pt x="109538" y="0"/>
                    </a:lnTo>
                  </a:path>
                </a:pathLst>
              </a:custGeom>
              <a:noFill/>
              <a:ln w="12700">
                <a:solidFill>
                  <a:schemeClr val="tx1"/>
                </a:solidFill>
                <a:headEnd type="none" w="lg" len="lg"/>
                <a:tailEnd type="arrow"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1214288" y="2004642"/>
              <a:ext cx="525592" cy="245206"/>
              <a:chOff x="2109592" y="4047891"/>
              <a:chExt cx="525592" cy="245206"/>
            </a:xfrm>
          </p:grpSpPr>
          <p:cxnSp>
            <p:nvCxnSpPr>
              <p:cNvPr id="28" name="直線コネクタ 27"/>
              <p:cNvCxnSpPr/>
              <p:nvPr/>
            </p:nvCxnSpPr>
            <p:spPr>
              <a:xfrm>
                <a:off x="2109592" y="4293096"/>
                <a:ext cx="525592" cy="1"/>
              </a:xfrm>
              <a:prstGeom prst="line">
                <a:avLst/>
              </a:prstGeom>
              <a:noFill/>
              <a:ln w="127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2300477" y="4047891"/>
                    <a:ext cx="143822" cy="215444"/>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400" i="1" dirty="0" smtClean="0">
                              <a:solidFill>
                                <a:schemeClr val="tx1"/>
                              </a:solidFill>
                              <a:effectLst>
                                <a:glow rad="228600">
                                  <a:schemeClr val="bg1"/>
                                </a:glow>
                              </a:effectLst>
                              <a:latin typeface="Cambria Math"/>
                            </a:rPr>
                            <m:t>𝑎</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300477" y="4047891"/>
                    <a:ext cx="143822" cy="215444"/>
                  </a:xfrm>
                  <a:prstGeom prst="rect">
                    <a:avLst/>
                  </a:prstGeom>
                  <a:blipFill rotWithShape="1">
                    <a:blip r:embed="rId14"/>
                    <a:stretch>
                      <a:fillRect l="-73913" t="-5714" r="-65217" b="-37143"/>
                    </a:stretch>
                  </a:blipFill>
                  <a:effectLst/>
                </p:spPr>
                <p:txBody>
                  <a:bodyPr/>
                  <a:lstStyle/>
                  <a:p>
                    <a:r>
                      <a:rPr lang="ja-JP" altLang="en-US">
                        <a:noFill/>
                      </a:rPr>
                      <a:t> </a:t>
                    </a:r>
                  </a:p>
                </p:txBody>
              </p:sp>
            </mc:Fallback>
          </mc:AlternateContent>
        </p:grpSp>
        <p:grpSp>
          <p:nvGrpSpPr>
            <p:cNvPr id="30" name="グループ化 29"/>
            <p:cNvGrpSpPr/>
            <p:nvPr/>
          </p:nvGrpSpPr>
          <p:grpSpPr>
            <a:xfrm>
              <a:off x="539552" y="2633551"/>
              <a:ext cx="2974521" cy="169277"/>
              <a:chOff x="1363555" y="4797086"/>
              <a:chExt cx="2974521" cy="169277"/>
            </a:xfrm>
          </p:grpSpPr>
          <mc:AlternateContent xmlns:mc="http://schemas.openxmlformats.org/markup-compatibility/2006" xmlns:a14="http://schemas.microsoft.com/office/drawing/2010/main">
            <mc:Choice Requires="a14">
              <p:sp>
                <p:nvSpPr>
                  <p:cNvPr id="33" name="テキスト ボックス 32"/>
                  <p:cNvSpPr txBox="1"/>
                  <p:nvPr/>
                </p:nvSpPr>
                <p:spPr>
                  <a:xfrm>
                    <a:off x="1363555"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363555" y="4797086"/>
                    <a:ext cx="346120" cy="169277"/>
                  </a:xfrm>
                  <a:prstGeom prst="rect">
                    <a:avLst/>
                  </a:prstGeom>
                  <a:blipFill>
                    <a:blip r:embed="rId15"/>
                    <a:stretch>
                      <a:fillRect l="-30357" t="-28571" r="-25000"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2414739"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+1</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414739" y="4797086"/>
                    <a:ext cx="346120" cy="169277"/>
                  </a:xfrm>
                  <a:prstGeom prst="rect">
                    <a:avLst/>
                  </a:prstGeom>
                  <a:blipFill>
                    <a:blip r:embed="rId16"/>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2046049" y="4797086"/>
                    <a:ext cx="99066"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046049" y="4797086"/>
                    <a:ext cx="99066" cy="169277"/>
                  </a:xfrm>
                  <a:prstGeom prst="rect">
                    <a:avLst/>
                  </a:prstGeom>
                  <a:blipFill>
                    <a:blip r:embed="rId17"/>
                    <a:stretch>
                      <a:fillRect l="-94118" t="-10714" r="-70588" b="-39286"/>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2937660"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+2</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937660" y="4797086"/>
                    <a:ext cx="346120" cy="169277"/>
                  </a:xfrm>
                  <a:prstGeom prst="rect">
                    <a:avLst/>
                  </a:prstGeom>
                  <a:blipFill>
                    <a:blip r:embed="rId18"/>
                    <a:stretch>
                      <a:fillRect l="-28070" t="-28571" r="-22807" b="-46429"/>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3465923" y="4797086"/>
                    <a:ext cx="252954" cy="169277"/>
                  </a:xfrm>
                  <a:prstGeom prst="rect">
                    <a:avLst/>
                  </a:prstGeom>
                  <a:noFill/>
                  <a:effectLst/>
                </p:spPr>
                <p:txBody>
                  <a:bodyPr wrap="none" lIns="0" tIns="0" rIns="0" bIns="0" rtlCol="0" anchor="ctr" anchorCtr="1">
                    <a:spAutoFit/>
                  </a:bodyPr>
                  <a:lstStyle/>
                  <a:p>
                    <a14:m>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oMath>
                    </a14:m>
                    <a:r>
                      <a:rPr kumimoji="1" lang="en-US" altLang="ja-JP" sz="1100" dirty="0">
                        <a:solidFill>
                          <a:schemeClr val="tx1"/>
                        </a:solidFill>
                        <a:effectLst>
                          <a:glow rad="228600">
                            <a:schemeClr val="bg1"/>
                          </a:glow>
                        </a:effectLst>
                        <a:latin typeface="Cambria Math" panose="02040503050406030204" pitchFamily="18" charset="0"/>
                      </a:rPr>
                      <a:t>+3</a:t>
                    </a:r>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465923" y="4797086"/>
                    <a:ext cx="252954" cy="169277"/>
                  </a:xfrm>
                  <a:prstGeom prst="rect">
                    <a:avLst/>
                  </a:prstGeom>
                  <a:blipFill>
                    <a:blip r:embed="rId19"/>
                    <a:stretch>
                      <a:fillRect l="-38095" t="-67857" r="-59524" b="-85714"/>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3991956" y="4797086"/>
                    <a:ext cx="346120" cy="169277"/>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kumimoji="1" lang="en-US" altLang="ja-JP" sz="1100" b="0" i="1" dirty="0" smtClean="0">
                              <a:solidFill>
                                <a:schemeClr val="tx1"/>
                              </a:solidFill>
                              <a:effectLst>
                                <a:glow rad="228600">
                                  <a:schemeClr val="bg1"/>
                                </a:glow>
                              </a:effectLst>
                              <a:latin typeface="Cambria Math"/>
                            </a:rPr>
                            <m:t>𝑠</m:t>
                          </m:r>
                          <m:r>
                            <a:rPr kumimoji="1" lang="en-US" altLang="ja-JP" sz="1100" b="0" i="1" dirty="0" smtClean="0">
                              <a:solidFill>
                                <a:schemeClr val="tx1"/>
                              </a:solidFill>
                              <a:effectLst>
                                <a:glow rad="228600">
                                  <a:schemeClr val="bg1"/>
                                </a:glow>
                              </a:effectLst>
                              <a:latin typeface="Cambria Math"/>
                            </a:rPr>
                            <m:t>+4</m:t>
                          </m:r>
                        </m:oMath>
                      </m:oMathPara>
                    </a14:m>
                    <a:endParaRPr kumimoji="1" lang="ja-JP" altLang="en-US" sz="1100" dirty="0">
                      <a:solidFill>
                        <a:schemeClr val="tx1"/>
                      </a:solidFill>
                      <a:effectLst>
                        <a:glow rad="2286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991956" y="4797086"/>
                    <a:ext cx="346120" cy="169277"/>
                  </a:xfrm>
                  <a:prstGeom prst="rect">
                    <a:avLst/>
                  </a:prstGeom>
                  <a:blipFill>
                    <a:blip r:embed="rId20"/>
                    <a:stretch>
                      <a:fillRect l="-28571" t="-28571" r="-25000" b="-46429"/>
                    </a:stretch>
                  </a:blipFill>
                  <a:effectLst/>
                </p:spPr>
                <p:txBody>
                  <a:bodyPr/>
                  <a:lstStyle/>
                  <a:p>
                    <a:r>
                      <a:rPr lang="ja-JP" altLang="en-US">
                        <a:noFill/>
                      </a:rPr>
                      <a:t> </a:t>
                    </a:r>
                  </a:p>
                </p:txBody>
              </p:sp>
            </mc:Fallback>
          </mc:AlternateContent>
        </p:grpSp>
        <p:grpSp>
          <p:nvGrpSpPr>
            <p:cNvPr id="61" name="グループ化 60"/>
            <p:cNvGrpSpPr/>
            <p:nvPr/>
          </p:nvGrpSpPr>
          <p:grpSpPr>
            <a:xfrm>
              <a:off x="1242319" y="1529768"/>
              <a:ext cx="1399919" cy="215444"/>
              <a:chOff x="1242319" y="1529768"/>
              <a:chExt cx="1399919" cy="215444"/>
            </a:xfrm>
          </p:grpSpPr>
          <mc:AlternateContent xmlns:mc="http://schemas.openxmlformats.org/markup-compatibility/2006" xmlns:a14="http://schemas.microsoft.com/office/drawing/2010/main">
            <mc:Choice Requires="a14">
              <p:sp>
                <p:nvSpPr>
                  <p:cNvPr id="41" name="テキスト ボックス 40"/>
                  <p:cNvSpPr txBox="1"/>
                  <p:nvPr/>
                </p:nvSpPr>
                <p:spPr>
                  <a:xfrm>
                    <a:off x="1732480" y="1529768"/>
                    <a:ext cx="386837"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r>
                                <a:rPr kumimoji="1" lang="en-US" altLang="ja-JP" sz="1400" b="0" i="1" dirty="0" smtClean="0">
                                  <a:solidFill>
                                    <a:schemeClr val="tx1"/>
                                  </a:solidFill>
                                  <a:effectLst>
                                    <a:glow rad="139700">
                                      <a:schemeClr val="bg1"/>
                                    </a:glow>
                                  </a:effectLst>
                                  <a:latin typeface="Cambria Math"/>
                                </a:rPr>
                                <m:t>+1</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732480" y="1529768"/>
                    <a:ext cx="386837" cy="215444"/>
                  </a:xfrm>
                  <a:prstGeom prst="rect">
                    <a:avLst/>
                  </a:prstGeom>
                  <a:blipFill rotWithShape="1">
                    <a:blip r:embed="rId21"/>
                    <a:stretch>
                      <a:fillRect l="-23438" r="-10938" b="-40000"/>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242319" y="1529768"/>
                    <a:ext cx="216919"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42319" y="1529768"/>
                    <a:ext cx="216919" cy="215444"/>
                  </a:xfrm>
                  <a:prstGeom prst="rect">
                    <a:avLst/>
                  </a:prstGeom>
                  <a:blipFill rotWithShape="1">
                    <a:blip r:embed="rId22"/>
                    <a:stretch>
                      <a:fillRect l="-45714" r="-14286" b="-37143"/>
                    </a:stretch>
                  </a:blipFill>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2255401" y="1529768"/>
                    <a:ext cx="386837" cy="215444"/>
                  </a:xfrm>
                  <a:prstGeom prst="rect">
                    <a:avLst/>
                  </a:prstGeom>
                  <a:noFill/>
                  <a:effectLst/>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dirty="0" smtClean="0">
                                  <a:solidFill>
                                    <a:schemeClr val="tx1"/>
                                  </a:solidFill>
                                  <a:effectLst>
                                    <a:glow rad="139700">
                                      <a:schemeClr val="bg1"/>
                                    </a:glow>
                                  </a:effectLst>
                                  <a:latin typeface="Cambria Math" panose="02040503050406030204" pitchFamily="18" charset="0"/>
                                </a:rPr>
                              </m:ctrlPr>
                            </m:sSubPr>
                            <m:e>
                              <m:r>
                                <a:rPr kumimoji="1" lang="en-US" altLang="ja-JP" sz="1400" b="0" i="1" dirty="0" smtClean="0">
                                  <a:solidFill>
                                    <a:schemeClr val="tx1"/>
                                  </a:solidFill>
                                  <a:effectLst>
                                    <a:glow rad="139700">
                                      <a:schemeClr val="bg1"/>
                                    </a:glow>
                                  </a:effectLst>
                                  <a:latin typeface="Cambria Math"/>
                                </a:rPr>
                                <m:t>𝑢</m:t>
                              </m:r>
                            </m:e>
                            <m:sub>
                              <m:r>
                                <a:rPr kumimoji="1" lang="en-US" altLang="ja-JP" sz="1400" b="0" i="1" dirty="0" smtClean="0">
                                  <a:solidFill>
                                    <a:schemeClr val="tx1"/>
                                  </a:solidFill>
                                  <a:effectLst>
                                    <a:glow rad="139700">
                                      <a:schemeClr val="bg1"/>
                                    </a:glow>
                                  </a:effectLst>
                                  <a:latin typeface="Cambria Math"/>
                                </a:rPr>
                                <m:t>𝑠</m:t>
                              </m:r>
                              <m:r>
                                <a:rPr kumimoji="1" lang="en-US" altLang="ja-JP" sz="1400" b="0" i="1" dirty="0" smtClean="0">
                                  <a:solidFill>
                                    <a:schemeClr val="tx1"/>
                                  </a:solidFill>
                                  <a:effectLst>
                                    <a:glow rad="139700">
                                      <a:schemeClr val="bg1"/>
                                    </a:glow>
                                  </a:effectLst>
                                  <a:latin typeface="Cambria Math"/>
                                </a:rPr>
                                <m:t>+2</m:t>
                              </m:r>
                            </m:sub>
                          </m:sSub>
                        </m:oMath>
                      </m:oMathPara>
                    </a14:m>
                    <a:endParaRPr kumimoji="1" lang="ja-JP" altLang="en-US" sz="1400" dirty="0">
                      <a:solidFill>
                        <a:schemeClr val="tx1"/>
                      </a:solidFill>
                      <a:effectLst>
                        <a:glow rad="139700">
                          <a:schemeClr val="bg1"/>
                        </a:glow>
                      </a:effectLst>
                      <a:latin typeface="Cambria Math" panose="02040503050406030204" pitchFamily="18" charset="0"/>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2255401" y="1529768"/>
                    <a:ext cx="386837" cy="215444"/>
                  </a:xfrm>
                  <a:prstGeom prst="rect">
                    <a:avLst/>
                  </a:prstGeom>
                  <a:blipFill rotWithShape="1">
                    <a:blip r:embed="rId23"/>
                    <a:stretch>
                      <a:fillRect l="-25397" r="-11111" b="-40000"/>
                    </a:stretch>
                  </a:blipFill>
                  <a:effectLst/>
                </p:spPr>
                <p:txBody>
                  <a:bodyPr/>
                  <a:lstStyle/>
                  <a:p>
                    <a:r>
                      <a:rPr lang="ja-JP" altLang="en-US">
                        <a:noFill/>
                      </a:rPr>
                      <a:t> </a:t>
                    </a:r>
                  </a:p>
                </p:txBody>
              </p:sp>
            </mc:Fallback>
          </mc:AlternateContent>
        </p:grpSp>
        <p:grpSp>
          <p:nvGrpSpPr>
            <p:cNvPr id="45" name="グループ化 44"/>
            <p:cNvGrpSpPr/>
            <p:nvPr/>
          </p:nvGrpSpPr>
          <p:grpSpPr>
            <a:xfrm>
              <a:off x="2791063" y="2063322"/>
              <a:ext cx="530542" cy="396529"/>
              <a:chOff x="2791063" y="1592311"/>
              <a:chExt cx="530542" cy="396529"/>
            </a:xfrm>
          </p:grpSpPr>
          <p:sp>
            <p:nvSpPr>
              <p:cNvPr id="44" name="フリーフォーム 43"/>
              <p:cNvSpPr>
                <a:spLocks noChangeAspect="1"/>
              </p:cNvSpPr>
              <p:nvPr/>
            </p:nvSpPr>
            <p:spPr>
              <a:xfrm>
                <a:off x="2791063" y="1836034"/>
                <a:ext cx="530542" cy="152806"/>
              </a:xfrm>
              <a:custGeom>
                <a:avLst/>
                <a:gdLst>
                  <a:gd name="connsiteX0" fmla="*/ 0 w 542925"/>
                  <a:gd name="connsiteY0" fmla="*/ 163619 h 277985"/>
                  <a:gd name="connsiteX1" fmla="*/ 152400 w 542925"/>
                  <a:gd name="connsiteY1" fmla="*/ 258869 h 277985"/>
                  <a:gd name="connsiteX2" fmla="*/ 161925 w 542925"/>
                  <a:gd name="connsiteY2" fmla="*/ 20744 h 277985"/>
                  <a:gd name="connsiteX3" fmla="*/ 276225 w 542925"/>
                  <a:gd name="connsiteY3" fmla="*/ 268394 h 277985"/>
                  <a:gd name="connsiteX4" fmla="*/ 323850 w 542925"/>
                  <a:gd name="connsiteY4" fmla="*/ 30269 h 277985"/>
                  <a:gd name="connsiteX5" fmla="*/ 438150 w 542925"/>
                  <a:gd name="connsiteY5" fmla="*/ 277919 h 277985"/>
                  <a:gd name="connsiteX6" fmla="*/ 485775 w 542925"/>
                  <a:gd name="connsiteY6" fmla="*/ 1694 h 277985"/>
                  <a:gd name="connsiteX7" fmla="*/ 542925 w 542925"/>
                  <a:gd name="connsiteY7"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2925"/>
                  <a:gd name="connsiteY0" fmla="*/ 163619 h 277985"/>
                  <a:gd name="connsiteX1" fmla="*/ 59531 w 542925"/>
                  <a:gd name="connsiteY1" fmla="*/ 170763 h 277985"/>
                  <a:gd name="connsiteX2" fmla="*/ 152400 w 542925"/>
                  <a:gd name="connsiteY2" fmla="*/ 258869 h 277985"/>
                  <a:gd name="connsiteX3" fmla="*/ 161925 w 542925"/>
                  <a:gd name="connsiteY3" fmla="*/ 20744 h 277985"/>
                  <a:gd name="connsiteX4" fmla="*/ 276225 w 542925"/>
                  <a:gd name="connsiteY4" fmla="*/ 268394 h 277985"/>
                  <a:gd name="connsiteX5" fmla="*/ 323850 w 542925"/>
                  <a:gd name="connsiteY5" fmla="*/ 30269 h 277985"/>
                  <a:gd name="connsiteX6" fmla="*/ 438150 w 542925"/>
                  <a:gd name="connsiteY6" fmla="*/ 277919 h 277985"/>
                  <a:gd name="connsiteX7" fmla="*/ 485775 w 542925"/>
                  <a:gd name="connsiteY7" fmla="*/ 1694 h 277985"/>
                  <a:gd name="connsiteX8" fmla="*/ 542925 w 542925"/>
                  <a:gd name="connsiteY8" fmla="*/ 182669 h 277985"/>
                  <a:gd name="connsiteX0" fmla="*/ 0 w 541178"/>
                  <a:gd name="connsiteY0" fmla="*/ 147780 h 277985"/>
                  <a:gd name="connsiteX1" fmla="*/ 57784 w 541178"/>
                  <a:gd name="connsiteY1" fmla="*/ 170763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7985"/>
                  <a:gd name="connsiteX1" fmla="*/ 63026 w 541178"/>
                  <a:gd name="connsiteY1" fmla="*/ 149441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7985"/>
                  <a:gd name="connsiteX1" fmla="*/ 63026 w 541178"/>
                  <a:gd name="connsiteY1" fmla="*/ 149441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7985"/>
                  <a:gd name="connsiteX1" fmla="*/ 63026 w 541178"/>
                  <a:gd name="connsiteY1" fmla="*/ 149441 h 277985"/>
                  <a:gd name="connsiteX2" fmla="*/ 150653 w 541178"/>
                  <a:gd name="connsiteY2" fmla="*/ 258869 h 277985"/>
                  <a:gd name="connsiteX3" fmla="*/ 160178 w 541178"/>
                  <a:gd name="connsiteY3" fmla="*/ 20744 h 277985"/>
                  <a:gd name="connsiteX4" fmla="*/ 274478 w 541178"/>
                  <a:gd name="connsiteY4" fmla="*/ 268394 h 277985"/>
                  <a:gd name="connsiteX5" fmla="*/ 322103 w 541178"/>
                  <a:gd name="connsiteY5" fmla="*/ 30269 h 277985"/>
                  <a:gd name="connsiteX6" fmla="*/ 436403 w 541178"/>
                  <a:gd name="connsiteY6" fmla="*/ 277919 h 277985"/>
                  <a:gd name="connsiteX7" fmla="*/ 484028 w 541178"/>
                  <a:gd name="connsiteY7" fmla="*/ 1694 h 277985"/>
                  <a:gd name="connsiteX8" fmla="*/ 541178 w 541178"/>
                  <a:gd name="connsiteY8" fmla="*/ 182669 h 277985"/>
                  <a:gd name="connsiteX0" fmla="*/ 0 w 541178"/>
                  <a:gd name="connsiteY0" fmla="*/ 147780 h 279544"/>
                  <a:gd name="connsiteX1" fmla="*/ 63026 w 541178"/>
                  <a:gd name="connsiteY1" fmla="*/ 149441 h 279544"/>
                  <a:gd name="connsiteX2" fmla="*/ 123276 w 541178"/>
                  <a:gd name="connsiteY2" fmla="*/ 276536 h 279544"/>
                  <a:gd name="connsiteX3" fmla="*/ 160178 w 541178"/>
                  <a:gd name="connsiteY3" fmla="*/ 20744 h 279544"/>
                  <a:gd name="connsiteX4" fmla="*/ 274478 w 541178"/>
                  <a:gd name="connsiteY4" fmla="*/ 268394 h 279544"/>
                  <a:gd name="connsiteX5" fmla="*/ 322103 w 541178"/>
                  <a:gd name="connsiteY5" fmla="*/ 30269 h 279544"/>
                  <a:gd name="connsiteX6" fmla="*/ 436403 w 541178"/>
                  <a:gd name="connsiteY6" fmla="*/ 277919 h 279544"/>
                  <a:gd name="connsiteX7" fmla="*/ 484028 w 541178"/>
                  <a:gd name="connsiteY7" fmla="*/ 1694 h 279544"/>
                  <a:gd name="connsiteX8" fmla="*/ 541178 w 541178"/>
                  <a:gd name="connsiteY8" fmla="*/ 182669 h 279544"/>
                  <a:gd name="connsiteX0" fmla="*/ 0 w 541178"/>
                  <a:gd name="connsiteY0" fmla="*/ 147780 h 279544"/>
                  <a:gd name="connsiteX1" fmla="*/ 63026 w 541178"/>
                  <a:gd name="connsiteY1" fmla="*/ 149441 h 279544"/>
                  <a:gd name="connsiteX2" fmla="*/ 123276 w 541178"/>
                  <a:gd name="connsiteY2" fmla="*/ 276536 h 279544"/>
                  <a:gd name="connsiteX3" fmla="*/ 160178 w 541178"/>
                  <a:gd name="connsiteY3" fmla="*/ 20744 h 279544"/>
                  <a:gd name="connsiteX4" fmla="*/ 245353 w 541178"/>
                  <a:gd name="connsiteY4" fmla="*/ 278141 h 279544"/>
                  <a:gd name="connsiteX5" fmla="*/ 322103 w 541178"/>
                  <a:gd name="connsiteY5" fmla="*/ 30269 h 279544"/>
                  <a:gd name="connsiteX6" fmla="*/ 436403 w 541178"/>
                  <a:gd name="connsiteY6" fmla="*/ 277919 h 279544"/>
                  <a:gd name="connsiteX7" fmla="*/ 484028 w 541178"/>
                  <a:gd name="connsiteY7" fmla="*/ 1694 h 279544"/>
                  <a:gd name="connsiteX8" fmla="*/ 541178 w 541178"/>
                  <a:gd name="connsiteY8" fmla="*/ 182669 h 279544"/>
                  <a:gd name="connsiteX0" fmla="*/ 0 w 541178"/>
                  <a:gd name="connsiteY0" fmla="*/ 147798 h 279562"/>
                  <a:gd name="connsiteX1" fmla="*/ 63026 w 541178"/>
                  <a:gd name="connsiteY1" fmla="*/ 149459 h 279562"/>
                  <a:gd name="connsiteX2" fmla="*/ 123276 w 541178"/>
                  <a:gd name="connsiteY2" fmla="*/ 276554 h 279562"/>
                  <a:gd name="connsiteX3" fmla="*/ 160178 w 541178"/>
                  <a:gd name="connsiteY3" fmla="*/ 20762 h 279562"/>
                  <a:gd name="connsiteX4" fmla="*/ 245353 w 541178"/>
                  <a:gd name="connsiteY4" fmla="*/ 278159 h 279562"/>
                  <a:gd name="connsiteX5" fmla="*/ 322103 w 541178"/>
                  <a:gd name="connsiteY5" fmla="*/ 30287 h 279562"/>
                  <a:gd name="connsiteX6" fmla="*/ 369417 w 541178"/>
                  <a:gd name="connsiteY6" fmla="*/ 278546 h 279562"/>
                  <a:gd name="connsiteX7" fmla="*/ 484028 w 541178"/>
                  <a:gd name="connsiteY7" fmla="*/ 1712 h 279562"/>
                  <a:gd name="connsiteX8" fmla="*/ 541178 w 541178"/>
                  <a:gd name="connsiteY8" fmla="*/ 182687 h 279562"/>
                  <a:gd name="connsiteX0" fmla="*/ 0 w 541178"/>
                  <a:gd name="connsiteY0" fmla="*/ 130443 h 262207"/>
                  <a:gd name="connsiteX1" fmla="*/ 63026 w 541178"/>
                  <a:gd name="connsiteY1" fmla="*/ 132104 h 262207"/>
                  <a:gd name="connsiteX2" fmla="*/ 123276 w 541178"/>
                  <a:gd name="connsiteY2" fmla="*/ 259199 h 262207"/>
                  <a:gd name="connsiteX3" fmla="*/ 160178 w 541178"/>
                  <a:gd name="connsiteY3" fmla="*/ 3407 h 262207"/>
                  <a:gd name="connsiteX4" fmla="*/ 245353 w 541178"/>
                  <a:gd name="connsiteY4" fmla="*/ 260804 h 262207"/>
                  <a:gd name="connsiteX5" fmla="*/ 322103 w 541178"/>
                  <a:gd name="connsiteY5" fmla="*/ 12932 h 262207"/>
                  <a:gd name="connsiteX6" fmla="*/ 369417 w 541178"/>
                  <a:gd name="connsiteY6" fmla="*/ 261191 h 262207"/>
                  <a:gd name="connsiteX7" fmla="*/ 436264 w 541178"/>
                  <a:gd name="connsiteY7" fmla="*/ 2024 h 262207"/>
                  <a:gd name="connsiteX8" fmla="*/ 541178 w 541178"/>
                  <a:gd name="connsiteY8" fmla="*/ 165332 h 262207"/>
                  <a:gd name="connsiteX0" fmla="*/ 0 w 541178"/>
                  <a:gd name="connsiteY0" fmla="*/ 130443 h 262207"/>
                  <a:gd name="connsiteX1" fmla="*/ 63026 w 541178"/>
                  <a:gd name="connsiteY1" fmla="*/ 132104 h 262207"/>
                  <a:gd name="connsiteX2" fmla="*/ 123276 w 541178"/>
                  <a:gd name="connsiteY2" fmla="*/ 259199 h 262207"/>
                  <a:gd name="connsiteX3" fmla="*/ 160178 w 541178"/>
                  <a:gd name="connsiteY3" fmla="*/ 3407 h 262207"/>
                  <a:gd name="connsiteX4" fmla="*/ 245353 w 541178"/>
                  <a:gd name="connsiteY4" fmla="*/ 260804 h 262207"/>
                  <a:gd name="connsiteX5" fmla="*/ 307541 w 541178"/>
                  <a:gd name="connsiteY5" fmla="*/ 2575 h 262207"/>
                  <a:gd name="connsiteX6" fmla="*/ 369417 w 541178"/>
                  <a:gd name="connsiteY6" fmla="*/ 261191 h 262207"/>
                  <a:gd name="connsiteX7" fmla="*/ 436264 w 541178"/>
                  <a:gd name="connsiteY7" fmla="*/ 2024 h 262207"/>
                  <a:gd name="connsiteX8" fmla="*/ 541178 w 541178"/>
                  <a:gd name="connsiteY8" fmla="*/ 165332 h 262207"/>
                  <a:gd name="connsiteX0" fmla="*/ 0 w 541178"/>
                  <a:gd name="connsiteY0" fmla="*/ 130443 h 262255"/>
                  <a:gd name="connsiteX1" fmla="*/ 63026 w 541178"/>
                  <a:gd name="connsiteY1" fmla="*/ 132104 h 262255"/>
                  <a:gd name="connsiteX2" fmla="*/ 123276 w 541178"/>
                  <a:gd name="connsiteY2" fmla="*/ 259199 h 262255"/>
                  <a:gd name="connsiteX3" fmla="*/ 182313 w 541178"/>
                  <a:gd name="connsiteY3" fmla="*/ 2189 h 262255"/>
                  <a:gd name="connsiteX4" fmla="*/ 245353 w 541178"/>
                  <a:gd name="connsiteY4" fmla="*/ 260804 h 262255"/>
                  <a:gd name="connsiteX5" fmla="*/ 307541 w 541178"/>
                  <a:gd name="connsiteY5" fmla="*/ 2575 h 262255"/>
                  <a:gd name="connsiteX6" fmla="*/ 369417 w 541178"/>
                  <a:gd name="connsiteY6" fmla="*/ 261191 h 262255"/>
                  <a:gd name="connsiteX7" fmla="*/ 436264 w 541178"/>
                  <a:gd name="connsiteY7" fmla="*/ 2024 h 262255"/>
                  <a:gd name="connsiteX8" fmla="*/ 541178 w 541178"/>
                  <a:gd name="connsiteY8" fmla="*/ 165332 h 262255"/>
                  <a:gd name="connsiteX0" fmla="*/ 0 w 541178"/>
                  <a:gd name="connsiteY0" fmla="*/ 130443 h 262255"/>
                  <a:gd name="connsiteX1" fmla="*/ 63026 w 541178"/>
                  <a:gd name="connsiteY1" fmla="*/ 132104 h 262255"/>
                  <a:gd name="connsiteX2" fmla="*/ 123276 w 541178"/>
                  <a:gd name="connsiteY2" fmla="*/ 259199 h 262255"/>
                  <a:gd name="connsiteX3" fmla="*/ 182313 w 541178"/>
                  <a:gd name="connsiteY3" fmla="*/ 2189 h 262255"/>
                  <a:gd name="connsiteX4" fmla="*/ 245353 w 541178"/>
                  <a:gd name="connsiteY4" fmla="*/ 260804 h 262255"/>
                  <a:gd name="connsiteX5" fmla="*/ 307541 w 541178"/>
                  <a:gd name="connsiteY5" fmla="*/ 2575 h 262255"/>
                  <a:gd name="connsiteX6" fmla="*/ 369417 w 541178"/>
                  <a:gd name="connsiteY6" fmla="*/ 261191 h 262255"/>
                  <a:gd name="connsiteX7" fmla="*/ 431604 w 541178"/>
                  <a:gd name="connsiteY7" fmla="*/ 2024 h 262255"/>
                  <a:gd name="connsiteX8" fmla="*/ 541178 w 541178"/>
                  <a:gd name="connsiteY8" fmla="*/ 165332 h 262255"/>
                  <a:gd name="connsiteX0" fmla="*/ 0 w 541178"/>
                  <a:gd name="connsiteY0" fmla="*/ 130443 h 262215"/>
                  <a:gd name="connsiteX1" fmla="*/ 61278 w 541178"/>
                  <a:gd name="connsiteY1" fmla="*/ 131495 h 262215"/>
                  <a:gd name="connsiteX2" fmla="*/ 123276 w 541178"/>
                  <a:gd name="connsiteY2" fmla="*/ 259199 h 262215"/>
                  <a:gd name="connsiteX3" fmla="*/ 182313 w 541178"/>
                  <a:gd name="connsiteY3" fmla="*/ 2189 h 262215"/>
                  <a:gd name="connsiteX4" fmla="*/ 245353 w 541178"/>
                  <a:gd name="connsiteY4" fmla="*/ 260804 h 262215"/>
                  <a:gd name="connsiteX5" fmla="*/ 307541 w 541178"/>
                  <a:gd name="connsiteY5" fmla="*/ 2575 h 262215"/>
                  <a:gd name="connsiteX6" fmla="*/ 369417 w 541178"/>
                  <a:gd name="connsiteY6" fmla="*/ 261191 h 262215"/>
                  <a:gd name="connsiteX7" fmla="*/ 431604 w 541178"/>
                  <a:gd name="connsiteY7" fmla="*/ 2024 h 262215"/>
                  <a:gd name="connsiteX8" fmla="*/ 541178 w 541178"/>
                  <a:gd name="connsiteY8" fmla="*/ 165332 h 262215"/>
                  <a:gd name="connsiteX0" fmla="*/ 0 w 541178"/>
                  <a:gd name="connsiteY0" fmla="*/ 130443 h 262215"/>
                  <a:gd name="connsiteX1" fmla="*/ 61278 w 541178"/>
                  <a:gd name="connsiteY1" fmla="*/ 131495 h 262215"/>
                  <a:gd name="connsiteX2" fmla="*/ 123276 w 541178"/>
                  <a:gd name="connsiteY2" fmla="*/ 259199 h 262215"/>
                  <a:gd name="connsiteX3" fmla="*/ 182313 w 541178"/>
                  <a:gd name="connsiteY3" fmla="*/ 2189 h 262215"/>
                  <a:gd name="connsiteX4" fmla="*/ 245353 w 541178"/>
                  <a:gd name="connsiteY4" fmla="*/ 260804 h 262215"/>
                  <a:gd name="connsiteX5" fmla="*/ 307541 w 541178"/>
                  <a:gd name="connsiteY5" fmla="*/ 2575 h 262215"/>
                  <a:gd name="connsiteX6" fmla="*/ 369417 w 541178"/>
                  <a:gd name="connsiteY6" fmla="*/ 261191 h 262215"/>
                  <a:gd name="connsiteX7" fmla="*/ 431604 w 541178"/>
                  <a:gd name="connsiteY7" fmla="*/ 2024 h 262215"/>
                  <a:gd name="connsiteX8" fmla="*/ 541178 w 541178"/>
                  <a:gd name="connsiteY8" fmla="*/ 165332 h 262215"/>
                  <a:gd name="connsiteX0" fmla="*/ 0 w 542343"/>
                  <a:gd name="connsiteY0" fmla="*/ 131052 h 262215"/>
                  <a:gd name="connsiteX1" fmla="*/ 62443 w 542343"/>
                  <a:gd name="connsiteY1" fmla="*/ 131495 h 262215"/>
                  <a:gd name="connsiteX2" fmla="*/ 124441 w 542343"/>
                  <a:gd name="connsiteY2" fmla="*/ 259199 h 262215"/>
                  <a:gd name="connsiteX3" fmla="*/ 183478 w 542343"/>
                  <a:gd name="connsiteY3" fmla="*/ 2189 h 262215"/>
                  <a:gd name="connsiteX4" fmla="*/ 246518 w 542343"/>
                  <a:gd name="connsiteY4" fmla="*/ 260804 h 262215"/>
                  <a:gd name="connsiteX5" fmla="*/ 308706 w 542343"/>
                  <a:gd name="connsiteY5" fmla="*/ 2575 h 262215"/>
                  <a:gd name="connsiteX6" fmla="*/ 370582 w 542343"/>
                  <a:gd name="connsiteY6" fmla="*/ 261191 h 262215"/>
                  <a:gd name="connsiteX7" fmla="*/ 432769 w 542343"/>
                  <a:gd name="connsiteY7" fmla="*/ 2024 h 262215"/>
                  <a:gd name="connsiteX8" fmla="*/ 542343 w 542343"/>
                  <a:gd name="connsiteY8" fmla="*/ 165332 h 262215"/>
                  <a:gd name="connsiteX0" fmla="*/ 0 w 553410"/>
                  <a:gd name="connsiteY0" fmla="*/ 133869 h 265032"/>
                  <a:gd name="connsiteX1" fmla="*/ 62443 w 553410"/>
                  <a:gd name="connsiteY1" fmla="*/ 134312 h 265032"/>
                  <a:gd name="connsiteX2" fmla="*/ 124441 w 553410"/>
                  <a:gd name="connsiteY2" fmla="*/ 262016 h 265032"/>
                  <a:gd name="connsiteX3" fmla="*/ 183478 w 553410"/>
                  <a:gd name="connsiteY3" fmla="*/ 5006 h 265032"/>
                  <a:gd name="connsiteX4" fmla="*/ 246518 w 553410"/>
                  <a:gd name="connsiteY4" fmla="*/ 263621 h 265032"/>
                  <a:gd name="connsiteX5" fmla="*/ 308706 w 553410"/>
                  <a:gd name="connsiteY5" fmla="*/ 5392 h 265032"/>
                  <a:gd name="connsiteX6" fmla="*/ 370582 w 553410"/>
                  <a:gd name="connsiteY6" fmla="*/ 264008 h 265032"/>
                  <a:gd name="connsiteX7" fmla="*/ 432769 w 553410"/>
                  <a:gd name="connsiteY7" fmla="*/ 4841 h 265032"/>
                  <a:gd name="connsiteX8" fmla="*/ 553410 w 553410"/>
                  <a:gd name="connsiteY8" fmla="*/ 134034 h 2650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31469 h 262632"/>
                  <a:gd name="connsiteX1" fmla="*/ 62443 w 553410"/>
                  <a:gd name="connsiteY1" fmla="*/ 131912 h 262632"/>
                  <a:gd name="connsiteX2" fmla="*/ 124441 w 553410"/>
                  <a:gd name="connsiteY2" fmla="*/ 259616 h 262632"/>
                  <a:gd name="connsiteX3" fmla="*/ 183478 w 553410"/>
                  <a:gd name="connsiteY3" fmla="*/ 2606 h 262632"/>
                  <a:gd name="connsiteX4" fmla="*/ 246518 w 553410"/>
                  <a:gd name="connsiteY4" fmla="*/ 261221 h 262632"/>
                  <a:gd name="connsiteX5" fmla="*/ 308706 w 553410"/>
                  <a:gd name="connsiteY5" fmla="*/ 2992 h 262632"/>
                  <a:gd name="connsiteX6" fmla="*/ 370582 w 553410"/>
                  <a:gd name="connsiteY6" fmla="*/ 261608 h 262632"/>
                  <a:gd name="connsiteX7" fmla="*/ 432769 w 553410"/>
                  <a:gd name="connsiteY7" fmla="*/ 2441 h 262632"/>
                  <a:gd name="connsiteX8" fmla="*/ 494050 w 553410"/>
                  <a:gd name="connsiteY8" fmla="*/ 131559 h 262632"/>
                  <a:gd name="connsiteX9" fmla="*/ 553410 w 553410"/>
                  <a:gd name="connsiteY9" fmla="*/ 131634 h 262632"/>
                  <a:gd name="connsiteX0" fmla="*/ 0 w 553410"/>
                  <a:gd name="connsiteY0" fmla="*/ 129029 h 260192"/>
                  <a:gd name="connsiteX1" fmla="*/ 62443 w 553410"/>
                  <a:gd name="connsiteY1" fmla="*/ 129472 h 260192"/>
                  <a:gd name="connsiteX2" fmla="*/ 124441 w 553410"/>
                  <a:gd name="connsiteY2" fmla="*/ 257176 h 260192"/>
                  <a:gd name="connsiteX3" fmla="*/ 183478 w 553410"/>
                  <a:gd name="connsiteY3" fmla="*/ 166 h 260192"/>
                  <a:gd name="connsiteX4" fmla="*/ 246518 w 553410"/>
                  <a:gd name="connsiteY4" fmla="*/ 258781 h 260192"/>
                  <a:gd name="connsiteX5" fmla="*/ 308706 w 553410"/>
                  <a:gd name="connsiteY5" fmla="*/ 552 h 260192"/>
                  <a:gd name="connsiteX6" fmla="*/ 370582 w 553410"/>
                  <a:gd name="connsiteY6" fmla="*/ 259168 h 260192"/>
                  <a:gd name="connsiteX7" fmla="*/ 432769 w 553410"/>
                  <a:gd name="connsiteY7" fmla="*/ 1 h 260192"/>
                  <a:gd name="connsiteX8" fmla="*/ 494050 w 553410"/>
                  <a:gd name="connsiteY8" fmla="*/ 129119 h 260192"/>
                  <a:gd name="connsiteX9" fmla="*/ 553410 w 553410"/>
                  <a:gd name="connsiteY9" fmla="*/ 129194 h 260192"/>
                  <a:gd name="connsiteX0" fmla="*/ 0 w 553410"/>
                  <a:gd name="connsiteY0" fmla="*/ 129029 h 260192"/>
                  <a:gd name="connsiteX1" fmla="*/ 62443 w 553410"/>
                  <a:gd name="connsiteY1" fmla="*/ 129472 h 260192"/>
                  <a:gd name="connsiteX2" fmla="*/ 124441 w 553410"/>
                  <a:gd name="connsiteY2" fmla="*/ 257176 h 260192"/>
                  <a:gd name="connsiteX3" fmla="*/ 183478 w 553410"/>
                  <a:gd name="connsiteY3" fmla="*/ 166 h 260192"/>
                  <a:gd name="connsiteX4" fmla="*/ 246518 w 553410"/>
                  <a:gd name="connsiteY4" fmla="*/ 258781 h 260192"/>
                  <a:gd name="connsiteX5" fmla="*/ 308706 w 553410"/>
                  <a:gd name="connsiteY5" fmla="*/ 552 h 260192"/>
                  <a:gd name="connsiteX6" fmla="*/ 370582 w 553410"/>
                  <a:gd name="connsiteY6" fmla="*/ 259168 h 260192"/>
                  <a:gd name="connsiteX7" fmla="*/ 432769 w 553410"/>
                  <a:gd name="connsiteY7" fmla="*/ 1 h 260192"/>
                  <a:gd name="connsiteX8" fmla="*/ 494050 w 553410"/>
                  <a:gd name="connsiteY8" fmla="*/ 129119 h 260192"/>
                  <a:gd name="connsiteX9" fmla="*/ 553410 w 553410"/>
                  <a:gd name="connsiteY9" fmla="*/ 129194 h 260192"/>
                  <a:gd name="connsiteX0" fmla="*/ 0 w 553410"/>
                  <a:gd name="connsiteY0" fmla="*/ 129029 h 260192"/>
                  <a:gd name="connsiteX1" fmla="*/ 62443 w 553410"/>
                  <a:gd name="connsiteY1" fmla="*/ 129472 h 260192"/>
                  <a:gd name="connsiteX2" fmla="*/ 124441 w 553410"/>
                  <a:gd name="connsiteY2" fmla="*/ 257176 h 260192"/>
                  <a:gd name="connsiteX3" fmla="*/ 183478 w 553410"/>
                  <a:gd name="connsiteY3" fmla="*/ 166 h 260192"/>
                  <a:gd name="connsiteX4" fmla="*/ 246518 w 553410"/>
                  <a:gd name="connsiteY4" fmla="*/ 258781 h 260192"/>
                  <a:gd name="connsiteX5" fmla="*/ 308706 w 553410"/>
                  <a:gd name="connsiteY5" fmla="*/ 552 h 260192"/>
                  <a:gd name="connsiteX6" fmla="*/ 370582 w 553410"/>
                  <a:gd name="connsiteY6" fmla="*/ 259168 h 260192"/>
                  <a:gd name="connsiteX7" fmla="*/ 432769 w 553410"/>
                  <a:gd name="connsiteY7" fmla="*/ 1 h 260192"/>
                  <a:gd name="connsiteX8" fmla="*/ 494050 w 553410"/>
                  <a:gd name="connsiteY8" fmla="*/ 129119 h 260192"/>
                  <a:gd name="connsiteX9" fmla="*/ 553410 w 553410"/>
                  <a:gd name="connsiteY9" fmla="*/ 129194 h 260192"/>
                  <a:gd name="connsiteX0" fmla="*/ 0 w 553410"/>
                  <a:gd name="connsiteY0" fmla="*/ 129029 h 259168"/>
                  <a:gd name="connsiteX1" fmla="*/ 62443 w 553410"/>
                  <a:gd name="connsiteY1" fmla="*/ 129472 h 259168"/>
                  <a:gd name="connsiteX2" fmla="*/ 124441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168"/>
                  <a:gd name="connsiteX1" fmla="*/ 62443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29029 h 259685"/>
                  <a:gd name="connsiteX1" fmla="*/ 43221 w 553410"/>
                  <a:gd name="connsiteY1" fmla="*/ 129472 h 259685"/>
                  <a:gd name="connsiteX2" fmla="*/ 122694 w 553410"/>
                  <a:gd name="connsiteY2" fmla="*/ 257176 h 259685"/>
                  <a:gd name="connsiteX3" fmla="*/ 183478 w 553410"/>
                  <a:gd name="connsiteY3" fmla="*/ 166 h 259685"/>
                  <a:gd name="connsiteX4" fmla="*/ 246518 w 553410"/>
                  <a:gd name="connsiteY4" fmla="*/ 258781 h 259685"/>
                  <a:gd name="connsiteX5" fmla="*/ 308706 w 553410"/>
                  <a:gd name="connsiteY5" fmla="*/ 552 h 259685"/>
                  <a:gd name="connsiteX6" fmla="*/ 370582 w 553410"/>
                  <a:gd name="connsiteY6" fmla="*/ 259168 h 259685"/>
                  <a:gd name="connsiteX7" fmla="*/ 432769 w 553410"/>
                  <a:gd name="connsiteY7" fmla="*/ 1 h 259685"/>
                  <a:gd name="connsiteX8" fmla="*/ 494050 w 553410"/>
                  <a:gd name="connsiteY8" fmla="*/ 129119 h 259685"/>
                  <a:gd name="connsiteX9" fmla="*/ 553410 w 553410"/>
                  <a:gd name="connsiteY9" fmla="*/ 129194 h 259685"/>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94050 w 553410"/>
                  <a:gd name="connsiteY8" fmla="*/ 129119 h 259168"/>
                  <a:gd name="connsiteX9" fmla="*/ 553410 w 553410"/>
                  <a:gd name="connsiteY9" fmla="*/ 129194 h 259168"/>
                  <a:gd name="connsiteX0" fmla="*/ 0 w 553410"/>
                  <a:gd name="connsiteY0" fmla="*/ 131438 h 261577"/>
                  <a:gd name="connsiteX1" fmla="*/ 43221 w 553410"/>
                  <a:gd name="connsiteY1" fmla="*/ 131881 h 261577"/>
                  <a:gd name="connsiteX2" fmla="*/ 122694 w 553410"/>
                  <a:gd name="connsiteY2" fmla="*/ 259585 h 261577"/>
                  <a:gd name="connsiteX3" fmla="*/ 183478 w 553410"/>
                  <a:gd name="connsiteY3" fmla="*/ 2575 h 261577"/>
                  <a:gd name="connsiteX4" fmla="*/ 246518 w 553410"/>
                  <a:gd name="connsiteY4" fmla="*/ 261190 h 261577"/>
                  <a:gd name="connsiteX5" fmla="*/ 308706 w 553410"/>
                  <a:gd name="connsiteY5" fmla="*/ 2961 h 261577"/>
                  <a:gd name="connsiteX6" fmla="*/ 370582 w 553410"/>
                  <a:gd name="connsiteY6" fmla="*/ 261577 h 261577"/>
                  <a:gd name="connsiteX7" fmla="*/ 432769 w 553410"/>
                  <a:gd name="connsiteY7" fmla="*/ 2410 h 261577"/>
                  <a:gd name="connsiteX8" fmla="*/ 419491 w 553410"/>
                  <a:gd name="connsiteY8" fmla="*/ 132137 h 261577"/>
                  <a:gd name="connsiteX9" fmla="*/ 553410 w 553410"/>
                  <a:gd name="connsiteY9" fmla="*/ 131603 h 261577"/>
                  <a:gd name="connsiteX0" fmla="*/ 0 w 553410"/>
                  <a:gd name="connsiteY0" fmla="*/ 131478 h 261617"/>
                  <a:gd name="connsiteX1" fmla="*/ 43221 w 553410"/>
                  <a:gd name="connsiteY1" fmla="*/ 131921 h 261617"/>
                  <a:gd name="connsiteX2" fmla="*/ 122694 w 553410"/>
                  <a:gd name="connsiteY2" fmla="*/ 259625 h 261617"/>
                  <a:gd name="connsiteX3" fmla="*/ 183478 w 553410"/>
                  <a:gd name="connsiteY3" fmla="*/ 2615 h 261617"/>
                  <a:gd name="connsiteX4" fmla="*/ 246518 w 553410"/>
                  <a:gd name="connsiteY4" fmla="*/ 261230 h 261617"/>
                  <a:gd name="connsiteX5" fmla="*/ 308706 w 553410"/>
                  <a:gd name="connsiteY5" fmla="*/ 3001 h 261617"/>
                  <a:gd name="connsiteX6" fmla="*/ 370582 w 553410"/>
                  <a:gd name="connsiteY6" fmla="*/ 261617 h 261617"/>
                  <a:gd name="connsiteX7" fmla="*/ 432769 w 553410"/>
                  <a:gd name="connsiteY7" fmla="*/ 2450 h 261617"/>
                  <a:gd name="connsiteX8" fmla="*/ 419491 w 553410"/>
                  <a:gd name="connsiteY8" fmla="*/ 132177 h 261617"/>
                  <a:gd name="connsiteX9" fmla="*/ 553410 w 553410"/>
                  <a:gd name="connsiteY9" fmla="*/ 131643 h 261617"/>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 name="connsiteX0" fmla="*/ 0 w 553410"/>
                  <a:gd name="connsiteY0" fmla="*/ 129029 h 259168"/>
                  <a:gd name="connsiteX1" fmla="*/ 43221 w 553410"/>
                  <a:gd name="connsiteY1" fmla="*/ 129472 h 259168"/>
                  <a:gd name="connsiteX2" fmla="*/ 122694 w 553410"/>
                  <a:gd name="connsiteY2" fmla="*/ 257176 h 259168"/>
                  <a:gd name="connsiteX3" fmla="*/ 183478 w 553410"/>
                  <a:gd name="connsiteY3" fmla="*/ 166 h 259168"/>
                  <a:gd name="connsiteX4" fmla="*/ 246518 w 553410"/>
                  <a:gd name="connsiteY4" fmla="*/ 258781 h 259168"/>
                  <a:gd name="connsiteX5" fmla="*/ 308706 w 553410"/>
                  <a:gd name="connsiteY5" fmla="*/ 552 h 259168"/>
                  <a:gd name="connsiteX6" fmla="*/ 370582 w 553410"/>
                  <a:gd name="connsiteY6" fmla="*/ 259168 h 259168"/>
                  <a:gd name="connsiteX7" fmla="*/ 432769 w 553410"/>
                  <a:gd name="connsiteY7" fmla="*/ 1 h 259168"/>
                  <a:gd name="connsiteX8" fmla="*/ 419491 w 553410"/>
                  <a:gd name="connsiteY8" fmla="*/ 129728 h 259168"/>
                  <a:gd name="connsiteX9" fmla="*/ 553410 w 553410"/>
                  <a:gd name="connsiteY9" fmla="*/ 129194 h 25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10" h="259168">
                    <a:moveTo>
                      <a:pt x="0" y="129029"/>
                    </a:moveTo>
                    <a:lnTo>
                      <a:pt x="43221" y="129472"/>
                    </a:lnTo>
                    <a:cubicBezTo>
                      <a:pt x="40661" y="110623"/>
                      <a:pt x="61456" y="256187"/>
                      <a:pt x="122694" y="257176"/>
                    </a:cubicBezTo>
                    <a:cubicBezTo>
                      <a:pt x="183932" y="258165"/>
                      <a:pt x="244973" y="-102"/>
                      <a:pt x="183478" y="166"/>
                    </a:cubicBezTo>
                    <a:cubicBezTo>
                      <a:pt x="121983" y="434"/>
                      <a:pt x="183125" y="258717"/>
                      <a:pt x="246518" y="258781"/>
                    </a:cubicBezTo>
                    <a:cubicBezTo>
                      <a:pt x="309911" y="258845"/>
                      <a:pt x="370743" y="1097"/>
                      <a:pt x="308706" y="552"/>
                    </a:cubicBezTo>
                    <a:cubicBezTo>
                      <a:pt x="246669" y="7"/>
                      <a:pt x="309713" y="259260"/>
                      <a:pt x="370582" y="259168"/>
                    </a:cubicBezTo>
                    <a:cubicBezTo>
                      <a:pt x="431451" y="259076"/>
                      <a:pt x="492770" y="-357"/>
                      <a:pt x="432769" y="1"/>
                    </a:cubicBezTo>
                    <a:cubicBezTo>
                      <a:pt x="372768" y="359"/>
                      <a:pt x="426761" y="147793"/>
                      <a:pt x="419491" y="129728"/>
                    </a:cubicBezTo>
                    <a:lnTo>
                      <a:pt x="553410" y="129194"/>
                    </a:lnTo>
                  </a:path>
                </a:pathLst>
              </a:custGeom>
              <a:noFill/>
              <a:ln w="12700">
                <a:solidFill>
                  <a:schemeClr val="tx1"/>
                </a:solidFill>
                <a:headEnd type="none" w="lg" len="lg"/>
                <a:tailEnd type="none" w="lg" len="lg"/>
              </a:ln>
              <a:effectLst>
                <a:innerShdw blurRad="38100" dist="25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テキスト ボックス 48"/>
                  <p:cNvSpPr txBox="1"/>
                  <p:nvPr/>
                </p:nvSpPr>
                <p:spPr>
                  <a:xfrm>
                    <a:off x="2977513" y="1592311"/>
                    <a:ext cx="155364" cy="215444"/>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solidFill>
                                <a:schemeClr val="tx1"/>
                              </a:solidFill>
                              <a:effectLst>
                                <a:glow rad="228600">
                                  <a:schemeClr val="bg1"/>
                                </a:glow>
                              </a:effectLst>
                              <a:latin typeface="Cambria Math"/>
                            </a:rPr>
                            <m:t>𝐶</m:t>
                          </m:r>
                        </m:oMath>
                      </m:oMathPara>
                    </a14:m>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977513" y="1592311"/>
                    <a:ext cx="155364" cy="215444"/>
                  </a:xfrm>
                  <a:prstGeom prst="rect">
                    <a:avLst/>
                  </a:prstGeom>
                  <a:blipFill rotWithShape="1">
                    <a:blip r:embed="rId24"/>
                    <a:stretch>
                      <a:fillRect l="-69231" t="-19444" r="-65385" b="-38889"/>
                    </a:stretch>
                  </a:blipFill>
                  <a:effectLst/>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1" name="テキスト ボックス 50"/>
                <p:cNvSpPr txBox="1"/>
                <p:nvPr/>
              </p:nvSpPr>
              <p:spPr>
                <a:xfrm>
                  <a:off x="3203848" y="1883787"/>
                  <a:ext cx="193835" cy="215444"/>
                </a:xfrm>
                <a:prstGeom prst="rect">
                  <a:avLst/>
                </a:prstGeom>
                <a:noFill/>
                <a:effectLst/>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sz="1400" b="0" i="1" dirty="0" smtClean="0">
                            <a:solidFill>
                              <a:schemeClr val="tx1"/>
                            </a:solidFill>
                            <a:effectLst>
                              <a:glow rad="139700">
                                <a:schemeClr val="bg1"/>
                              </a:glow>
                            </a:effectLst>
                            <a:latin typeface="Cambria Math"/>
                          </a:rPr>
                          <m:t>𝑚</m:t>
                        </m:r>
                      </m:oMath>
                    </m:oMathPara>
                  </a14:m>
                  <a:endParaRPr kumimoji="1" lang="ja-JP" altLang="en-US" dirty="0">
                    <a:solidFill>
                      <a:schemeClr val="tx1"/>
                    </a:solidFill>
                    <a:effectLst>
                      <a:glow rad="139700">
                        <a:schemeClr val="bg1"/>
                      </a:glow>
                    </a:effectLst>
                    <a:latin typeface="Cambria Math" panose="02040503050406030204" pitchFamily="18" charset="0"/>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3203848" y="1883787"/>
                  <a:ext cx="193835" cy="215444"/>
                </a:xfrm>
                <a:prstGeom prst="rect">
                  <a:avLst/>
                </a:prstGeom>
                <a:blipFill>
                  <a:blip r:embed="rId25"/>
                  <a:stretch>
                    <a:fillRect l="-41935" r="-35484" b="-22857"/>
                  </a:stretch>
                </a:blipFill>
                <a:effectLst/>
              </p:spPr>
              <p:txBody>
                <a:bodyPr/>
                <a:lstStyle/>
                <a:p>
                  <a:r>
                    <a:rPr lang="ja-JP" altLang="en-US">
                      <a:noFill/>
                    </a:rPr>
                    <a:t> </a:t>
                  </a:r>
                </a:p>
              </p:txBody>
            </p:sp>
          </mc:Fallback>
        </mc:AlternateContent>
        <p:sp>
          <p:nvSpPr>
            <p:cNvPr id="82" name="テキスト ボックス 81">
              <a:extLst>
                <a:ext uri="{FF2B5EF4-FFF2-40B4-BE49-F238E27FC236}">
                  <a16:creationId xmlns:a16="http://schemas.microsoft.com/office/drawing/2014/main" id="{19E75CBE-7961-444C-A4B9-F742CA056E46}"/>
                </a:ext>
              </a:extLst>
            </p:cNvPr>
            <p:cNvSpPr txBox="1"/>
            <p:nvPr/>
          </p:nvSpPr>
          <p:spPr>
            <a:xfrm>
              <a:off x="300833" y="2633551"/>
              <a:ext cx="141064" cy="169277"/>
            </a:xfrm>
            <a:prstGeom prst="rect">
              <a:avLst/>
            </a:prstGeom>
            <a:noFill/>
            <a:effectLst/>
          </p:spPr>
          <p:txBody>
            <a:bodyPr wrap="none" lIns="0" tIns="0" rIns="0" bIns="0" rtlCol="0" anchor="ctr" anchorCtr="1">
              <a:spAutoFit/>
            </a:bodyPr>
            <a:lstStyle/>
            <a:p>
              <a:r>
                <a:rPr kumimoji="1" lang="ja-JP" altLang="en-US" sz="1100" dirty="0">
                  <a:solidFill>
                    <a:schemeClr val="tx1"/>
                  </a:solidFill>
                  <a:effectLst>
                    <a:glow rad="228600">
                      <a:schemeClr val="bg1"/>
                    </a:glow>
                  </a:effectLst>
                  <a:latin typeface="Cambria Math" panose="02040503050406030204" pitchFamily="18" charset="0"/>
                </a:rPr>
                <a:t>面</a:t>
              </a:r>
            </a:p>
          </p:txBody>
        </p:sp>
      </p:grpSp>
      <mc:AlternateContent xmlns:mc="http://schemas.openxmlformats.org/markup-compatibility/2006" xmlns:a14="http://schemas.microsoft.com/office/drawing/2010/main">
        <mc:Choice Requires="a14">
          <p:sp>
            <p:nvSpPr>
              <p:cNvPr id="11" name="吹き出し: 円形 10">
                <a:extLst>
                  <a:ext uri="{FF2B5EF4-FFF2-40B4-BE49-F238E27FC236}">
                    <a16:creationId xmlns:a16="http://schemas.microsoft.com/office/drawing/2014/main" id="{09915F6A-776B-4001-B6C9-BBF47E0731E8}"/>
                  </a:ext>
                </a:extLst>
              </p:cNvPr>
              <p:cNvSpPr/>
              <p:nvPr/>
            </p:nvSpPr>
            <p:spPr>
              <a:xfrm>
                <a:off x="2977513" y="5533633"/>
                <a:ext cx="910634" cy="369332"/>
              </a:xfrm>
              <a:prstGeom prst="wedgeEllipseCallout">
                <a:avLst>
                  <a:gd name="adj1" fmla="val -68017"/>
                  <a:gd name="adj2" fmla="val -55665"/>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altLang="ja-JP" sz="1600" dirty="0">
                          <a:solidFill>
                            <a:prstClr val="black"/>
                          </a:solidFill>
                          <a:effectLst>
                            <a:glow rad="177800">
                              <a:prstClr val="white"/>
                            </a:glow>
                          </a:effectLst>
                          <a:latin typeface="Cambria Math" panose="02040503050406030204" pitchFamily="18" charset="0"/>
                        </a:rPr>
                        <m:t>𝑥</m:t>
                      </m:r>
                      <m:r>
                        <a:rPr lang="en-US" altLang="ja-JP" sz="1600" dirty="0">
                          <a:solidFill>
                            <a:prstClr val="black"/>
                          </a:solidFill>
                          <a:effectLst>
                            <a:glow rad="177800">
                              <a:prstClr val="white"/>
                            </a:glow>
                          </a:effectLst>
                          <a:latin typeface="Cambria Math" panose="02040503050406030204" pitchFamily="18" charset="0"/>
                        </a:rPr>
                        <m:t>=</m:t>
                      </m:r>
                      <m:r>
                        <a:rPr lang="en-US" altLang="ja-JP" sz="1600" dirty="0">
                          <a:solidFill>
                            <a:prstClr val="black"/>
                          </a:solidFill>
                          <a:effectLst>
                            <a:glow rad="177800">
                              <a:prstClr val="white"/>
                            </a:glow>
                          </a:effectLst>
                          <a:latin typeface="Cambria Math" panose="02040503050406030204" pitchFamily="18" charset="0"/>
                        </a:rPr>
                        <m:t>𝑠𝑎</m:t>
                      </m:r>
                    </m:oMath>
                  </m:oMathPara>
                </a14:m>
                <a:endParaRPr lang="ja-JP" altLang="en-US" sz="1600" dirty="0">
                  <a:solidFill>
                    <a:prstClr val="black"/>
                  </a:solidFill>
                  <a:effectLst>
                    <a:glow rad="177800">
                      <a:prstClr val="white"/>
                    </a:glow>
                  </a:effectLst>
                </a:endParaRPr>
              </a:p>
            </p:txBody>
          </p:sp>
        </mc:Choice>
        <mc:Fallback xmlns="">
          <p:sp>
            <p:nvSpPr>
              <p:cNvPr id="11" name="吹き出し: 円形 10">
                <a:extLst>
                  <a:ext uri="{FF2B5EF4-FFF2-40B4-BE49-F238E27FC236}">
                    <a16:creationId xmlns:a16="http://schemas.microsoft.com/office/drawing/2014/main" id="{09915F6A-776B-4001-B6C9-BBF47E0731E8}"/>
                  </a:ext>
                </a:extLst>
              </p:cNvPr>
              <p:cNvSpPr>
                <a:spLocks noRot="1" noChangeAspect="1" noMove="1" noResize="1" noEditPoints="1" noAdjustHandles="1" noChangeArrowheads="1" noChangeShapeType="1" noTextEdit="1"/>
              </p:cNvSpPr>
              <p:nvPr/>
            </p:nvSpPr>
            <p:spPr>
              <a:xfrm>
                <a:off x="2977513" y="5533633"/>
                <a:ext cx="910634" cy="369332"/>
              </a:xfrm>
              <a:prstGeom prst="wedgeEllipseCallout">
                <a:avLst>
                  <a:gd name="adj1" fmla="val -68017"/>
                  <a:gd name="adj2" fmla="val -55665"/>
                </a:avLst>
              </a:prstGeom>
              <a:blipFill>
                <a:blip r:embed="rId26"/>
                <a:stretch>
                  <a:fillRect b="-1639"/>
                </a:stretch>
              </a:blipFill>
              <a:ln w="12700" cap="rnd"/>
            </p:spPr>
            <p:txBody>
              <a:bodyPr/>
              <a:lstStyle/>
              <a:p>
                <a:r>
                  <a:rPr lang="ja-JP" altLang="en-US">
                    <a:noFill/>
                  </a:rPr>
                  <a:t> </a:t>
                </a:r>
              </a:p>
            </p:txBody>
          </p:sp>
        </mc:Fallback>
      </mc:AlternateContent>
      <p:sp>
        <p:nvSpPr>
          <p:cNvPr id="90" name="それらしい大きさ">
            <a:extLst>
              <a:ext uri="{FF2B5EF4-FFF2-40B4-BE49-F238E27FC236}">
                <a16:creationId xmlns:a16="http://schemas.microsoft.com/office/drawing/2014/main" id="{FBB4A233-7D4F-4BFB-A275-6650420D52B3}"/>
              </a:ext>
            </a:extLst>
          </p:cNvPr>
          <p:cNvSpPr txBox="1"/>
          <p:nvPr/>
        </p:nvSpPr>
        <p:spPr>
          <a:xfrm>
            <a:off x="2339752" y="6101813"/>
            <a:ext cx="2236510"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一定のとき同位相</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92" name="フリーフォーム 39">
            <a:extLst>
              <a:ext uri="{FF2B5EF4-FFF2-40B4-BE49-F238E27FC236}">
                <a16:creationId xmlns:a16="http://schemas.microsoft.com/office/drawing/2014/main" id="{045E828B-9D13-44A2-B695-4C4FC6AD04C8}"/>
              </a:ext>
            </a:extLst>
          </p:cNvPr>
          <p:cNvSpPr/>
          <p:nvPr/>
        </p:nvSpPr>
        <p:spPr>
          <a:xfrm>
            <a:off x="1961060" y="6049001"/>
            <a:ext cx="830003" cy="86409"/>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0 w 3084629"/>
              <a:gd name="connsiteY0" fmla="*/ 435873 h 667417"/>
              <a:gd name="connsiteX1" fmla="*/ 451313 w 3084629"/>
              <a:gd name="connsiteY1" fmla="*/ 4182 h 667417"/>
              <a:gd name="connsiteX2" fmla="*/ 914400 w 3084629"/>
              <a:gd name="connsiteY2" fmla="*/ 667416 h 667417"/>
              <a:gd name="connsiteX3" fmla="*/ 1377487 w 3084629"/>
              <a:gd name="connsiteY3" fmla="*/ 12031 h 667417"/>
              <a:gd name="connsiteX4" fmla="*/ 1836649 w 3084629"/>
              <a:gd name="connsiteY4" fmla="*/ 663492 h 667417"/>
              <a:gd name="connsiteX5" fmla="*/ 2307585 w 3084629"/>
              <a:gd name="connsiteY5" fmla="*/ 8106 h 667417"/>
              <a:gd name="connsiteX6" fmla="*/ 2770671 w 3084629"/>
              <a:gd name="connsiteY6" fmla="*/ 651718 h 667417"/>
              <a:gd name="connsiteX7" fmla="*/ 3084629 w 3084629"/>
              <a:gd name="connsiteY7" fmla="*/ 294591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5797" h="667417">
                <a:moveTo>
                  <a:pt x="0" y="435873"/>
                </a:moveTo>
                <a:cubicBezTo>
                  <a:pt x="149456" y="200732"/>
                  <a:pt x="298913" y="-34409"/>
                  <a:pt x="451313" y="4182"/>
                </a:cubicBezTo>
                <a:cubicBezTo>
                  <a:pt x="603713" y="42773"/>
                  <a:pt x="760038" y="666108"/>
                  <a:pt x="914400" y="667416"/>
                </a:cubicBezTo>
                <a:cubicBezTo>
                  <a:pt x="1068762" y="668724"/>
                  <a:pt x="1223779" y="12685"/>
                  <a:pt x="1377487" y="12031"/>
                </a:cubicBezTo>
                <a:cubicBezTo>
                  <a:pt x="1531195" y="11377"/>
                  <a:pt x="1681633" y="664146"/>
                  <a:pt x="1836649" y="663492"/>
                </a:cubicBezTo>
                <a:cubicBezTo>
                  <a:pt x="1991665" y="662838"/>
                  <a:pt x="2151915" y="10068"/>
                  <a:pt x="2307585" y="8106"/>
                </a:cubicBezTo>
                <a:cubicBezTo>
                  <a:pt x="2463255" y="6144"/>
                  <a:pt x="2579302" y="649951"/>
                  <a:pt x="2770671" y="651718"/>
                </a:cubicBezTo>
                <a:cubicBezTo>
                  <a:pt x="2962040" y="653485"/>
                  <a:pt x="2993710" y="90656"/>
                  <a:pt x="3455797" y="1870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86D84C8-DA5C-4D9B-B0DD-61838499F0E5}"/>
              </a:ext>
            </a:extLst>
          </p:cNvPr>
          <p:cNvGrpSpPr/>
          <p:nvPr/>
        </p:nvGrpSpPr>
        <p:grpSpPr>
          <a:xfrm>
            <a:off x="5480599" y="4795710"/>
            <a:ext cx="3045266" cy="910847"/>
            <a:chOff x="5480599" y="4795710"/>
            <a:chExt cx="3045266" cy="910847"/>
          </a:xfrm>
        </p:grpSpPr>
        <p:sp>
          <p:nvSpPr>
            <p:cNvPr id="67" name="それらしい大きさ">
              <a:extLst>
                <a:ext uri="{FF2B5EF4-FFF2-40B4-BE49-F238E27FC236}">
                  <a16:creationId xmlns:a16="http://schemas.microsoft.com/office/drawing/2014/main" id="{31DD52C2-1187-42A8-9822-425CCCD557E6}"/>
                </a:ext>
              </a:extLst>
            </p:cNvPr>
            <p:cNvSpPr txBox="1"/>
            <p:nvPr/>
          </p:nvSpPr>
          <p:spPr>
            <a:xfrm>
              <a:off x="6802316" y="4998671"/>
              <a:ext cx="1723549" cy="707886"/>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同位相</a:t>
              </a:r>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部分</a:t>
              </a:r>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の</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時間変化</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68" name="フリーフォーム 61">
              <a:extLst>
                <a:ext uri="{FF2B5EF4-FFF2-40B4-BE49-F238E27FC236}">
                  <a16:creationId xmlns:a16="http://schemas.microsoft.com/office/drawing/2014/main" id="{383EADC5-3465-4C8F-8352-49AE245A9CE5}"/>
                </a:ext>
              </a:extLst>
            </p:cNvPr>
            <p:cNvSpPr/>
            <p:nvPr/>
          </p:nvSpPr>
          <p:spPr>
            <a:xfrm>
              <a:off x="5480599" y="4795710"/>
              <a:ext cx="2197532" cy="302164"/>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46641 w 784146"/>
                <a:gd name="connsiteY0" fmla="*/ 312268 h 312268"/>
                <a:gd name="connsiteX1" fmla="*/ 784146 w 784146"/>
                <a:gd name="connsiteY1" fmla="*/ 0 h 312268"/>
                <a:gd name="connsiteX0" fmla="*/ 0 w 737505"/>
                <a:gd name="connsiteY0" fmla="*/ 312268 h 312268"/>
                <a:gd name="connsiteX1" fmla="*/ 737505 w 737505"/>
                <a:gd name="connsiteY1" fmla="*/ 0 h 312268"/>
                <a:gd name="connsiteX0" fmla="*/ 0 w 734934"/>
                <a:gd name="connsiteY0" fmla="*/ 284254 h 284254"/>
                <a:gd name="connsiteX1" fmla="*/ 734934 w 734934"/>
                <a:gd name="connsiteY1" fmla="*/ 0 h 284254"/>
                <a:gd name="connsiteX0" fmla="*/ 0 w 732399"/>
                <a:gd name="connsiteY0" fmla="*/ 304964 h 304964"/>
                <a:gd name="connsiteX1" fmla="*/ 732399 w 732399"/>
                <a:gd name="connsiteY1" fmla="*/ 0 h 304964"/>
                <a:gd name="connsiteX0" fmla="*/ 0 w 731554"/>
                <a:gd name="connsiteY0" fmla="*/ 265844 h 265844"/>
                <a:gd name="connsiteX1" fmla="*/ 731554 w 731554"/>
                <a:gd name="connsiteY1" fmla="*/ 0 h 265844"/>
                <a:gd name="connsiteX0" fmla="*/ 0 w 731554"/>
                <a:gd name="connsiteY0" fmla="*/ 265844 h 265844"/>
                <a:gd name="connsiteX1" fmla="*/ 731554 w 731554"/>
                <a:gd name="connsiteY1" fmla="*/ 0 h 265844"/>
                <a:gd name="connsiteX0" fmla="*/ 0 w 731554"/>
                <a:gd name="connsiteY0" fmla="*/ 268145 h 268145"/>
                <a:gd name="connsiteX1" fmla="*/ 731554 w 731554"/>
                <a:gd name="connsiteY1" fmla="*/ 0 h 268145"/>
                <a:gd name="connsiteX0" fmla="*/ 0 w 731554"/>
                <a:gd name="connsiteY0" fmla="*/ 268145 h 268145"/>
                <a:gd name="connsiteX1" fmla="*/ 731554 w 731554"/>
                <a:gd name="connsiteY1" fmla="*/ 0 h 268145"/>
                <a:gd name="connsiteX0" fmla="*/ 0 w 631863"/>
                <a:gd name="connsiteY0" fmla="*/ 231326 h 231326"/>
                <a:gd name="connsiteX1" fmla="*/ 631863 w 631863"/>
                <a:gd name="connsiteY1" fmla="*/ 0 h 231326"/>
                <a:gd name="connsiteX0" fmla="*/ 0 w 568500"/>
                <a:gd name="connsiteY0" fmla="*/ 212917 h 212917"/>
                <a:gd name="connsiteX1" fmla="*/ 568500 w 568500"/>
                <a:gd name="connsiteY1" fmla="*/ 0 h 212917"/>
                <a:gd name="connsiteX0" fmla="*/ 0 w 568500"/>
                <a:gd name="connsiteY0" fmla="*/ 212917 h 212917"/>
                <a:gd name="connsiteX1" fmla="*/ 568500 w 568500"/>
                <a:gd name="connsiteY1" fmla="*/ 0 h 212917"/>
              </a:gdLst>
              <a:ahLst/>
              <a:cxnLst>
                <a:cxn ang="0">
                  <a:pos x="connsiteX0" y="connsiteY0"/>
                </a:cxn>
                <a:cxn ang="0">
                  <a:pos x="connsiteX1" y="connsiteY1"/>
                </a:cxn>
              </a:cxnLst>
              <a:rect l="l" t="t" r="r" b="b"/>
              <a:pathLst>
                <a:path w="568500" h="212917">
                  <a:moveTo>
                    <a:pt x="0" y="212917"/>
                  </a:moveTo>
                  <a:lnTo>
                    <a:pt x="568500" y="0"/>
                  </a:lnTo>
                </a:path>
              </a:pathLst>
            </a:custGeom>
            <a:noFill/>
            <a:ln w="50800">
              <a:solidFill>
                <a:srgbClr val="FF3399">
                  <a:alpha val="49804"/>
                </a:srgb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sp>
        <p:nvSpPr>
          <p:cNvPr id="69" name="円形吹き出し 47">
            <a:extLst>
              <a:ext uri="{FF2B5EF4-FFF2-40B4-BE49-F238E27FC236}">
                <a16:creationId xmlns:a16="http://schemas.microsoft.com/office/drawing/2014/main" id="{401DF878-DF26-4F78-AFA8-CDBB94381CB9}"/>
              </a:ext>
            </a:extLst>
          </p:cNvPr>
          <p:cNvSpPr/>
          <p:nvPr/>
        </p:nvSpPr>
        <p:spPr>
          <a:xfrm>
            <a:off x="7788862" y="3627569"/>
            <a:ext cx="567149" cy="376353"/>
          </a:xfrm>
          <a:prstGeom prst="wedgeEllipseCallout">
            <a:avLst>
              <a:gd name="adj1" fmla="val -23097"/>
              <a:gd name="adj2" fmla="val 71284"/>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200" dirty="0">
                <a:solidFill>
                  <a:prstClr val="black"/>
                </a:solidFill>
                <a:effectLst>
                  <a:glow rad="177800">
                    <a:prstClr val="white"/>
                  </a:glow>
                </a:effectLst>
              </a:rPr>
              <a:t>実部</a:t>
            </a:r>
            <a:endParaRPr lang="en-US" altLang="ja-JP" sz="1200" dirty="0">
              <a:solidFill>
                <a:prstClr val="black"/>
              </a:solidFill>
              <a:effectLst>
                <a:glow rad="177800">
                  <a:prstClr val="white"/>
                </a:glow>
              </a:effectLst>
            </a:endParaRPr>
          </a:p>
        </p:txBody>
      </p:sp>
      <p:sp>
        <p:nvSpPr>
          <p:cNvPr id="73" name="Rectangle 1">
            <a:extLst>
              <a:ext uri="{FF2B5EF4-FFF2-40B4-BE49-F238E27FC236}">
                <a16:creationId xmlns:a16="http://schemas.microsoft.com/office/drawing/2014/main" id="{ACEAB26F-6045-4BAC-A8CC-8B013FB90E12}"/>
              </a:ext>
            </a:extLst>
          </p:cNvPr>
          <p:cNvSpPr>
            <a:spLocks noChangeArrowheads="1"/>
          </p:cNvSpPr>
          <p:nvPr/>
        </p:nvSpPr>
        <p:spPr bwMode="auto">
          <a:xfrm>
            <a:off x="251520" y="6272446"/>
            <a:ext cx="8064896" cy="5078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900" dirty="0">
                <a:solidFill>
                  <a:srgbClr val="333333"/>
                </a:solidFill>
                <a:latin typeface="+mn-ea"/>
                <a:cs typeface="メイリオ" pitchFamily="50" charset="-128"/>
              </a:rPr>
              <a:t>参考：</a:t>
            </a:r>
            <a:r>
              <a:rPr lang="ja-JP" altLang="ja-JP" sz="900" dirty="0">
                <a:solidFill>
                  <a:schemeClr val="bg1">
                    <a:lumMod val="50000"/>
                  </a:schemeClr>
                </a:solidFill>
                <a:latin typeface="+mn-ea"/>
                <a:cs typeface="メイリオ" pitchFamily="50" charset="-128"/>
              </a:rPr>
              <a:t> </a:t>
            </a:r>
            <a:br>
              <a:rPr lang="ja-JP" altLang="ja-JP" sz="900" dirty="0">
                <a:latin typeface="+mn-ea"/>
              </a:rPr>
            </a:br>
            <a:br>
              <a:rPr lang="ja-JP" altLang="ja-JP" sz="900" dirty="0">
                <a:latin typeface="+mn-ea"/>
              </a:rPr>
            </a:br>
            <a:r>
              <a:rPr lang="ja-JP" altLang="en-US" sz="900" dirty="0">
                <a:latin typeface="+mn-ea"/>
              </a:rPr>
              <a:t>フォノン　キッテル固体物理学第</a:t>
            </a:r>
            <a:r>
              <a:rPr lang="en-US" altLang="ja-JP" sz="900" dirty="0">
                <a:latin typeface="+mn-ea"/>
              </a:rPr>
              <a:t>6</a:t>
            </a:r>
            <a:r>
              <a:rPr lang="ja-JP" altLang="en-US" sz="900" dirty="0">
                <a:latin typeface="+mn-ea"/>
              </a:rPr>
              <a:t>版上</a:t>
            </a:r>
            <a:r>
              <a:rPr lang="en-US" altLang="ja-JP" sz="900" dirty="0">
                <a:latin typeface="+mn-ea"/>
              </a:rPr>
              <a:t>p.87</a:t>
            </a:r>
          </a:p>
        </p:txBody>
      </p:sp>
    </p:spTree>
    <p:extLst>
      <p:ext uri="{BB962C8B-B14F-4D97-AF65-F5344CB8AC3E}">
        <p14:creationId xmlns:p14="http://schemas.microsoft.com/office/powerpoint/2010/main" val="12476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0" grpId="0"/>
      <p:bldP spid="92"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説明</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321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吹き出し 25"/>
          <p:cNvSpPr>
            <a:spLocks/>
          </p:cNvSpPr>
          <p:nvPr/>
        </p:nvSpPr>
        <p:spPr>
          <a:xfrm>
            <a:off x="2577351" y="2009959"/>
            <a:ext cx="1920646" cy="1254993"/>
          </a:xfrm>
          <a:prstGeom prst="wedgeRoundRectCallout">
            <a:avLst>
              <a:gd name="adj1" fmla="val -76204"/>
              <a:gd name="adj2" fmla="val -4045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水の気化熱で</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どれだけ涼しく</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なるのか？</a:t>
            </a:r>
          </a:p>
        </p:txBody>
      </p:sp>
      <p:sp>
        <p:nvSpPr>
          <p:cNvPr id="2" name="タイトル 1"/>
          <p:cNvSpPr>
            <a:spLocks noGrp="1"/>
          </p:cNvSpPr>
          <p:nvPr>
            <p:ph type="title"/>
          </p:nvPr>
        </p:nvSpPr>
        <p:spPr/>
        <p:txBody>
          <a:bodyPr/>
          <a:lstStyle/>
          <a:p>
            <a:r>
              <a:rPr lang="ja-JP" altLang="en-US" dirty="0"/>
              <a:t>主張</a:t>
            </a:r>
            <a:endParaRPr kumimoji="1" lang="ja-JP" altLang="en-US" dirty="0"/>
          </a:p>
        </p:txBody>
      </p:sp>
      <p:sp>
        <p:nvSpPr>
          <p:cNvPr id="3" name="テキスト プレースホルダー 2"/>
          <p:cNvSpPr>
            <a:spLocks noGrp="1"/>
          </p:cNvSpPr>
          <p:nvPr>
            <p:ph type="body" sz="quarter" idx="13"/>
          </p:nvPr>
        </p:nvSpPr>
        <p:spPr/>
        <p:txBody>
          <a:bodyPr/>
          <a:lstStyle/>
          <a:p>
            <a:endParaRPr kumimoji="1" lang="ja-JP" altLang="en-US" dirty="0"/>
          </a:p>
        </p:txBody>
      </p:sp>
      <p:grpSp>
        <p:nvGrpSpPr>
          <p:cNvPr id="15" name="グループ化 14"/>
          <p:cNvGrpSpPr/>
          <p:nvPr/>
        </p:nvGrpSpPr>
        <p:grpSpPr>
          <a:xfrm>
            <a:off x="335452" y="692696"/>
            <a:ext cx="1559559" cy="3234100"/>
            <a:chOff x="1266481" y="1419036"/>
            <a:chExt cx="2291780" cy="4752527"/>
          </a:xfrm>
        </p:grpSpPr>
        <p:pic>
          <p:nvPicPr>
            <p:cNvPr id="4" name="Picture 2" descr="C:\Users\ふみこ\Pictures\気化熱\DSC009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481" y="1419036"/>
              <a:ext cx="2291780" cy="4335167"/>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1"/>
            <p:cNvSpPr txBox="1">
              <a:spLocks/>
            </p:cNvSpPr>
            <p:nvPr/>
          </p:nvSpPr>
          <p:spPr>
            <a:xfrm>
              <a:off x="1266481" y="5754202"/>
              <a:ext cx="2291780" cy="417361"/>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渋川スカイランドパークにて</a:t>
              </a:r>
            </a:p>
          </p:txBody>
        </p:sp>
      </p:grpSp>
      <p:graphicFrame>
        <p:nvGraphicFramePr>
          <p:cNvPr id="18" name="表 17"/>
          <p:cNvGraphicFramePr>
            <a:graphicFrameLocks noGrp="1"/>
          </p:cNvGraphicFramePr>
          <p:nvPr>
            <p:extLst>
              <p:ext uri="{D42A27DB-BD31-4B8C-83A1-F6EECF244321}">
                <p14:modId xmlns:p14="http://schemas.microsoft.com/office/powerpoint/2010/main" val="1440344219"/>
              </p:ext>
            </p:extLst>
          </p:nvPr>
        </p:nvGraphicFramePr>
        <p:xfrm>
          <a:off x="4644008" y="1335996"/>
          <a:ext cx="4064000" cy="2590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148768">
                <a:tc>
                  <a:txBody>
                    <a:bodyPr/>
                    <a:lstStyle/>
                    <a:p>
                      <a:pPr algn="ctr"/>
                      <a:r>
                        <a:rPr kumimoji="1" lang="ja-JP" altLang="en-US" dirty="0"/>
                        <a:t>湿度</a:t>
                      </a:r>
                      <a:r>
                        <a:rPr kumimoji="1" lang="en-US" altLang="ja-JP" dirty="0"/>
                        <a:t>[</a:t>
                      </a:r>
                      <a:r>
                        <a:rPr kumimoji="1" lang="ja-JP" altLang="en-US" dirty="0"/>
                        <a:t>％</a:t>
                      </a:r>
                      <a:r>
                        <a:rPr kumimoji="1" lang="en-US" altLang="ja-JP" dirty="0"/>
                        <a:t>]</a:t>
                      </a:r>
                      <a:endParaRPr kumimoji="1" lang="ja-JP" altLang="en-US" dirty="0"/>
                    </a:p>
                  </a:txBody>
                  <a:tcPr/>
                </a:tc>
                <a:tc>
                  <a:txBody>
                    <a:bodyPr/>
                    <a:lstStyle/>
                    <a:p>
                      <a:pPr algn="ctr"/>
                      <a:r>
                        <a:rPr kumimoji="1" lang="ja-JP" altLang="en-US" dirty="0"/>
                        <a:t>温度</a:t>
                      </a:r>
                      <a:r>
                        <a:rPr kumimoji="1" lang="en-US" altLang="ja-JP" dirty="0"/>
                        <a:t>[</a:t>
                      </a:r>
                      <a:r>
                        <a:rPr kumimoji="1" lang="ja-JP" altLang="en-US" dirty="0"/>
                        <a:t>℃</a:t>
                      </a:r>
                      <a:r>
                        <a:rPr kumimoji="1" lang="en-US" altLang="ja-JP" dirty="0"/>
                        <a:t>]</a:t>
                      </a:r>
                      <a:endParaRPr kumimoji="1" lang="ja-JP" altLang="en-US" dirty="0"/>
                    </a:p>
                  </a:txBody>
                  <a:tcPr/>
                </a:tc>
                <a:extLst>
                  <a:ext uri="{0D108BD9-81ED-4DB2-BD59-A6C34878D82A}">
                    <a16:rowId xmlns:a16="http://schemas.microsoft.com/office/drawing/2014/main" val="10000"/>
                  </a:ext>
                </a:extLst>
              </a:tr>
              <a:tr h="370840">
                <a:tc>
                  <a:txBody>
                    <a:bodyPr/>
                    <a:lstStyle/>
                    <a:p>
                      <a:pPr algn="ctr"/>
                      <a:r>
                        <a:rPr kumimoji="1" lang="en-US" altLang="ja-JP" dirty="0">
                          <a:latin typeface="Cambria Math" panose="02040503050406030204" pitchFamily="18" charset="0"/>
                        </a:rPr>
                        <a:t>90</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29</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1"/>
                  </a:ext>
                </a:extLst>
              </a:tr>
              <a:tr h="370840">
                <a:tc>
                  <a:txBody>
                    <a:bodyPr/>
                    <a:lstStyle/>
                    <a:p>
                      <a:pPr algn="ctr"/>
                      <a:r>
                        <a:rPr kumimoji="1" lang="en-US" altLang="ja-JP" dirty="0">
                          <a:latin typeface="Cambria Math" panose="02040503050406030204" pitchFamily="18" charset="0"/>
                        </a:rPr>
                        <a:t>80</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27</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2"/>
                  </a:ext>
                </a:extLst>
              </a:tr>
              <a:tr h="370840">
                <a:tc>
                  <a:txBody>
                    <a:bodyPr/>
                    <a:lstStyle/>
                    <a:p>
                      <a:pPr algn="ctr"/>
                      <a:r>
                        <a:rPr kumimoji="1" lang="en-US" altLang="ja-JP" dirty="0">
                          <a:latin typeface="Cambria Math" panose="02040503050406030204" pitchFamily="18" charset="0"/>
                        </a:rPr>
                        <a:t>70</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25</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3"/>
                  </a:ext>
                </a:extLst>
              </a:tr>
              <a:tr h="370840">
                <a:tc>
                  <a:txBody>
                    <a:bodyPr/>
                    <a:lstStyle/>
                    <a:p>
                      <a:pPr algn="ctr"/>
                      <a:r>
                        <a:rPr kumimoji="1" lang="en-US" altLang="ja-JP" dirty="0">
                          <a:latin typeface="Cambria Math" panose="02040503050406030204" pitchFamily="18" charset="0"/>
                        </a:rPr>
                        <a:t>60</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24</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4"/>
                  </a:ext>
                </a:extLst>
              </a:tr>
              <a:tr h="370840">
                <a:tc>
                  <a:txBody>
                    <a:bodyPr/>
                    <a:lstStyle/>
                    <a:p>
                      <a:pPr algn="ctr"/>
                      <a:r>
                        <a:rPr kumimoji="1" lang="en-US" altLang="ja-JP" dirty="0">
                          <a:latin typeface="Cambria Math" panose="02040503050406030204" pitchFamily="18" charset="0"/>
                        </a:rPr>
                        <a:t>50</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22</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5"/>
                  </a:ext>
                </a:extLst>
              </a:tr>
              <a:tr h="370840">
                <a:tc>
                  <a:txBody>
                    <a:bodyPr/>
                    <a:lstStyle/>
                    <a:p>
                      <a:pPr algn="ctr"/>
                      <a:r>
                        <a:rPr kumimoji="1" lang="en-US" altLang="ja-JP" dirty="0">
                          <a:latin typeface="Cambria Math" panose="02040503050406030204" pitchFamily="18" charset="0"/>
                        </a:rPr>
                        <a:t>0</a:t>
                      </a:r>
                      <a:endParaRPr kumimoji="1" lang="ja-JP" altLang="en-US" dirty="0">
                        <a:latin typeface="Cambria Math" panose="02040503050406030204" pitchFamily="18" charset="0"/>
                      </a:endParaRPr>
                    </a:p>
                  </a:txBody>
                  <a:tcPr/>
                </a:tc>
                <a:tc>
                  <a:txBody>
                    <a:bodyPr/>
                    <a:lstStyle/>
                    <a:p>
                      <a:pPr algn="ctr"/>
                      <a:r>
                        <a:rPr kumimoji="1" lang="en-US" altLang="ja-JP" dirty="0">
                          <a:latin typeface="Cambria Math" panose="02040503050406030204" pitchFamily="18" charset="0"/>
                        </a:rPr>
                        <a:t>10</a:t>
                      </a:r>
                      <a:endParaRPr kumimoji="1" lang="ja-JP" altLang="en-US" dirty="0">
                        <a:latin typeface="Cambria Math" panose="02040503050406030204" pitchFamily="18" charset="0"/>
                      </a:endParaRPr>
                    </a:p>
                  </a:txBody>
                  <a:tcPr/>
                </a:tc>
                <a:extLst>
                  <a:ext uri="{0D108BD9-81ED-4DB2-BD59-A6C34878D82A}">
                    <a16:rowId xmlns:a16="http://schemas.microsoft.com/office/drawing/2014/main" val="10006"/>
                  </a:ext>
                </a:extLst>
              </a:tr>
            </a:tbl>
          </a:graphicData>
        </a:graphic>
      </p:graphicFrame>
      <p:grpSp>
        <p:nvGrpSpPr>
          <p:cNvPr id="25" name="グループ化 24"/>
          <p:cNvGrpSpPr/>
          <p:nvPr/>
        </p:nvGrpSpPr>
        <p:grpSpPr>
          <a:xfrm>
            <a:off x="4860032" y="2420888"/>
            <a:ext cx="4034313" cy="1984286"/>
            <a:chOff x="4860032" y="2420888"/>
            <a:chExt cx="4034313" cy="1984286"/>
          </a:xfrm>
        </p:grpSpPr>
        <p:sp>
          <p:nvSpPr>
            <p:cNvPr id="20" name="角丸四角形 19"/>
            <p:cNvSpPr/>
            <p:nvPr/>
          </p:nvSpPr>
          <p:spPr>
            <a:xfrm>
              <a:off x="4860032" y="2420888"/>
              <a:ext cx="3715717" cy="1084372"/>
            </a:xfrm>
            <a:prstGeom prst="roundRect">
              <a:avLst/>
            </a:pr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6717890" y="3039985"/>
              <a:ext cx="2176455" cy="1365189"/>
              <a:chOff x="5754077" y="-225059"/>
              <a:chExt cx="2176455" cy="1365189"/>
            </a:xfrm>
          </p:grpSpPr>
          <p:sp>
            <p:nvSpPr>
              <p:cNvPr id="23" name="それらしい大きさ"/>
              <p:cNvSpPr txBox="1"/>
              <p:nvPr/>
            </p:nvSpPr>
            <p:spPr>
              <a:xfrm>
                <a:off x="5754077" y="740020"/>
                <a:ext cx="1980029"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日本の夏の湿度</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24" name="フリーフォーム 23"/>
              <p:cNvSpPr/>
              <p:nvPr/>
            </p:nvSpPr>
            <p:spPr>
              <a:xfrm>
                <a:off x="7647532" y="-225059"/>
                <a:ext cx="283000" cy="1099680"/>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531364 w 531364"/>
                  <a:gd name="connsiteY0" fmla="*/ 0 h 681280"/>
                  <a:gd name="connsiteX1" fmla="*/ 2732 w 531364"/>
                  <a:gd name="connsiteY1" fmla="*/ 681280 h 681280"/>
                  <a:gd name="connsiteX0" fmla="*/ 528632 w 528632"/>
                  <a:gd name="connsiteY0" fmla="*/ 0 h 681280"/>
                  <a:gd name="connsiteX1" fmla="*/ 0 w 528632"/>
                  <a:gd name="connsiteY1" fmla="*/ 681280 h 681280"/>
                  <a:gd name="connsiteX0" fmla="*/ 555805 w 555805"/>
                  <a:gd name="connsiteY0" fmla="*/ 0 h 578617"/>
                  <a:gd name="connsiteX1" fmla="*/ 0 w 555805"/>
                  <a:gd name="connsiteY1" fmla="*/ 578617 h 578617"/>
                  <a:gd name="connsiteX0" fmla="*/ 555805 w 555805"/>
                  <a:gd name="connsiteY0" fmla="*/ 0 h 578617"/>
                  <a:gd name="connsiteX1" fmla="*/ 0 w 555805"/>
                  <a:gd name="connsiteY1" fmla="*/ 578617 h 578617"/>
                  <a:gd name="connsiteX0" fmla="*/ 591897 w 591897"/>
                  <a:gd name="connsiteY0" fmla="*/ 0 h 411505"/>
                  <a:gd name="connsiteX1" fmla="*/ 0 w 591897"/>
                  <a:gd name="connsiteY1" fmla="*/ 411505 h 411505"/>
                  <a:gd name="connsiteX0" fmla="*/ 591897 w 591897"/>
                  <a:gd name="connsiteY0" fmla="*/ 0 h 411821"/>
                  <a:gd name="connsiteX1" fmla="*/ 0 w 591897"/>
                  <a:gd name="connsiteY1" fmla="*/ 411505 h 411821"/>
                  <a:gd name="connsiteX0" fmla="*/ 495652 w 495652"/>
                  <a:gd name="connsiteY0" fmla="*/ 0 h 745889"/>
                  <a:gd name="connsiteX1" fmla="*/ 0 w 495652"/>
                  <a:gd name="connsiteY1" fmla="*/ 745728 h 745889"/>
                  <a:gd name="connsiteX0" fmla="*/ 495652 w 495652"/>
                  <a:gd name="connsiteY0" fmla="*/ 0 h 746059"/>
                  <a:gd name="connsiteX1" fmla="*/ 0 w 495652"/>
                  <a:gd name="connsiteY1" fmla="*/ 745728 h 746059"/>
                  <a:gd name="connsiteX0" fmla="*/ 495652 w 495652"/>
                  <a:gd name="connsiteY0" fmla="*/ 0 h 747648"/>
                  <a:gd name="connsiteX1" fmla="*/ 0 w 495652"/>
                  <a:gd name="connsiteY1" fmla="*/ 745728 h 747648"/>
                  <a:gd name="connsiteX0" fmla="*/ 1169364 w 1169364"/>
                  <a:gd name="connsiteY0" fmla="*/ 0 h 1006810"/>
                  <a:gd name="connsiteX1" fmla="*/ 0 w 1169364"/>
                  <a:gd name="connsiteY1" fmla="*/ 1005680 h 1006810"/>
                  <a:gd name="connsiteX0" fmla="*/ 1169364 w 1169364"/>
                  <a:gd name="connsiteY0" fmla="*/ 0 h 1006434"/>
                  <a:gd name="connsiteX1" fmla="*/ 0 w 1169364"/>
                  <a:gd name="connsiteY1" fmla="*/ 1005680 h 1006434"/>
                  <a:gd name="connsiteX0" fmla="*/ 472617 w 472617"/>
                  <a:gd name="connsiteY0" fmla="*/ 112664 h 150000"/>
                  <a:gd name="connsiteX1" fmla="*/ 0 w 472617"/>
                  <a:gd name="connsiteY1" fmla="*/ 0 h 150000"/>
                  <a:gd name="connsiteX0" fmla="*/ 637303 w 637303"/>
                  <a:gd name="connsiteY0" fmla="*/ 32781 h 84124"/>
                  <a:gd name="connsiteX1" fmla="*/ 0 w 637303"/>
                  <a:gd name="connsiteY1" fmla="*/ 0 h 84124"/>
                  <a:gd name="connsiteX0" fmla="*/ 637303 w 637303"/>
                  <a:gd name="connsiteY0" fmla="*/ 32781 h 32781"/>
                  <a:gd name="connsiteX1" fmla="*/ 0 w 637303"/>
                  <a:gd name="connsiteY1" fmla="*/ 0 h 32781"/>
                  <a:gd name="connsiteX0" fmla="*/ 497954 w 497954"/>
                  <a:gd name="connsiteY0" fmla="*/ 32781 h 32781"/>
                  <a:gd name="connsiteX1" fmla="*/ 0 w 497954"/>
                  <a:gd name="connsiteY1" fmla="*/ 0 h 32781"/>
                  <a:gd name="connsiteX0" fmla="*/ 497954 w 497954"/>
                  <a:gd name="connsiteY0" fmla="*/ 34127 h 34127"/>
                  <a:gd name="connsiteX1" fmla="*/ 0 w 497954"/>
                  <a:gd name="connsiteY1" fmla="*/ 1346 h 34127"/>
                  <a:gd name="connsiteX0" fmla="*/ 573963 w 573963"/>
                  <a:gd name="connsiteY0" fmla="*/ 15130 h 15130"/>
                  <a:gd name="connsiteX1" fmla="*/ 0 w 573963"/>
                  <a:gd name="connsiteY1" fmla="*/ 2319 h 15130"/>
                  <a:gd name="connsiteX0" fmla="*/ 6793 w 2320059"/>
                  <a:gd name="connsiteY0" fmla="*/ 2589048 h 2589048"/>
                  <a:gd name="connsiteX1" fmla="*/ 2308493 w 2320059"/>
                  <a:gd name="connsiteY1" fmla="*/ 24 h 2589048"/>
                  <a:gd name="connsiteX0" fmla="*/ 67237 w 76597"/>
                  <a:gd name="connsiteY0" fmla="*/ 2209611 h 2209611"/>
                  <a:gd name="connsiteX1" fmla="*/ -1 w 76597"/>
                  <a:gd name="connsiteY1" fmla="*/ 28 h 2209611"/>
                  <a:gd name="connsiteX0" fmla="*/ 67238 w 157335"/>
                  <a:gd name="connsiteY0" fmla="*/ 2209619 h 2209619"/>
                  <a:gd name="connsiteX1" fmla="*/ 0 w 157335"/>
                  <a:gd name="connsiteY1" fmla="*/ 36 h 2209619"/>
                  <a:gd name="connsiteX0" fmla="*/ 67238 w 274235"/>
                  <a:gd name="connsiteY0" fmla="*/ 2209583 h 2209583"/>
                  <a:gd name="connsiteX1" fmla="*/ 0 w 274235"/>
                  <a:gd name="connsiteY1" fmla="*/ 0 h 2209583"/>
                  <a:gd name="connsiteX0" fmla="*/ 67238 w 285070"/>
                  <a:gd name="connsiteY0" fmla="*/ 2209583 h 2209583"/>
                  <a:gd name="connsiteX1" fmla="*/ 0 w 285070"/>
                  <a:gd name="connsiteY1" fmla="*/ 0 h 2209583"/>
                  <a:gd name="connsiteX0" fmla="*/ 67238 w 268834"/>
                  <a:gd name="connsiteY0" fmla="*/ 2209583 h 2209583"/>
                  <a:gd name="connsiteX1" fmla="*/ 0 w 268834"/>
                  <a:gd name="connsiteY1" fmla="*/ 0 h 2209583"/>
                  <a:gd name="connsiteX0" fmla="*/ 67238 w 317802"/>
                  <a:gd name="connsiteY0" fmla="*/ 2209583 h 2209583"/>
                  <a:gd name="connsiteX1" fmla="*/ 0 w 317802"/>
                  <a:gd name="connsiteY1" fmla="*/ 0 h 2209583"/>
                  <a:gd name="connsiteX0" fmla="*/ 67238 w 360704"/>
                  <a:gd name="connsiteY0" fmla="*/ 2209583 h 2209583"/>
                  <a:gd name="connsiteX1" fmla="*/ 0 w 360704"/>
                  <a:gd name="connsiteY1" fmla="*/ 0 h 2209583"/>
                </a:gdLst>
                <a:ahLst/>
                <a:cxnLst>
                  <a:cxn ang="0">
                    <a:pos x="connsiteX0" y="connsiteY0"/>
                  </a:cxn>
                  <a:cxn ang="0">
                    <a:pos x="connsiteX1" y="connsiteY1"/>
                  </a:cxn>
                </a:cxnLst>
                <a:rect l="l" t="t" r="r" b="b"/>
                <a:pathLst>
                  <a:path w="360704" h="2209583">
                    <a:moveTo>
                      <a:pt x="67238" y="2209583"/>
                    </a:moveTo>
                    <a:cubicBezTo>
                      <a:pt x="326835" y="1390019"/>
                      <a:pt x="600696" y="569919"/>
                      <a:pt x="0" y="0"/>
                    </a:cubicBezTo>
                  </a:path>
                </a:pathLst>
              </a:custGeom>
              <a:noFill/>
              <a:ln w="50800">
                <a:solidFill>
                  <a:srgbClr val="FF3399">
                    <a:alpha val="49804"/>
                  </a:srgb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sp>
        <p:nvSpPr>
          <p:cNvPr id="17" name="角丸四角形 16"/>
          <p:cNvSpPr/>
          <p:nvPr/>
        </p:nvSpPr>
        <p:spPr>
          <a:xfrm>
            <a:off x="2439948" y="4869160"/>
            <a:ext cx="4277942" cy="1152128"/>
          </a:xfrm>
          <a:prstGeom prst="roundRect">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en-US" altLang="ja-JP" sz="2000" dirty="0">
                <a:solidFill>
                  <a:srgbClr val="EEECE1">
                    <a:lumMod val="10000"/>
                  </a:srgbClr>
                </a:solidFill>
              </a:rPr>
              <a:t>5℃</a:t>
            </a:r>
            <a:r>
              <a:rPr lang="ja-JP" altLang="en-US" sz="2000" dirty="0">
                <a:solidFill>
                  <a:srgbClr val="EEECE1">
                    <a:lumMod val="10000"/>
                  </a:srgbClr>
                </a:solidFill>
              </a:rPr>
              <a:t>から</a:t>
            </a:r>
            <a:r>
              <a:rPr lang="en-US" altLang="ja-JP" sz="2000" dirty="0">
                <a:solidFill>
                  <a:srgbClr val="EEECE1">
                    <a:lumMod val="10000"/>
                  </a:srgbClr>
                </a:solidFill>
              </a:rPr>
              <a:t>8℃</a:t>
            </a:r>
            <a:r>
              <a:rPr lang="ja-JP" altLang="en-US" sz="2000" dirty="0">
                <a:solidFill>
                  <a:srgbClr val="EEECE1">
                    <a:lumMod val="10000"/>
                  </a:srgbClr>
                </a:solidFill>
              </a:rPr>
              <a:t>は涼しくなる！</a:t>
            </a:r>
            <a:endParaRPr lang="en-US" altLang="ja-JP" sz="2000" dirty="0">
              <a:solidFill>
                <a:srgbClr val="EEECE1">
                  <a:lumMod val="10000"/>
                </a:srgbClr>
              </a:solidFill>
            </a:endParaRPr>
          </a:p>
        </p:txBody>
      </p:sp>
    </p:spTree>
    <p:extLst>
      <p:ext uri="{BB962C8B-B14F-4D97-AF65-F5344CB8AC3E}">
        <p14:creationId xmlns:p14="http://schemas.microsoft.com/office/powerpoint/2010/main" val="354623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形吹き出し 47"/>
          <p:cNvSpPr/>
          <p:nvPr/>
        </p:nvSpPr>
        <p:spPr>
          <a:xfrm>
            <a:off x="5940153" y="1847323"/>
            <a:ext cx="1750800" cy="473965"/>
          </a:xfrm>
          <a:prstGeom prst="wedgeEllipseCallout">
            <a:avLst>
              <a:gd name="adj1" fmla="val -27719"/>
              <a:gd name="adj2" fmla="val -93507"/>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600" dirty="0">
                <a:solidFill>
                  <a:prstClr val="black"/>
                </a:solidFill>
                <a:effectLst>
                  <a:glow rad="177800">
                    <a:prstClr val="white"/>
                  </a:glow>
                </a:effectLst>
              </a:rPr>
              <a:t>最大限蒸発させる</a:t>
            </a:r>
            <a:endParaRPr lang="en-US" altLang="ja-JP" sz="1600" dirty="0">
              <a:solidFill>
                <a:prstClr val="black"/>
              </a:solidFill>
              <a:effectLst>
                <a:glow rad="177800">
                  <a:prstClr val="white"/>
                </a:glow>
              </a:effectLst>
            </a:endParaRPr>
          </a:p>
        </p:txBody>
      </p:sp>
      <p:sp>
        <p:nvSpPr>
          <p:cNvPr id="3" name="テキスト プレースホルダー 2"/>
          <p:cNvSpPr>
            <a:spLocks noGrp="1"/>
          </p:cNvSpPr>
          <p:nvPr>
            <p:ph type="body" sz="quarter" idx="13"/>
          </p:nvPr>
        </p:nvSpPr>
        <p:spPr/>
        <p:txBody>
          <a:bodyPr/>
          <a:lstStyle/>
          <a:p>
            <a:endParaRPr kumimoji="1" lang="ja-JP" altLang="en-US" dirty="0"/>
          </a:p>
        </p:txBody>
      </p:sp>
      <p:sp>
        <p:nvSpPr>
          <p:cNvPr id="2" name="タイトル 1"/>
          <p:cNvSpPr>
            <a:spLocks noGrp="1"/>
          </p:cNvSpPr>
          <p:nvPr>
            <p:ph type="title"/>
          </p:nvPr>
        </p:nvSpPr>
        <p:spPr/>
        <p:txBody>
          <a:bodyPr/>
          <a:lstStyle/>
          <a:p>
            <a:r>
              <a:rPr lang="ja-JP" altLang="en-US" dirty="0"/>
              <a:t>ふきだし</a:t>
            </a:r>
            <a:endParaRPr kumimoji="1" lang="ja-JP" altLang="en-US" dirty="0"/>
          </a:p>
        </p:txBody>
      </p:sp>
      <p:grpSp>
        <p:nvGrpSpPr>
          <p:cNvPr id="33" name="グループ化 32"/>
          <p:cNvGrpSpPr/>
          <p:nvPr/>
        </p:nvGrpSpPr>
        <p:grpSpPr>
          <a:xfrm>
            <a:off x="7059914" y="764704"/>
            <a:ext cx="1262077" cy="1570729"/>
            <a:chOff x="4678075" y="2060848"/>
            <a:chExt cx="1262077" cy="1570729"/>
          </a:xfrm>
        </p:grpSpPr>
        <p:sp>
          <p:nvSpPr>
            <p:cNvPr id="34" name="フリーフォーム 33"/>
            <p:cNvSpPr/>
            <p:nvPr/>
          </p:nvSpPr>
          <p:spPr>
            <a:xfrm>
              <a:off x="5426979" y="3159058"/>
              <a:ext cx="380266" cy="472519"/>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Lst>
              <a:ahLst/>
              <a:cxnLst>
                <a:cxn ang="0">
                  <a:pos x="connsiteX0" y="connsiteY0"/>
                </a:cxn>
                <a:cxn ang="0">
                  <a:pos x="connsiteX1" y="connsiteY1"/>
                </a:cxn>
              </a:cxnLst>
              <a:rect l="l" t="t" r="r" b="b"/>
              <a:pathLst>
                <a:path w="528696" h="423354">
                  <a:moveTo>
                    <a:pt x="528696" y="4277"/>
                  </a:moveTo>
                  <a:cubicBezTo>
                    <a:pt x="-977" y="-49803"/>
                    <a:pt x="-326568" y="426986"/>
                    <a:pt x="515138" y="423334"/>
                  </a:cubicBezTo>
                </a:path>
              </a:pathLst>
            </a:custGeom>
            <a:noFill/>
            <a:ln w="50800">
              <a:solidFill>
                <a:schemeClr val="tx2">
                  <a:lumMod val="60000"/>
                  <a:lumOff val="4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54" name="円形吹き出し 53"/>
            <p:cNvSpPr/>
            <p:nvPr/>
          </p:nvSpPr>
          <p:spPr>
            <a:xfrm>
              <a:off x="4678075" y="2060848"/>
              <a:ext cx="1262077" cy="683415"/>
            </a:xfrm>
            <a:prstGeom prst="wedgeEllipseCallout">
              <a:avLst>
                <a:gd name="adj1" fmla="val 9140"/>
                <a:gd name="adj2" fmla="val 104908"/>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en-US" altLang="ja-JP" sz="1600" dirty="0">
                  <a:solidFill>
                    <a:prstClr val="black"/>
                  </a:solidFill>
                  <a:effectLst>
                    <a:glow rad="177800">
                      <a:prstClr val="white"/>
                    </a:glow>
                  </a:effectLst>
                </a:rPr>
                <a:t>5g</a:t>
              </a:r>
              <a:r>
                <a:rPr lang="ja-JP" altLang="en-US" sz="1600" dirty="0">
                  <a:solidFill>
                    <a:prstClr val="black"/>
                  </a:solidFill>
                  <a:effectLst>
                    <a:glow rad="177800">
                      <a:prstClr val="white"/>
                    </a:glow>
                  </a:effectLst>
                </a:rPr>
                <a:t>蒸発して</a:t>
              </a:r>
              <a:endParaRPr lang="en-US" altLang="ja-JP" sz="1600" dirty="0">
                <a:solidFill>
                  <a:prstClr val="black"/>
                </a:solidFill>
                <a:effectLst>
                  <a:glow rad="177800">
                    <a:prstClr val="white"/>
                  </a:glow>
                </a:effectLst>
              </a:endParaRPr>
            </a:p>
            <a:p>
              <a:pPr lvl="0" algn="ctr"/>
              <a:r>
                <a:rPr lang="en-US" altLang="ja-JP" sz="1600" dirty="0">
                  <a:solidFill>
                    <a:prstClr val="black"/>
                  </a:solidFill>
                  <a:effectLst>
                    <a:glow rad="177800">
                      <a:prstClr val="white"/>
                    </a:glow>
                  </a:effectLst>
                </a:rPr>
                <a:t>10</a:t>
              </a:r>
              <a:r>
                <a:rPr lang="ja-JP" altLang="en-US" sz="1600" dirty="0">
                  <a:solidFill>
                    <a:prstClr val="black"/>
                  </a:solidFill>
                  <a:effectLst>
                    <a:glow rad="177800">
                      <a:prstClr val="white"/>
                    </a:glow>
                  </a:effectLst>
                </a:rPr>
                <a:t>℃下がる</a:t>
              </a:r>
              <a:endParaRPr lang="en-US" altLang="ja-JP" sz="1600" dirty="0">
                <a:solidFill>
                  <a:prstClr val="black"/>
                </a:solidFill>
                <a:effectLst>
                  <a:glow rad="177800">
                    <a:prstClr val="white"/>
                  </a:glow>
                </a:effectLst>
              </a:endParaRPr>
            </a:p>
          </p:txBody>
        </p:sp>
      </p:grpSp>
      <p:grpSp>
        <p:nvGrpSpPr>
          <p:cNvPr id="4" name="グループ化 3"/>
          <p:cNvGrpSpPr/>
          <p:nvPr/>
        </p:nvGrpSpPr>
        <p:grpSpPr>
          <a:xfrm>
            <a:off x="4355976" y="5277383"/>
            <a:ext cx="1467068" cy="1018108"/>
            <a:chOff x="2542315" y="5267252"/>
            <a:chExt cx="1467068" cy="1018108"/>
          </a:xfrm>
        </p:grpSpPr>
        <p:sp>
          <p:nvSpPr>
            <p:cNvPr id="55" name="フリーフォーム 54"/>
            <p:cNvSpPr/>
            <p:nvPr/>
          </p:nvSpPr>
          <p:spPr>
            <a:xfrm>
              <a:off x="2542315" y="5267252"/>
              <a:ext cx="1467068" cy="683540"/>
            </a:xfrm>
            <a:custGeom>
              <a:avLst/>
              <a:gdLst>
                <a:gd name="connsiteX0" fmla="*/ 920787 w 2024041"/>
                <a:gd name="connsiteY0" fmla="*/ 1305716 h 1633708"/>
                <a:gd name="connsiteX1" fmla="*/ 6387 w 2024041"/>
                <a:gd name="connsiteY1" fmla="*/ 1176508 h 1633708"/>
                <a:gd name="connsiteX2" fmla="*/ 592795 w 2024041"/>
                <a:gd name="connsiteY2" fmla="*/ 73264 h 1633708"/>
                <a:gd name="connsiteX3" fmla="*/ 2024030 w 2024041"/>
                <a:gd name="connsiteY3" fmla="*/ 272047 h 1633708"/>
                <a:gd name="connsiteX4" fmla="*/ 612674 w 2024041"/>
                <a:gd name="connsiteY4" fmla="*/ 1633708 h 1633708"/>
                <a:gd name="connsiteX0" fmla="*/ 963035 w 2066289"/>
                <a:gd name="connsiteY0" fmla="*/ 1398476 h 1726468"/>
                <a:gd name="connsiteX1" fmla="*/ 48635 w 2066289"/>
                <a:gd name="connsiteY1" fmla="*/ 1269268 h 1726468"/>
                <a:gd name="connsiteX2" fmla="*/ 635043 w 2066289"/>
                <a:gd name="connsiteY2" fmla="*/ 166024 h 1726468"/>
                <a:gd name="connsiteX3" fmla="*/ 2066278 w 2066289"/>
                <a:gd name="connsiteY3" fmla="*/ 364807 h 1726468"/>
                <a:gd name="connsiteX4" fmla="*/ 654922 w 2066289"/>
                <a:gd name="connsiteY4" fmla="*/ 1726468 h 1726468"/>
                <a:gd name="connsiteX0" fmla="*/ 1007197 w 2110451"/>
                <a:gd name="connsiteY0" fmla="*/ 1398476 h 1726468"/>
                <a:gd name="connsiteX1" fmla="*/ 92797 w 2110451"/>
                <a:gd name="connsiteY1" fmla="*/ 1269268 h 1726468"/>
                <a:gd name="connsiteX2" fmla="*/ 679205 w 2110451"/>
                <a:gd name="connsiteY2" fmla="*/ 166024 h 1726468"/>
                <a:gd name="connsiteX3" fmla="*/ 2110440 w 2110451"/>
                <a:gd name="connsiteY3" fmla="*/ 364807 h 1726468"/>
                <a:gd name="connsiteX4" fmla="*/ 699084 w 2110451"/>
                <a:gd name="connsiteY4" fmla="*/ 1726468 h 1726468"/>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19286 w 2122540"/>
                <a:gd name="connsiteY0" fmla="*/ 1354304 h 1682296"/>
                <a:gd name="connsiteX1" fmla="*/ 45251 w 2122540"/>
                <a:gd name="connsiteY1" fmla="*/ 1105827 h 1682296"/>
                <a:gd name="connsiteX2" fmla="*/ 691294 w 2122540"/>
                <a:gd name="connsiteY2" fmla="*/ 121852 h 1682296"/>
                <a:gd name="connsiteX3" fmla="*/ 2122529 w 2122540"/>
                <a:gd name="connsiteY3" fmla="*/ 320635 h 1682296"/>
                <a:gd name="connsiteX4" fmla="*/ 711173 w 2122540"/>
                <a:gd name="connsiteY4" fmla="*/ 1682296 h 1682296"/>
                <a:gd name="connsiteX0" fmla="*/ 1019286 w 2131418"/>
                <a:gd name="connsiteY0" fmla="*/ 1401685 h 1729677"/>
                <a:gd name="connsiteX1" fmla="*/ 45251 w 2131418"/>
                <a:gd name="connsiteY1" fmla="*/ 1153208 h 1729677"/>
                <a:gd name="connsiteX2" fmla="*/ 691294 w 2131418"/>
                <a:gd name="connsiteY2" fmla="*/ 169233 h 1729677"/>
                <a:gd name="connsiteX3" fmla="*/ 2122529 w 2131418"/>
                <a:gd name="connsiteY3" fmla="*/ 368016 h 1729677"/>
                <a:gd name="connsiteX4" fmla="*/ 711173 w 2131418"/>
                <a:gd name="connsiteY4" fmla="*/ 1729677 h 1729677"/>
                <a:gd name="connsiteX0" fmla="*/ 1019286 w 2129771"/>
                <a:gd name="connsiteY0" fmla="*/ 1401685 h 1729677"/>
                <a:gd name="connsiteX1" fmla="*/ 45251 w 2129771"/>
                <a:gd name="connsiteY1" fmla="*/ 1153208 h 1729677"/>
                <a:gd name="connsiteX2" fmla="*/ 691294 w 2129771"/>
                <a:gd name="connsiteY2" fmla="*/ 169233 h 1729677"/>
                <a:gd name="connsiteX3" fmla="*/ 2122529 w 2129771"/>
                <a:gd name="connsiteY3" fmla="*/ 368016 h 1729677"/>
                <a:gd name="connsiteX4" fmla="*/ 711173 w 2129771"/>
                <a:gd name="connsiteY4" fmla="*/ 1729677 h 172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771" h="1729677">
                  <a:moveTo>
                    <a:pt x="1019286" y="1401685"/>
                  </a:moveTo>
                  <a:cubicBezTo>
                    <a:pt x="589418" y="1370211"/>
                    <a:pt x="199307" y="1388434"/>
                    <a:pt x="45251" y="1153208"/>
                  </a:cubicBezTo>
                  <a:cubicBezTo>
                    <a:pt x="-108805" y="917982"/>
                    <a:pt x="136359" y="429306"/>
                    <a:pt x="691294" y="169233"/>
                  </a:cubicBezTo>
                  <a:cubicBezTo>
                    <a:pt x="1246229" y="-90840"/>
                    <a:pt x="2019825" y="-70963"/>
                    <a:pt x="2122529" y="368016"/>
                  </a:cubicBezTo>
                  <a:cubicBezTo>
                    <a:pt x="2225233" y="806995"/>
                    <a:pt x="1209785" y="1407483"/>
                    <a:pt x="711173" y="172967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60" name="それらしい大きさ"/>
            <p:cNvSpPr txBox="1"/>
            <p:nvPr/>
          </p:nvSpPr>
          <p:spPr>
            <a:xfrm>
              <a:off x="2542315" y="5885250"/>
              <a:ext cx="1467068"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冷えすぎ！</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grpSp>
      <p:sp>
        <p:nvSpPr>
          <p:cNvPr id="61" name="それらしい大きさ"/>
          <p:cNvSpPr txBox="1"/>
          <p:nvPr/>
        </p:nvSpPr>
        <p:spPr>
          <a:xfrm>
            <a:off x="6588224" y="5885250"/>
            <a:ext cx="2492990"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水蒸気は過飽和状態</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62" name="フリーフォーム 61"/>
          <p:cNvSpPr/>
          <p:nvPr/>
        </p:nvSpPr>
        <p:spPr>
          <a:xfrm>
            <a:off x="6358631" y="5514460"/>
            <a:ext cx="264346" cy="543954"/>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Lst>
            <a:ahLst/>
            <a:cxnLst>
              <a:cxn ang="0">
                <a:pos x="connsiteX0" y="connsiteY0"/>
              </a:cxn>
              <a:cxn ang="0">
                <a:pos x="connsiteX1" y="connsiteY1"/>
              </a:cxn>
            </a:cxnLst>
            <a:rect l="l" t="t" r="r" b="b"/>
            <a:pathLst>
              <a:path w="367529" h="487356">
                <a:moveTo>
                  <a:pt x="367529" y="487356"/>
                </a:moveTo>
                <a:cubicBezTo>
                  <a:pt x="148924" y="407129"/>
                  <a:pt x="-203716" y="317409"/>
                  <a:pt x="151102" y="0"/>
                </a:cubicBezTo>
              </a:path>
            </a:pathLst>
          </a:custGeom>
          <a:noFill/>
          <a:ln w="50800">
            <a:solidFill>
              <a:srgbClr val="FF3399">
                <a:alpha val="49804"/>
              </a:srgb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nvGrpSpPr>
          <p:cNvPr id="63" name="グループ化 62"/>
          <p:cNvGrpSpPr/>
          <p:nvPr/>
        </p:nvGrpSpPr>
        <p:grpSpPr>
          <a:xfrm>
            <a:off x="536752" y="3223207"/>
            <a:ext cx="2550286" cy="715260"/>
            <a:chOff x="1187624" y="5090708"/>
            <a:chExt cx="2550286" cy="715260"/>
          </a:xfrm>
        </p:grpSpPr>
        <p:sp>
          <p:nvSpPr>
            <p:cNvPr id="64" name="フローチャート : 代替処理 63"/>
            <p:cNvSpPr/>
            <p:nvPr/>
          </p:nvSpPr>
          <p:spPr>
            <a:xfrm>
              <a:off x="1187624" y="5465448"/>
              <a:ext cx="1034574" cy="340520"/>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anchor="ctr" anchorCtr="1">
              <a:spAutoFit/>
            </a:bodyPr>
            <a:lstStyle/>
            <a:p>
              <a:pPr algn="ctr"/>
              <a:r>
                <a:rPr lang="ja-JP" altLang="en-US" sz="1400" dirty="0"/>
                <a:t>もとの温度</a:t>
              </a:r>
            </a:p>
          </p:txBody>
        </p:sp>
        <p:sp>
          <p:nvSpPr>
            <p:cNvPr id="65" name="フリーフォーム 64"/>
            <p:cNvSpPr/>
            <p:nvPr/>
          </p:nvSpPr>
          <p:spPr>
            <a:xfrm>
              <a:off x="1878411" y="5090708"/>
              <a:ext cx="27624" cy="374307"/>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0 w 38406"/>
                <a:gd name="connsiteY0" fmla="*/ 335360 h 335360"/>
                <a:gd name="connsiteX1" fmla="*/ 38406 w 38406"/>
                <a:gd name="connsiteY1" fmla="*/ 0 h 335360"/>
              </a:gdLst>
              <a:ahLst/>
              <a:cxnLst>
                <a:cxn ang="0">
                  <a:pos x="connsiteX0" y="connsiteY0"/>
                </a:cxn>
                <a:cxn ang="0">
                  <a:pos x="connsiteX1" y="connsiteY1"/>
                </a:cxn>
              </a:cxnLst>
              <a:rect l="l" t="t" r="r" b="b"/>
              <a:pathLst>
                <a:path w="38406" h="335360">
                  <a:moveTo>
                    <a:pt x="0" y="335360"/>
                  </a:moveTo>
                  <a:cubicBezTo>
                    <a:pt x="40782" y="191489"/>
                    <a:pt x="37335" y="134166"/>
                    <a:pt x="38406"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フローチャート : 代替処理 65"/>
            <p:cNvSpPr/>
            <p:nvPr/>
          </p:nvSpPr>
          <p:spPr>
            <a:xfrm>
              <a:off x="2427103" y="5464744"/>
              <a:ext cx="1286293" cy="340519"/>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anchor="ctr" anchorCtr="1">
              <a:spAutoFit/>
            </a:bodyPr>
            <a:lstStyle/>
            <a:p>
              <a:pPr algn="ctr"/>
              <a:r>
                <a:rPr lang="ja-JP" altLang="en-US" sz="1400" dirty="0"/>
                <a:t>低下後の温度</a:t>
              </a:r>
            </a:p>
          </p:txBody>
        </p:sp>
        <p:sp>
          <p:nvSpPr>
            <p:cNvPr id="67" name="フリーフォーム 66"/>
            <p:cNvSpPr/>
            <p:nvPr/>
          </p:nvSpPr>
          <p:spPr>
            <a:xfrm>
              <a:off x="3594272" y="5090709"/>
              <a:ext cx="143638" cy="376690"/>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0 w 35660"/>
                <a:gd name="connsiteY0" fmla="*/ 333227 h 333227"/>
                <a:gd name="connsiteX1" fmla="*/ 35660 w 35660"/>
                <a:gd name="connsiteY1" fmla="*/ 0 h 333227"/>
                <a:gd name="connsiteX0" fmla="*/ 0 w 35660"/>
                <a:gd name="connsiteY0" fmla="*/ 333227 h 333227"/>
                <a:gd name="connsiteX1" fmla="*/ 35660 w 35660"/>
                <a:gd name="connsiteY1" fmla="*/ 0 h 333227"/>
                <a:gd name="connsiteX0" fmla="*/ 0 w 24355"/>
                <a:gd name="connsiteY0" fmla="*/ 337494 h 337494"/>
                <a:gd name="connsiteX1" fmla="*/ 24355 w 24355"/>
                <a:gd name="connsiteY1" fmla="*/ 0 h 337494"/>
                <a:gd name="connsiteX0" fmla="*/ 0 w 24355"/>
                <a:gd name="connsiteY0" fmla="*/ 337494 h 337494"/>
                <a:gd name="connsiteX1" fmla="*/ 24355 w 24355"/>
                <a:gd name="connsiteY1" fmla="*/ 0 h 337494"/>
                <a:gd name="connsiteX0" fmla="*/ 0 w 24355"/>
                <a:gd name="connsiteY0" fmla="*/ 337494 h 337494"/>
                <a:gd name="connsiteX1" fmla="*/ 24355 w 24355"/>
                <a:gd name="connsiteY1" fmla="*/ 0 h 337494"/>
              </a:gdLst>
              <a:ahLst/>
              <a:cxnLst>
                <a:cxn ang="0">
                  <a:pos x="connsiteX0" y="connsiteY0"/>
                </a:cxn>
                <a:cxn ang="0">
                  <a:pos x="connsiteX1" y="connsiteY1"/>
                </a:cxn>
              </a:cxnLst>
              <a:rect l="l" t="t" r="r" b="b"/>
              <a:pathLst>
                <a:path w="24355" h="337494">
                  <a:moveTo>
                    <a:pt x="0" y="337494"/>
                  </a:moveTo>
                  <a:cubicBezTo>
                    <a:pt x="15749" y="253360"/>
                    <a:pt x="22073" y="157634"/>
                    <a:pt x="24355"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フリーフォーム 67"/>
            <p:cNvSpPr/>
            <p:nvPr/>
          </p:nvSpPr>
          <p:spPr>
            <a:xfrm>
              <a:off x="2378690" y="5090708"/>
              <a:ext cx="141445" cy="371926"/>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652 w 21438"/>
                <a:gd name="connsiteY0" fmla="*/ 437767 h 437767"/>
                <a:gd name="connsiteX1" fmla="*/ 18 w 21438"/>
                <a:gd name="connsiteY1" fmla="*/ 0 h 437767"/>
                <a:gd name="connsiteX0" fmla="*/ 60923 w 70497"/>
                <a:gd name="connsiteY0" fmla="*/ 333227 h 333227"/>
                <a:gd name="connsiteX1" fmla="*/ 10 w 70497"/>
                <a:gd name="connsiteY1" fmla="*/ 0 h 333227"/>
                <a:gd name="connsiteX0" fmla="*/ 61300 w 61300"/>
                <a:gd name="connsiteY0" fmla="*/ 333227 h 333227"/>
                <a:gd name="connsiteX1" fmla="*/ 387 w 61300"/>
                <a:gd name="connsiteY1" fmla="*/ 0 h 333227"/>
                <a:gd name="connsiteX0" fmla="*/ 166861 w 166861"/>
                <a:gd name="connsiteY0" fmla="*/ 333227 h 333227"/>
                <a:gd name="connsiteX1" fmla="*/ 9 w 166861"/>
                <a:gd name="connsiteY1" fmla="*/ 0 h 333227"/>
                <a:gd name="connsiteX0" fmla="*/ 166861 w 166861"/>
                <a:gd name="connsiteY0" fmla="*/ 333227 h 333227"/>
                <a:gd name="connsiteX1" fmla="*/ 9 w 166861"/>
                <a:gd name="connsiteY1" fmla="*/ 0 h 333227"/>
                <a:gd name="connsiteX0" fmla="*/ 196655 w 196655"/>
                <a:gd name="connsiteY0" fmla="*/ 333227 h 333227"/>
                <a:gd name="connsiteX1" fmla="*/ 7 w 196655"/>
                <a:gd name="connsiteY1" fmla="*/ 0 h 333227"/>
                <a:gd name="connsiteX0" fmla="*/ 196655 w 196655"/>
                <a:gd name="connsiteY0" fmla="*/ 333227 h 333227"/>
                <a:gd name="connsiteX1" fmla="*/ 7 w 196655"/>
                <a:gd name="connsiteY1" fmla="*/ 0 h 333227"/>
                <a:gd name="connsiteX0" fmla="*/ 196648 w 196648"/>
                <a:gd name="connsiteY0" fmla="*/ 333227 h 333227"/>
                <a:gd name="connsiteX1" fmla="*/ 0 w 196648"/>
                <a:gd name="connsiteY1" fmla="*/ 0 h 333227"/>
                <a:gd name="connsiteX0" fmla="*/ 196648 w 196648"/>
                <a:gd name="connsiteY0" fmla="*/ 333227 h 333227"/>
                <a:gd name="connsiteX1" fmla="*/ 0 w 196648"/>
                <a:gd name="connsiteY1" fmla="*/ 0 h 333227"/>
              </a:gdLst>
              <a:ahLst/>
              <a:cxnLst>
                <a:cxn ang="0">
                  <a:pos x="connsiteX0" y="connsiteY0"/>
                </a:cxn>
                <a:cxn ang="0">
                  <a:pos x="connsiteX1" y="connsiteY1"/>
                </a:cxn>
              </a:cxnLst>
              <a:rect l="l" t="t" r="r" b="b"/>
              <a:pathLst>
                <a:path w="196648" h="333227">
                  <a:moveTo>
                    <a:pt x="196648" y="333227"/>
                  </a:moveTo>
                  <a:cubicBezTo>
                    <a:pt x="98384" y="251227"/>
                    <a:pt x="12172" y="151235"/>
                    <a:pt x="0" y="0"/>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9" name="グループ化 68"/>
          <p:cNvGrpSpPr/>
          <p:nvPr/>
        </p:nvGrpSpPr>
        <p:grpSpPr>
          <a:xfrm>
            <a:off x="880145" y="2521757"/>
            <a:ext cx="807019" cy="444101"/>
            <a:chOff x="1614870" y="3677145"/>
            <a:chExt cx="807019" cy="444101"/>
          </a:xfrm>
        </p:grpSpPr>
        <p:sp>
          <p:nvSpPr>
            <p:cNvPr id="70" name="右中かっこ 69"/>
            <p:cNvSpPr/>
            <p:nvPr/>
          </p:nvSpPr>
          <p:spPr>
            <a:xfrm rot="5400000">
              <a:off x="1939202" y="3352813"/>
              <a:ext cx="158355" cy="807019"/>
            </a:xfrm>
            <a:prstGeom prst="rightBrace">
              <a:avLst>
                <a:gd name="adj1" fmla="val 23690"/>
                <a:gd name="adj2" fmla="val 50994"/>
              </a:avLst>
            </a:prstGeom>
            <a:noFill/>
            <a:ln w="12700">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2022665" y="3863285"/>
              <a:ext cx="173072" cy="257961"/>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0 w 41716"/>
                <a:gd name="connsiteY0" fmla="*/ 38051 h 113838"/>
                <a:gd name="connsiteX1" fmla="*/ 41716 w 41716"/>
                <a:gd name="connsiteY1" fmla="*/ 80194 h 113838"/>
                <a:gd name="connsiteX0" fmla="*/ 10447 w 26029"/>
                <a:gd name="connsiteY0" fmla="*/ 22250 h 369814"/>
                <a:gd name="connsiteX1" fmla="*/ 17 w 26029"/>
                <a:gd name="connsiteY1" fmla="*/ 350280 h 369814"/>
                <a:gd name="connsiteX0" fmla="*/ 10483 w 11102"/>
                <a:gd name="connsiteY0" fmla="*/ 0 h 356256"/>
                <a:gd name="connsiteX1" fmla="*/ 53 w 11102"/>
                <a:gd name="connsiteY1" fmla="*/ 328030 h 356256"/>
                <a:gd name="connsiteX0" fmla="*/ 10430 w 25907"/>
                <a:gd name="connsiteY0" fmla="*/ 0 h 328030"/>
                <a:gd name="connsiteX1" fmla="*/ 0 w 25907"/>
                <a:gd name="connsiteY1" fmla="*/ 328030 h 328030"/>
                <a:gd name="connsiteX0" fmla="*/ 10430 w 17721"/>
                <a:gd name="connsiteY0" fmla="*/ 0 h 328030"/>
                <a:gd name="connsiteX1" fmla="*/ 0 w 17721"/>
                <a:gd name="connsiteY1" fmla="*/ 328030 h 328030"/>
                <a:gd name="connsiteX0" fmla="*/ 10430 w 17721"/>
                <a:gd name="connsiteY0" fmla="*/ 0 h 286796"/>
                <a:gd name="connsiteX1" fmla="*/ 0 w 17721"/>
                <a:gd name="connsiteY1" fmla="*/ 286796 h 286796"/>
                <a:gd name="connsiteX0" fmla="*/ 16948 w 21132"/>
                <a:gd name="connsiteY0" fmla="*/ 0 h 264805"/>
                <a:gd name="connsiteX1" fmla="*/ 0 w 21132"/>
                <a:gd name="connsiteY1" fmla="*/ 264805 h 264805"/>
                <a:gd name="connsiteX0" fmla="*/ 8257 w 16788"/>
                <a:gd name="connsiteY0" fmla="*/ 0 h 292295"/>
                <a:gd name="connsiteX1" fmla="*/ 0 w 16788"/>
                <a:gd name="connsiteY1" fmla="*/ 292295 h 292295"/>
                <a:gd name="connsiteX0" fmla="*/ 0 w 503546"/>
                <a:gd name="connsiteY0" fmla="*/ 0 h 314286"/>
                <a:gd name="connsiteX1" fmla="*/ 502367 w 503546"/>
                <a:gd name="connsiteY1" fmla="*/ 314286 h 314286"/>
                <a:gd name="connsiteX0" fmla="*/ 0 w 502367"/>
                <a:gd name="connsiteY0" fmla="*/ 0 h 314286"/>
                <a:gd name="connsiteX1" fmla="*/ 502367 w 502367"/>
                <a:gd name="connsiteY1" fmla="*/ 314286 h 314286"/>
                <a:gd name="connsiteX0" fmla="*/ 0 w 502367"/>
                <a:gd name="connsiteY0" fmla="*/ 0 h 314286"/>
                <a:gd name="connsiteX1" fmla="*/ 502367 w 502367"/>
                <a:gd name="connsiteY1" fmla="*/ 314286 h 314286"/>
                <a:gd name="connsiteX0" fmla="*/ 0 w 502367"/>
                <a:gd name="connsiteY0" fmla="*/ 0 h 314286"/>
                <a:gd name="connsiteX1" fmla="*/ 502367 w 502367"/>
                <a:gd name="connsiteY1" fmla="*/ 314286 h 314286"/>
                <a:gd name="connsiteX0" fmla="*/ 0 w 561034"/>
                <a:gd name="connsiteY0" fmla="*/ 0 h 289546"/>
                <a:gd name="connsiteX1" fmla="*/ 561034 w 561034"/>
                <a:gd name="connsiteY1" fmla="*/ 289546 h 289546"/>
                <a:gd name="connsiteX0" fmla="*/ 0 w 561034"/>
                <a:gd name="connsiteY0" fmla="*/ 0 h 289546"/>
                <a:gd name="connsiteX1" fmla="*/ 561034 w 561034"/>
                <a:gd name="connsiteY1" fmla="*/ 289546 h 289546"/>
                <a:gd name="connsiteX0" fmla="*/ 0 w 561034"/>
                <a:gd name="connsiteY0" fmla="*/ 0 h 289546"/>
                <a:gd name="connsiteX1" fmla="*/ 561034 w 561034"/>
                <a:gd name="connsiteY1" fmla="*/ 289546 h 289546"/>
                <a:gd name="connsiteX0" fmla="*/ 0 w 561034"/>
                <a:gd name="connsiteY0" fmla="*/ 0 h 289546"/>
                <a:gd name="connsiteX1" fmla="*/ 561034 w 561034"/>
                <a:gd name="connsiteY1"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61034"/>
                <a:gd name="connsiteY0" fmla="*/ 0 h 289546"/>
                <a:gd name="connsiteX1" fmla="*/ 244637 w 561034"/>
                <a:gd name="connsiteY1" fmla="*/ 114420 h 289546"/>
                <a:gd name="connsiteX2" fmla="*/ 561034 w 561034"/>
                <a:gd name="connsiteY2" fmla="*/ 289546 h 289546"/>
                <a:gd name="connsiteX0" fmla="*/ 0 w 550170"/>
                <a:gd name="connsiteY0" fmla="*/ 0 h 295043"/>
                <a:gd name="connsiteX1" fmla="*/ 233773 w 550170"/>
                <a:gd name="connsiteY1" fmla="*/ 119917 h 295043"/>
                <a:gd name="connsiteX2" fmla="*/ 550170 w 550170"/>
                <a:gd name="connsiteY2" fmla="*/ 295043 h 295043"/>
                <a:gd name="connsiteX0" fmla="*/ 0 w 615356"/>
                <a:gd name="connsiteY0" fmla="*/ 0 h 297792"/>
                <a:gd name="connsiteX1" fmla="*/ 233773 w 615356"/>
                <a:gd name="connsiteY1" fmla="*/ 119917 h 297792"/>
                <a:gd name="connsiteX2" fmla="*/ 615356 w 615356"/>
                <a:gd name="connsiteY2" fmla="*/ 297792 h 297792"/>
                <a:gd name="connsiteX0" fmla="*/ 0 w 615356"/>
                <a:gd name="connsiteY0" fmla="*/ 0 h 297792"/>
                <a:gd name="connsiteX1" fmla="*/ 262020 w 615356"/>
                <a:gd name="connsiteY1" fmla="*/ 122666 h 297792"/>
                <a:gd name="connsiteX2" fmla="*/ 615356 w 615356"/>
                <a:gd name="connsiteY2" fmla="*/ 297792 h 297792"/>
                <a:gd name="connsiteX0" fmla="*/ 0 w 615356"/>
                <a:gd name="connsiteY0" fmla="*/ 0 h 297792"/>
                <a:gd name="connsiteX1" fmla="*/ 262020 w 615356"/>
                <a:gd name="connsiteY1" fmla="*/ 122666 h 297792"/>
                <a:gd name="connsiteX2" fmla="*/ 615356 w 615356"/>
                <a:gd name="connsiteY2" fmla="*/ 297792 h 297792"/>
                <a:gd name="connsiteX0" fmla="*/ 0 w 615356"/>
                <a:gd name="connsiteY0" fmla="*/ 0 h 297792"/>
                <a:gd name="connsiteX1" fmla="*/ 615356 w 615356"/>
                <a:gd name="connsiteY1" fmla="*/ 297792 h 297792"/>
                <a:gd name="connsiteX0" fmla="*/ 0 w 615356"/>
                <a:gd name="connsiteY0" fmla="*/ 0 h 297792"/>
                <a:gd name="connsiteX1" fmla="*/ 615356 w 615356"/>
                <a:gd name="connsiteY1" fmla="*/ 297792 h 297792"/>
                <a:gd name="connsiteX0" fmla="*/ 0 w 615356"/>
                <a:gd name="connsiteY0" fmla="*/ 0 h 297792"/>
                <a:gd name="connsiteX1" fmla="*/ 615356 w 615356"/>
                <a:gd name="connsiteY1" fmla="*/ 297792 h 297792"/>
              </a:gdLst>
              <a:ahLst/>
              <a:cxnLst>
                <a:cxn ang="0">
                  <a:pos x="connsiteX0" y="connsiteY0"/>
                </a:cxn>
                <a:cxn ang="0">
                  <a:pos x="connsiteX1" y="connsiteY1"/>
                </a:cxn>
              </a:cxnLst>
              <a:rect l="l" t="t" r="r" b="b"/>
              <a:pathLst>
                <a:path w="615356" h="297792">
                  <a:moveTo>
                    <a:pt x="0" y="0"/>
                  </a:moveTo>
                  <a:cubicBezTo>
                    <a:pt x="332118" y="91017"/>
                    <a:pt x="427167" y="124307"/>
                    <a:pt x="615356" y="297792"/>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72" name="グループ化 71"/>
          <p:cNvGrpSpPr/>
          <p:nvPr/>
        </p:nvGrpSpPr>
        <p:grpSpPr>
          <a:xfrm>
            <a:off x="835392" y="1099897"/>
            <a:ext cx="1171481" cy="878209"/>
            <a:chOff x="-3371752" y="-2097150"/>
            <a:chExt cx="1042354" cy="695069"/>
          </a:xfrm>
        </p:grpSpPr>
        <p:sp>
          <p:nvSpPr>
            <p:cNvPr id="73" name="フローチャート : 代替処理 72"/>
            <p:cNvSpPr/>
            <p:nvPr/>
          </p:nvSpPr>
          <p:spPr>
            <a:xfrm>
              <a:off x="-3363972" y="-2097150"/>
              <a:ext cx="1034574" cy="340520"/>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effectLst/>
                </a:rPr>
                <a:t>もとの温度</a:t>
              </a:r>
            </a:p>
          </p:txBody>
        </p:sp>
        <p:sp>
          <p:nvSpPr>
            <p:cNvPr id="77" name="フリーフォーム 76"/>
            <p:cNvSpPr/>
            <p:nvPr/>
          </p:nvSpPr>
          <p:spPr>
            <a:xfrm>
              <a:off x="-3371752" y="-1763779"/>
              <a:ext cx="334684" cy="361698"/>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2420371 w 2420371"/>
                <a:gd name="connsiteY0" fmla="*/ 133051 h 133051"/>
                <a:gd name="connsiteX1" fmla="*/ 168185 w 2420371"/>
                <a:gd name="connsiteY1" fmla="*/ 0 h 133051"/>
                <a:gd name="connsiteX0" fmla="*/ 512616 w 526694"/>
                <a:gd name="connsiteY0" fmla="*/ 489249 h 489249"/>
                <a:gd name="connsiteX1" fmla="*/ 526695 w 526694"/>
                <a:gd name="connsiteY1" fmla="*/ 0 h 489249"/>
                <a:gd name="connsiteX0" fmla="*/ 352496 w 366575"/>
                <a:gd name="connsiteY0" fmla="*/ 489249 h 489249"/>
                <a:gd name="connsiteX1" fmla="*/ 366575 w 366575"/>
                <a:gd name="connsiteY1" fmla="*/ 0 h 489249"/>
                <a:gd name="connsiteX0" fmla="*/ 3790 w 19830"/>
                <a:gd name="connsiteY0" fmla="*/ 489249 h 489249"/>
                <a:gd name="connsiteX1" fmla="*/ 17869 w 19830"/>
                <a:gd name="connsiteY1" fmla="*/ 0 h 489249"/>
                <a:gd name="connsiteX0" fmla="*/ 0 w 69354"/>
                <a:gd name="connsiteY0" fmla="*/ 275530 h 275530"/>
                <a:gd name="connsiteX1" fmla="*/ 69354 w 69354"/>
                <a:gd name="connsiteY1" fmla="*/ 0 h 27553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8254 w 49970"/>
                <a:gd name="connsiteY0" fmla="*/ 328960 h 328960"/>
                <a:gd name="connsiteX1" fmla="*/ 49970 w 49970"/>
                <a:gd name="connsiteY1" fmla="*/ 0 h 328960"/>
                <a:gd name="connsiteX0" fmla="*/ 0 w 41716"/>
                <a:gd name="connsiteY0" fmla="*/ 328960 h 328960"/>
                <a:gd name="connsiteX1" fmla="*/ 41716 w 41716"/>
                <a:gd name="connsiteY1" fmla="*/ 0 h 328960"/>
                <a:gd name="connsiteX0" fmla="*/ 0 w 41716"/>
                <a:gd name="connsiteY0" fmla="*/ 328960 h 328960"/>
                <a:gd name="connsiteX1" fmla="*/ 41716 w 41716"/>
                <a:gd name="connsiteY1" fmla="*/ 0 h 328960"/>
                <a:gd name="connsiteX0" fmla="*/ 478932 w 481208"/>
                <a:gd name="connsiteY0" fmla="*/ 12283 h 915185"/>
                <a:gd name="connsiteX1" fmla="*/ 1 w 481208"/>
                <a:gd name="connsiteY1" fmla="*/ 904449 h 915185"/>
                <a:gd name="connsiteX0" fmla="*/ 305384 w 308714"/>
                <a:gd name="connsiteY0" fmla="*/ 18908 h 486165"/>
                <a:gd name="connsiteX1" fmla="*/ 2 w 308714"/>
                <a:gd name="connsiteY1" fmla="*/ 469590 h 486165"/>
                <a:gd name="connsiteX0" fmla="*/ 305386 w 305386"/>
                <a:gd name="connsiteY0" fmla="*/ 0 h 476336"/>
                <a:gd name="connsiteX1" fmla="*/ 4 w 305386"/>
                <a:gd name="connsiteY1" fmla="*/ 450682 h 476336"/>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 name="connsiteX0" fmla="*/ 305382 w 305382"/>
                <a:gd name="connsiteY0" fmla="*/ 0 h 450682"/>
                <a:gd name="connsiteX1" fmla="*/ 0 w 305382"/>
                <a:gd name="connsiteY1" fmla="*/ 450682 h 450682"/>
              </a:gdLst>
              <a:ahLst/>
              <a:cxnLst>
                <a:cxn ang="0">
                  <a:pos x="connsiteX0" y="connsiteY0"/>
                </a:cxn>
                <a:cxn ang="0">
                  <a:pos x="connsiteX1" y="connsiteY1"/>
                </a:cxn>
              </a:cxnLst>
              <a:rect l="l" t="t" r="r" b="b"/>
              <a:pathLst>
                <a:path w="305382" h="450682">
                  <a:moveTo>
                    <a:pt x="305382" y="0"/>
                  </a:moveTo>
                  <a:cubicBezTo>
                    <a:pt x="205672" y="100355"/>
                    <a:pt x="81570" y="209118"/>
                    <a:pt x="0" y="450682"/>
                  </a:cubicBezTo>
                </a:path>
              </a:pathLst>
            </a:custGeom>
            <a:noFill/>
            <a:ln w="12700">
              <a:solidFill>
                <a:schemeClr val="accent1">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grpSp>
        <p:nvGrpSpPr>
          <p:cNvPr id="78" name="グループ化 77"/>
          <p:cNvGrpSpPr/>
          <p:nvPr/>
        </p:nvGrpSpPr>
        <p:grpSpPr>
          <a:xfrm>
            <a:off x="5940153" y="3696794"/>
            <a:ext cx="2606812" cy="1600847"/>
            <a:chOff x="3268594" y="2912939"/>
            <a:chExt cx="2606812" cy="1600847"/>
          </a:xfrm>
        </p:grpSpPr>
        <p:sp>
          <p:nvSpPr>
            <p:cNvPr id="79" name="フリーフォーム 78"/>
            <p:cNvSpPr/>
            <p:nvPr/>
          </p:nvSpPr>
          <p:spPr>
            <a:xfrm>
              <a:off x="3606466" y="3940117"/>
              <a:ext cx="498723" cy="573669"/>
            </a:xfrm>
            <a:custGeom>
              <a:avLst/>
              <a:gdLst>
                <a:gd name="connsiteX0" fmla="*/ 920787 w 2024041"/>
                <a:gd name="connsiteY0" fmla="*/ 1305716 h 1633708"/>
                <a:gd name="connsiteX1" fmla="*/ 6387 w 2024041"/>
                <a:gd name="connsiteY1" fmla="*/ 1176508 h 1633708"/>
                <a:gd name="connsiteX2" fmla="*/ 592795 w 2024041"/>
                <a:gd name="connsiteY2" fmla="*/ 73264 h 1633708"/>
                <a:gd name="connsiteX3" fmla="*/ 2024030 w 2024041"/>
                <a:gd name="connsiteY3" fmla="*/ 272047 h 1633708"/>
                <a:gd name="connsiteX4" fmla="*/ 612674 w 2024041"/>
                <a:gd name="connsiteY4" fmla="*/ 1633708 h 1633708"/>
                <a:gd name="connsiteX0" fmla="*/ 963035 w 2066289"/>
                <a:gd name="connsiteY0" fmla="*/ 1398476 h 1726468"/>
                <a:gd name="connsiteX1" fmla="*/ 48635 w 2066289"/>
                <a:gd name="connsiteY1" fmla="*/ 1269268 h 1726468"/>
                <a:gd name="connsiteX2" fmla="*/ 635043 w 2066289"/>
                <a:gd name="connsiteY2" fmla="*/ 166024 h 1726468"/>
                <a:gd name="connsiteX3" fmla="*/ 2066278 w 2066289"/>
                <a:gd name="connsiteY3" fmla="*/ 364807 h 1726468"/>
                <a:gd name="connsiteX4" fmla="*/ 654922 w 2066289"/>
                <a:gd name="connsiteY4" fmla="*/ 1726468 h 1726468"/>
                <a:gd name="connsiteX0" fmla="*/ 1007197 w 2110451"/>
                <a:gd name="connsiteY0" fmla="*/ 1398476 h 1726468"/>
                <a:gd name="connsiteX1" fmla="*/ 92797 w 2110451"/>
                <a:gd name="connsiteY1" fmla="*/ 1269268 h 1726468"/>
                <a:gd name="connsiteX2" fmla="*/ 679205 w 2110451"/>
                <a:gd name="connsiteY2" fmla="*/ 166024 h 1726468"/>
                <a:gd name="connsiteX3" fmla="*/ 2110440 w 2110451"/>
                <a:gd name="connsiteY3" fmla="*/ 364807 h 1726468"/>
                <a:gd name="connsiteX4" fmla="*/ 699084 w 2110451"/>
                <a:gd name="connsiteY4" fmla="*/ 1726468 h 1726468"/>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19286 w 2122540"/>
                <a:gd name="connsiteY0" fmla="*/ 1354304 h 1682296"/>
                <a:gd name="connsiteX1" fmla="*/ 45251 w 2122540"/>
                <a:gd name="connsiteY1" fmla="*/ 1105827 h 1682296"/>
                <a:gd name="connsiteX2" fmla="*/ 691294 w 2122540"/>
                <a:gd name="connsiteY2" fmla="*/ 121852 h 1682296"/>
                <a:gd name="connsiteX3" fmla="*/ 2122529 w 2122540"/>
                <a:gd name="connsiteY3" fmla="*/ 320635 h 1682296"/>
                <a:gd name="connsiteX4" fmla="*/ 711173 w 2122540"/>
                <a:gd name="connsiteY4" fmla="*/ 1682296 h 1682296"/>
                <a:gd name="connsiteX0" fmla="*/ 1019286 w 2131418"/>
                <a:gd name="connsiteY0" fmla="*/ 1401685 h 1729677"/>
                <a:gd name="connsiteX1" fmla="*/ 45251 w 2131418"/>
                <a:gd name="connsiteY1" fmla="*/ 1153208 h 1729677"/>
                <a:gd name="connsiteX2" fmla="*/ 691294 w 2131418"/>
                <a:gd name="connsiteY2" fmla="*/ 169233 h 1729677"/>
                <a:gd name="connsiteX3" fmla="*/ 2122529 w 2131418"/>
                <a:gd name="connsiteY3" fmla="*/ 368016 h 1729677"/>
                <a:gd name="connsiteX4" fmla="*/ 711173 w 2131418"/>
                <a:gd name="connsiteY4" fmla="*/ 1729677 h 1729677"/>
                <a:gd name="connsiteX0" fmla="*/ 1019286 w 2129771"/>
                <a:gd name="connsiteY0" fmla="*/ 1401685 h 1729677"/>
                <a:gd name="connsiteX1" fmla="*/ 45251 w 2129771"/>
                <a:gd name="connsiteY1" fmla="*/ 1153208 h 1729677"/>
                <a:gd name="connsiteX2" fmla="*/ 691294 w 2129771"/>
                <a:gd name="connsiteY2" fmla="*/ 169233 h 1729677"/>
                <a:gd name="connsiteX3" fmla="*/ 2122529 w 2129771"/>
                <a:gd name="connsiteY3" fmla="*/ 368016 h 1729677"/>
                <a:gd name="connsiteX4" fmla="*/ 711173 w 2129771"/>
                <a:gd name="connsiteY4" fmla="*/ 1729677 h 172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771" h="1729677">
                  <a:moveTo>
                    <a:pt x="1019286" y="1401685"/>
                  </a:moveTo>
                  <a:cubicBezTo>
                    <a:pt x="589418" y="1370211"/>
                    <a:pt x="199307" y="1388434"/>
                    <a:pt x="45251" y="1153208"/>
                  </a:cubicBezTo>
                  <a:cubicBezTo>
                    <a:pt x="-108805" y="917982"/>
                    <a:pt x="136359" y="429306"/>
                    <a:pt x="691294" y="169233"/>
                  </a:cubicBezTo>
                  <a:cubicBezTo>
                    <a:pt x="1246229" y="-90840"/>
                    <a:pt x="2019825" y="-70963"/>
                    <a:pt x="2122529" y="368016"/>
                  </a:cubicBezTo>
                  <a:cubicBezTo>
                    <a:pt x="2225233" y="806995"/>
                    <a:pt x="1209785" y="1407483"/>
                    <a:pt x="711173" y="172967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80" name="それらしい大きさ"/>
            <p:cNvSpPr txBox="1"/>
            <p:nvPr/>
          </p:nvSpPr>
          <p:spPr>
            <a:xfrm>
              <a:off x="3268594" y="2912939"/>
              <a:ext cx="2606812" cy="455361"/>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約</a:t>
              </a:r>
              <a:r>
                <a:rPr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10</a:t>
              </a:r>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℃まで冷える</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81" name="フリーフォーム 80"/>
            <p:cNvSpPr/>
            <p:nvPr/>
          </p:nvSpPr>
          <p:spPr>
            <a:xfrm>
              <a:off x="3859364" y="3368300"/>
              <a:ext cx="239860" cy="595629"/>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144526 w 144527"/>
                <a:gd name="connsiteY0" fmla="*/ 0 h 937810"/>
                <a:gd name="connsiteX1" fmla="*/ 47287 w 144527"/>
                <a:gd name="connsiteY1" fmla="*/ 937810 h 937810"/>
                <a:gd name="connsiteX0" fmla="*/ 302756 w 302756"/>
                <a:gd name="connsiteY0" fmla="*/ 0 h 937810"/>
                <a:gd name="connsiteX1" fmla="*/ 6873 w 302756"/>
                <a:gd name="connsiteY1" fmla="*/ 937810 h 937810"/>
                <a:gd name="connsiteX0" fmla="*/ 309330 w 309330"/>
                <a:gd name="connsiteY0" fmla="*/ 0 h 937810"/>
                <a:gd name="connsiteX1" fmla="*/ 13447 w 309330"/>
                <a:gd name="connsiteY1" fmla="*/ 937810 h 937810"/>
                <a:gd name="connsiteX0" fmla="*/ 314722 w 314722"/>
                <a:gd name="connsiteY0" fmla="*/ 0 h 937810"/>
                <a:gd name="connsiteX1" fmla="*/ 18839 w 314722"/>
                <a:gd name="connsiteY1" fmla="*/ 937810 h 937810"/>
                <a:gd name="connsiteX0" fmla="*/ 308427 w 308427"/>
                <a:gd name="connsiteY0" fmla="*/ 0 h 937810"/>
                <a:gd name="connsiteX1" fmla="*/ 12544 w 308427"/>
                <a:gd name="connsiteY1" fmla="*/ 937810 h 937810"/>
                <a:gd name="connsiteX0" fmla="*/ 295883 w 295883"/>
                <a:gd name="connsiteY0" fmla="*/ 0 h 937810"/>
                <a:gd name="connsiteX1" fmla="*/ 0 w 295883"/>
                <a:gd name="connsiteY1" fmla="*/ 937810 h 937810"/>
              </a:gdLst>
              <a:ahLst/>
              <a:cxnLst>
                <a:cxn ang="0">
                  <a:pos x="connsiteX0" y="connsiteY0"/>
                </a:cxn>
                <a:cxn ang="0">
                  <a:pos x="connsiteX1" y="connsiteY1"/>
                </a:cxn>
              </a:cxnLst>
              <a:rect l="l" t="t" r="r" b="b"/>
              <a:pathLst>
                <a:path w="295883" h="937810">
                  <a:moveTo>
                    <a:pt x="295883" y="0"/>
                  </a:moveTo>
                  <a:cubicBezTo>
                    <a:pt x="50794" y="346470"/>
                    <a:pt x="72376" y="505610"/>
                    <a:pt x="0" y="937810"/>
                  </a:cubicBezTo>
                </a:path>
              </a:pathLst>
            </a:custGeom>
            <a:noFill/>
            <a:ln w="50800">
              <a:solidFill>
                <a:srgbClr val="FF3399">
                  <a:alpha val="49804"/>
                </a:srgb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82" name="グループ化 81"/>
          <p:cNvGrpSpPr/>
          <p:nvPr/>
        </p:nvGrpSpPr>
        <p:grpSpPr>
          <a:xfrm>
            <a:off x="971782" y="4365104"/>
            <a:ext cx="2616809" cy="582150"/>
            <a:chOff x="1379127" y="3805518"/>
            <a:chExt cx="2616809" cy="582150"/>
          </a:xfrm>
        </p:grpSpPr>
        <p:grpSp>
          <p:nvGrpSpPr>
            <p:cNvPr id="83" name="グループ化 82"/>
            <p:cNvGrpSpPr/>
            <p:nvPr/>
          </p:nvGrpSpPr>
          <p:grpSpPr>
            <a:xfrm>
              <a:off x="2605067" y="3805518"/>
              <a:ext cx="1390869" cy="582150"/>
              <a:chOff x="1214198" y="3805518"/>
              <a:chExt cx="1390869" cy="582150"/>
            </a:xfrm>
          </p:grpSpPr>
          <p:sp>
            <p:nvSpPr>
              <p:cNvPr id="87" name="正方形/長方形 8"/>
              <p:cNvSpPr/>
              <p:nvPr/>
            </p:nvSpPr>
            <p:spPr>
              <a:xfrm>
                <a:off x="1214198" y="4047149"/>
                <a:ext cx="1390869" cy="340519"/>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anchor="ctr" anchorCtr="1">
                <a:spAutoFit/>
              </a:bodyPr>
              <a:lstStyle/>
              <a:p>
                <a:pPr algn="ctr"/>
                <a:r>
                  <a:rPr lang="ja-JP" altLang="en-US" sz="1400" dirty="0"/>
                  <a:t>もとの水蒸気量</a:t>
                </a:r>
              </a:p>
            </p:txBody>
          </p:sp>
          <p:sp>
            <p:nvSpPr>
              <p:cNvPr id="88" name="右中かっこ 87"/>
              <p:cNvSpPr/>
              <p:nvPr/>
            </p:nvSpPr>
            <p:spPr>
              <a:xfrm rot="5400000">
                <a:off x="1866026" y="3371826"/>
                <a:ext cx="161332" cy="1028716"/>
              </a:xfrm>
              <a:prstGeom prst="rightBrace">
                <a:avLst>
                  <a:gd name="adj1" fmla="val 23690"/>
                  <a:gd name="adj2" fmla="val 50994"/>
                </a:avLst>
              </a:prstGeom>
              <a:solidFill>
                <a:schemeClr val="bg1">
                  <a:alpha val="60000"/>
                </a:schemeClr>
              </a:solidFill>
              <a:ln w="12700">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1379127" y="3805518"/>
              <a:ext cx="1104641" cy="582150"/>
              <a:chOff x="2691766" y="3805518"/>
              <a:chExt cx="1104641" cy="582150"/>
            </a:xfrm>
          </p:grpSpPr>
          <p:sp>
            <p:nvSpPr>
              <p:cNvPr id="85" name="フローチャート : 代替処理 84"/>
              <p:cNvSpPr/>
              <p:nvPr/>
            </p:nvSpPr>
            <p:spPr>
              <a:xfrm>
                <a:off x="2860303" y="4047149"/>
                <a:ext cx="751256" cy="340519"/>
              </a:xfrm>
              <a:prstGeom prst="flowChartAlternateProcess">
                <a:avLst/>
              </a:prstGeom>
              <a:solidFill>
                <a:schemeClr val="bg1"/>
              </a:solidFill>
              <a:ln>
                <a:solidFill>
                  <a:schemeClr val="accent1">
                    <a:lumMod val="75000"/>
                  </a:schemeClr>
                </a:solidFill>
              </a:ln>
              <a:effectLst>
                <a:innerShdw blurRad="114300">
                  <a:schemeClr val="accent1"/>
                </a:innerShdw>
              </a:effectLst>
            </p:spPr>
            <p:txBody>
              <a:bodyPr wrap="none" anchor="ctr" anchorCtr="1">
                <a:spAutoFit/>
              </a:bodyPr>
              <a:lstStyle/>
              <a:p>
                <a:pPr algn="ctr"/>
                <a:r>
                  <a:rPr lang="ja-JP" altLang="en-US" sz="1400" dirty="0"/>
                  <a:t>蒸発量</a:t>
                </a:r>
              </a:p>
            </p:txBody>
          </p:sp>
          <p:sp>
            <p:nvSpPr>
              <p:cNvPr id="86" name="右中かっこ 85"/>
              <p:cNvSpPr/>
              <p:nvPr/>
            </p:nvSpPr>
            <p:spPr>
              <a:xfrm rot="5400000">
                <a:off x="3161933" y="3335351"/>
                <a:ext cx="164308" cy="1104641"/>
              </a:xfrm>
              <a:prstGeom prst="rightBrace">
                <a:avLst>
                  <a:gd name="adj1" fmla="val 23690"/>
                  <a:gd name="adj2" fmla="val 50994"/>
                </a:avLst>
              </a:prstGeom>
              <a:solidFill>
                <a:schemeClr val="bg1">
                  <a:alpha val="60000"/>
                </a:schemeClr>
              </a:solidFill>
              <a:ln w="12700">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6" name="下矢印 35"/>
          <p:cNvSpPr/>
          <p:nvPr/>
        </p:nvSpPr>
        <p:spPr>
          <a:xfrm>
            <a:off x="3291159" y="1521106"/>
            <a:ext cx="297432" cy="351888"/>
          </a:xfrm>
          <a:prstGeom prst="downArrow">
            <a:avLst/>
          </a:prstGeom>
          <a:solidFill>
            <a:schemeClr val="accent1">
              <a:lumMod val="40000"/>
              <a:lumOff val="60000"/>
            </a:schemeClr>
          </a:solidFill>
          <a:ln>
            <a:solidFill>
              <a:schemeClr val="accent1">
                <a:lumMod val="75000"/>
              </a:schemeClr>
            </a:solidFill>
          </a:ln>
          <a:effectLst/>
        </p:spPr>
        <p:txBody>
          <a:bodyPr wrap="square" anchor="ctr" anchorCtr="1">
            <a:spAutoFit/>
          </a:bodyPr>
          <a:lstStyle/>
          <a:p>
            <a:pPr algn="ctr"/>
            <a:endParaRPr lang="ja-JP" altLang="en-US" sz="1400">
              <a:solidFill>
                <a:schemeClr val="tx1"/>
              </a:solidFill>
            </a:endParaRPr>
          </a:p>
        </p:txBody>
      </p:sp>
      <p:sp>
        <p:nvSpPr>
          <p:cNvPr id="39" name="左中かっこ 38"/>
          <p:cNvSpPr/>
          <p:nvPr/>
        </p:nvSpPr>
        <p:spPr>
          <a:xfrm>
            <a:off x="3923928" y="1725957"/>
            <a:ext cx="216024" cy="1224136"/>
          </a:xfrm>
          <a:prstGeom prst="leftBrace">
            <a:avLst>
              <a:gd name="adj1" fmla="val 62870"/>
              <a:gd name="adj2" fmla="val 50000"/>
            </a:avLst>
          </a:prstGeom>
          <a:noFill/>
          <a:ln w="15875">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4250813" y="4606735"/>
            <a:ext cx="1694715" cy="295830"/>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0 w 3084630"/>
              <a:gd name="connsiteY0" fmla="*/ 435873 h 667417"/>
              <a:gd name="connsiteX1" fmla="*/ 451313 w 3084630"/>
              <a:gd name="connsiteY1" fmla="*/ 4182 h 667417"/>
              <a:gd name="connsiteX2" fmla="*/ 914400 w 3084630"/>
              <a:gd name="connsiteY2" fmla="*/ 667416 h 667417"/>
              <a:gd name="connsiteX3" fmla="*/ 1377487 w 3084630"/>
              <a:gd name="connsiteY3" fmla="*/ 12031 h 667417"/>
              <a:gd name="connsiteX4" fmla="*/ 1836649 w 3084630"/>
              <a:gd name="connsiteY4" fmla="*/ 663492 h 667417"/>
              <a:gd name="connsiteX5" fmla="*/ 2307585 w 3084630"/>
              <a:gd name="connsiteY5" fmla="*/ 8106 h 667417"/>
              <a:gd name="connsiteX6" fmla="*/ 2770671 w 3084630"/>
              <a:gd name="connsiteY6" fmla="*/ 651718 h 667417"/>
              <a:gd name="connsiteX7" fmla="*/ 3084629 w 3084630"/>
              <a:gd name="connsiteY7" fmla="*/ 294591 h 667417"/>
              <a:gd name="connsiteX0" fmla="*/ 0 w 3303704"/>
              <a:gd name="connsiteY0" fmla="*/ 463621 h 695165"/>
              <a:gd name="connsiteX1" fmla="*/ 451313 w 3303704"/>
              <a:gd name="connsiteY1" fmla="*/ 31930 h 695165"/>
              <a:gd name="connsiteX2" fmla="*/ 914400 w 3303704"/>
              <a:gd name="connsiteY2" fmla="*/ 695164 h 695165"/>
              <a:gd name="connsiteX3" fmla="*/ 1377487 w 3303704"/>
              <a:gd name="connsiteY3" fmla="*/ 39779 h 695165"/>
              <a:gd name="connsiteX4" fmla="*/ 1836649 w 3303704"/>
              <a:gd name="connsiteY4" fmla="*/ 691240 h 695165"/>
              <a:gd name="connsiteX5" fmla="*/ 2307585 w 3303704"/>
              <a:gd name="connsiteY5" fmla="*/ 35854 h 695165"/>
              <a:gd name="connsiteX6" fmla="*/ 2770671 w 3303704"/>
              <a:gd name="connsiteY6" fmla="*/ 679466 h 695165"/>
              <a:gd name="connsiteX7" fmla="*/ 3303704 w 3303704"/>
              <a:gd name="connsiteY7" fmla="*/ 0 h 695165"/>
              <a:gd name="connsiteX0" fmla="*/ 0 w 3303704"/>
              <a:gd name="connsiteY0" fmla="*/ 463621 h 695165"/>
              <a:gd name="connsiteX1" fmla="*/ 451313 w 3303704"/>
              <a:gd name="connsiteY1" fmla="*/ 31930 h 695165"/>
              <a:gd name="connsiteX2" fmla="*/ 914400 w 3303704"/>
              <a:gd name="connsiteY2" fmla="*/ 695164 h 695165"/>
              <a:gd name="connsiteX3" fmla="*/ 1377487 w 3303704"/>
              <a:gd name="connsiteY3" fmla="*/ 39779 h 695165"/>
              <a:gd name="connsiteX4" fmla="*/ 1836649 w 3303704"/>
              <a:gd name="connsiteY4" fmla="*/ 691240 h 695165"/>
              <a:gd name="connsiteX5" fmla="*/ 2307585 w 3303704"/>
              <a:gd name="connsiteY5" fmla="*/ 35854 h 695165"/>
              <a:gd name="connsiteX6" fmla="*/ 2770671 w 3303704"/>
              <a:gd name="connsiteY6" fmla="*/ 679466 h 695165"/>
              <a:gd name="connsiteX7" fmla="*/ 3303704 w 3303704"/>
              <a:gd name="connsiteY7" fmla="*/ 0 h 695165"/>
              <a:gd name="connsiteX0" fmla="*/ 0 w 3389430"/>
              <a:gd name="connsiteY0" fmla="*/ 435873 h 667417"/>
              <a:gd name="connsiteX1" fmla="*/ 451313 w 3389430"/>
              <a:gd name="connsiteY1" fmla="*/ 4182 h 667417"/>
              <a:gd name="connsiteX2" fmla="*/ 914400 w 3389430"/>
              <a:gd name="connsiteY2" fmla="*/ 667416 h 667417"/>
              <a:gd name="connsiteX3" fmla="*/ 1377487 w 3389430"/>
              <a:gd name="connsiteY3" fmla="*/ 12031 h 667417"/>
              <a:gd name="connsiteX4" fmla="*/ 1836649 w 3389430"/>
              <a:gd name="connsiteY4" fmla="*/ 663492 h 667417"/>
              <a:gd name="connsiteX5" fmla="*/ 2307585 w 3389430"/>
              <a:gd name="connsiteY5" fmla="*/ 8106 h 667417"/>
              <a:gd name="connsiteX6" fmla="*/ 2770671 w 3389430"/>
              <a:gd name="connsiteY6" fmla="*/ 651718 h 667417"/>
              <a:gd name="connsiteX7" fmla="*/ 3389430 w 3389430"/>
              <a:gd name="connsiteY7" fmla="*/ 20602 h 6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9430" h="667417">
                <a:moveTo>
                  <a:pt x="0" y="435873"/>
                </a:moveTo>
                <a:cubicBezTo>
                  <a:pt x="149456" y="200732"/>
                  <a:pt x="298913" y="-34409"/>
                  <a:pt x="451313" y="4182"/>
                </a:cubicBezTo>
                <a:cubicBezTo>
                  <a:pt x="603713" y="42773"/>
                  <a:pt x="760038" y="666108"/>
                  <a:pt x="914400" y="667416"/>
                </a:cubicBezTo>
                <a:cubicBezTo>
                  <a:pt x="1068762" y="668724"/>
                  <a:pt x="1223779" y="12685"/>
                  <a:pt x="1377487" y="12031"/>
                </a:cubicBezTo>
                <a:cubicBezTo>
                  <a:pt x="1531195" y="11377"/>
                  <a:pt x="1681633" y="664146"/>
                  <a:pt x="1836649" y="663492"/>
                </a:cubicBezTo>
                <a:cubicBezTo>
                  <a:pt x="1991665" y="662838"/>
                  <a:pt x="2151915" y="10068"/>
                  <a:pt x="2307585" y="8106"/>
                </a:cubicBezTo>
                <a:cubicBezTo>
                  <a:pt x="2463255" y="6144"/>
                  <a:pt x="2590364" y="649635"/>
                  <a:pt x="2770671" y="651718"/>
                </a:cubicBezTo>
                <a:cubicBezTo>
                  <a:pt x="2950978" y="653801"/>
                  <a:pt x="3012764" y="92551"/>
                  <a:pt x="3389430" y="20602"/>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355976" y="4152155"/>
            <a:ext cx="975518" cy="86409"/>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0 w 3084629"/>
              <a:gd name="connsiteY0" fmla="*/ 435873 h 667417"/>
              <a:gd name="connsiteX1" fmla="*/ 451313 w 3084629"/>
              <a:gd name="connsiteY1" fmla="*/ 4182 h 667417"/>
              <a:gd name="connsiteX2" fmla="*/ 914400 w 3084629"/>
              <a:gd name="connsiteY2" fmla="*/ 667416 h 667417"/>
              <a:gd name="connsiteX3" fmla="*/ 1377487 w 3084629"/>
              <a:gd name="connsiteY3" fmla="*/ 12031 h 667417"/>
              <a:gd name="connsiteX4" fmla="*/ 1836649 w 3084629"/>
              <a:gd name="connsiteY4" fmla="*/ 663492 h 667417"/>
              <a:gd name="connsiteX5" fmla="*/ 2307585 w 3084629"/>
              <a:gd name="connsiteY5" fmla="*/ 8106 h 667417"/>
              <a:gd name="connsiteX6" fmla="*/ 2770671 w 3084629"/>
              <a:gd name="connsiteY6" fmla="*/ 651718 h 667417"/>
              <a:gd name="connsiteX7" fmla="*/ 3084629 w 3084629"/>
              <a:gd name="connsiteY7" fmla="*/ 294591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5797" h="667417">
                <a:moveTo>
                  <a:pt x="0" y="435873"/>
                </a:moveTo>
                <a:cubicBezTo>
                  <a:pt x="149456" y="200732"/>
                  <a:pt x="298913" y="-34409"/>
                  <a:pt x="451313" y="4182"/>
                </a:cubicBezTo>
                <a:cubicBezTo>
                  <a:pt x="603713" y="42773"/>
                  <a:pt x="760038" y="666108"/>
                  <a:pt x="914400" y="667416"/>
                </a:cubicBezTo>
                <a:cubicBezTo>
                  <a:pt x="1068762" y="668724"/>
                  <a:pt x="1223779" y="12685"/>
                  <a:pt x="1377487" y="12031"/>
                </a:cubicBezTo>
                <a:cubicBezTo>
                  <a:pt x="1531195" y="11377"/>
                  <a:pt x="1681633" y="664146"/>
                  <a:pt x="1836649" y="663492"/>
                </a:cubicBezTo>
                <a:cubicBezTo>
                  <a:pt x="1991665" y="662838"/>
                  <a:pt x="2151915" y="10068"/>
                  <a:pt x="2307585" y="8106"/>
                </a:cubicBezTo>
                <a:cubicBezTo>
                  <a:pt x="2463255" y="6144"/>
                  <a:pt x="2579302" y="649951"/>
                  <a:pt x="2770671" y="651718"/>
                </a:cubicBezTo>
                <a:cubicBezTo>
                  <a:pt x="2962040" y="653485"/>
                  <a:pt x="2993710" y="90656"/>
                  <a:pt x="3455797" y="1870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429907" y="3938467"/>
            <a:ext cx="672154" cy="90677"/>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1 w 2864858"/>
              <a:gd name="connsiteY0" fmla="*/ 3 h 663238"/>
              <a:gd name="connsiteX1" fmla="*/ 463086 w 2864858"/>
              <a:gd name="connsiteY1" fmla="*/ 663237 h 663238"/>
              <a:gd name="connsiteX2" fmla="*/ 926173 w 2864858"/>
              <a:gd name="connsiteY2" fmla="*/ 7852 h 663238"/>
              <a:gd name="connsiteX3" fmla="*/ 1385335 w 2864858"/>
              <a:gd name="connsiteY3" fmla="*/ 659313 h 663238"/>
              <a:gd name="connsiteX4" fmla="*/ 1856271 w 2864858"/>
              <a:gd name="connsiteY4" fmla="*/ 3927 h 663238"/>
              <a:gd name="connsiteX5" fmla="*/ 2319357 w 2864858"/>
              <a:gd name="connsiteY5" fmla="*/ 647539 h 663238"/>
              <a:gd name="connsiteX6" fmla="*/ 2633315 w 2864858"/>
              <a:gd name="connsiteY6" fmla="*/ 290412 h 663238"/>
              <a:gd name="connsiteX7" fmla="*/ 2864858 w 2864858"/>
              <a:gd name="connsiteY7" fmla="*/ 215848 h 663238"/>
              <a:gd name="connsiteX0" fmla="*/ 0 w 2401772"/>
              <a:gd name="connsiteY0" fmla="*/ 659313 h 659314"/>
              <a:gd name="connsiteX1" fmla="*/ 463087 w 2401772"/>
              <a:gd name="connsiteY1" fmla="*/ 3928 h 659314"/>
              <a:gd name="connsiteX2" fmla="*/ 922249 w 2401772"/>
              <a:gd name="connsiteY2" fmla="*/ 655389 h 659314"/>
              <a:gd name="connsiteX3" fmla="*/ 1393185 w 2401772"/>
              <a:gd name="connsiteY3" fmla="*/ 3 h 659314"/>
              <a:gd name="connsiteX4" fmla="*/ 1856271 w 2401772"/>
              <a:gd name="connsiteY4" fmla="*/ 643615 h 659314"/>
              <a:gd name="connsiteX5" fmla="*/ 2170229 w 2401772"/>
              <a:gd name="connsiteY5" fmla="*/ 286488 h 659314"/>
              <a:gd name="connsiteX6" fmla="*/ 2401772 w 2401772"/>
              <a:gd name="connsiteY6" fmla="*/ 211924 h 659314"/>
              <a:gd name="connsiteX0" fmla="*/ 0 w 2342722"/>
              <a:gd name="connsiteY0" fmla="*/ 420212 h 655390"/>
              <a:gd name="connsiteX1" fmla="*/ 404037 w 2342722"/>
              <a:gd name="connsiteY1" fmla="*/ 3928 h 655390"/>
              <a:gd name="connsiteX2" fmla="*/ 863199 w 2342722"/>
              <a:gd name="connsiteY2" fmla="*/ 655389 h 655390"/>
              <a:gd name="connsiteX3" fmla="*/ 1334135 w 2342722"/>
              <a:gd name="connsiteY3" fmla="*/ 3 h 655390"/>
              <a:gd name="connsiteX4" fmla="*/ 1797221 w 2342722"/>
              <a:gd name="connsiteY4" fmla="*/ 643615 h 655390"/>
              <a:gd name="connsiteX5" fmla="*/ 2111179 w 2342722"/>
              <a:gd name="connsiteY5" fmla="*/ 286488 h 655390"/>
              <a:gd name="connsiteX6" fmla="*/ 2342722 w 2342722"/>
              <a:gd name="connsiteY6" fmla="*/ 211924 h 655390"/>
              <a:gd name="connsiteX0" fmla="*/ 0 w 2342722"/>
              <a:gd name="connsiteY0" fmla="*/ 420212 h 655390"/>
              <a:gd name="connsiteX1" fmla="*/ 404037 w 2342722"/>
              <a:gd name="connsiteY1" fmla="*/ 3928 h 655390"/>
              <a:gd name="connsiteX2" fmla="*/ 863199 w 2342722"/>
              <a:gd name="connsiteY2" fmla="*/ 655389 h 655390"/>
              <a:gd name="connsiteX3" fmla="*/ 1334135 w 2342722"/>
              <a:gd name="connsiteY3" fmla="*/ 3 h 655390"/>
              <a:gd name="connsiteX4" fmla="*/ 1797221 w 2342722"/>
              <a:gd name="connsiteY4" fmla="*/ 643615 h 655390"/>
              <a:gd name="connsiteX5" fmla="*/ 2111179 w 2342722"/>
              <a:gd name="connsiteY5" fmla="*/ 286488 h 655390"/>
              <a:gd name="connsiteX6" fmla="*/ 2342722 w 2342722"/>
              <a:gd name="connsiteY6" fmla="*/ 211924 h 655390"/>
              <a:gd name="connsiteX0" fmla="*/ 0 w 2111179"/>
              <a:gd name="connsiteY0" fmla="*/ 420212 h 655390"/>
              <a:gd name="connsiteX1" fmla="*/ 404037 w 2111179"/>
              <a:gd name="connsiteY1" fmla="*/ 3928 h 655390"/>
              <a:gd name="connsiteX2" fmla="*/ 863199 w 2111179"/>
              <a:gd name="connsiteY2" fmla="*/ 655389 h 655390"/>
              <a:gd name="connsiteX3" fmla="*/ 1334135 w 2111179"/>
              <a:gd name="connsiteY3" fmla="*/ 3 h 655390"/>
              <a:gd name="connsiteX4" fmla="*/ 1797221 w 2111179"/>
              <a:gd name="connsiteY4" fmla="*/ 643615 h 655390"/>
              <a:gd name="connsiteX5" fmla="*/ 2111179 w 2111179"/>
              <a:gd name="connsiteY5" fmla="*/ 286488 h 655390"/>
              <a:gd name="connsiteX0" fmla="*/ 0 w 2246149"/>
              <a:gd name="connsiteY0" fmla="*/ 420212 h 655390"/>
              <a:gd name="connsiteX1" fmla="*/ 404037 w 2246149"/>
              <a:gd name="connsiteY1" fmla="*/ 3928 h 655390"/>
              <a:gd name="connsiteX2" fmla="*/ 863199 w 2246149"/>
              <a:gd name="connsiteY2" fmla="*/ 655389 h 655390"/>
              <a:gd name="connsiteX3" fmla="*/ 1334135 w 2246149"/>
              <a:gd name="connsiteY3" fmla="*/ 3 h 655390"/>
              <a:gd name="connsiteX4" fmla="*/ 1797221 w 2246149"/>
              <a:gd name="connsiteY4" fmla="*/ 643615 h 655390"/>
              <a:gd name="connsiteX5" fmla="*/ 2246149 w 2246149"/>
              <a:gd name="connsiteY5" fmla="*/ 10605 h 655390"/>
              <a:gd name="connsiteX0" fmla="*/ 0 w 2246149"/>
              <a:gd name="connsiteY0" fmla="*/ 420212 h 655390"/>
              <a:gd name="connsiteX1" fmla="*/ 404037 w 2246149"/>
              <a:gd name="connsiteY1" fmla="*/ 3928 h 655390"/>
              <a:gd name="connsiteX2" fmla="*/ 863199 w 2246149"/>
              <a:gd name="connsiteY2" fmla="*/ 655389 h 655390"/>
              <a:gd name="connsiteX3" fmla="*/ 1334135 w 2246149"/>
              <a:gd name="connsiteY3" fmla="*/ 3 h 655390"/>
              <a:gd name="connsiteX4" fmla="*/ 1797221 w 2246149"/>
              <a:gd name="connsiteY4" fmla="*/ 643615 h 655390"/>
              <a:gd name="connsiteX5" fmla="*/ 2246149 w 2246149"/>
              <a:gd name="connsiteY5" fmla="*/ 10605 h 655390"/>
              <a:gd name="connsiteX0" fmla="*/ 0 w 2237714"/>
              <a:gd name="connsiteY0" fmla="*/ 420212 h 655390"/>
              <a:gd name="connsiteX1" fmla="*/ 404037 w 2237714"/>
              <a:gd name="connsiteY1" fmla="*/ 3928 h 655390"/>
              <a:gd name="connsiteX2" fmla="*/ 863199 w 2237714"/>
              <a:gd name="connsiteY2" fmla="*/ 655389 h 655390"/>
              <a:gd name="connsiteX3" fmla="*/ 1334135 w 2237714"/>
              <a:gd name="connsiteY3" fmla="*/ 3 h 655390"/>
              <a:gd name="connsiteX4" fmla="*/ 1797221 w 2237714"/>
              <a:gd name="connsiteY4" fmla="*/ 643615 h 655390"/>
              <a:gd name="connsiteX5" fmla="*/ 2237714 w 2237714"/>
              <a:gd name="connsiteY5" fmla="*/ 176136 h 655390"/>
              <a:gd name="connsiteX0" fmla="*/ 0 w 2237714"/>
              <a:gd name="connsiteY0" fmla="*/ 464787 h 699965"/>
              <a:gd name="connsiteX1" fmla="*/ 404037 w 2237714"/>
              <a:gd name="connsiteY1" fmla="*/ 48503 h 699965"/>
              <a:gd name="connsiteX2" fmla="*/ 863199 w 2237714"/>
              <a:gd name="connsiteY2" fmla="*/ 699964 h 699965"/>
              <a:gd name="connsiteX3" fmla="*/ 1334135 w 2237714"/>
              <a:gd name="connsiteY3" fmla="*/ 44578 h 699965"/>
              <a:gd name="connsiteX4" fmla="*/ 1797221 w 2237714"/>
              <a:gd name="connsiteY4" fmla="*/ 688190 h 699965"/>
              <a:gd name="connsiteX5" fmla="*/ 2237714 w 2237714"/>
              <a:gd name="connsiteY5" fmla="*/ 0 h 699965"/>
              <a:gd name="connsiteX0" fmla="*/ 0 w 2237714"/>
              <a:gd name="connsiteY0" fmla="*/ 464787 h 699965"/>
              <a:gd name="connsiteX1" fmla="*/ 404037 w 2237714"/>
              <a:gd name="connsiteY1" fmla="*/ 48503 h 699965"/>
              <a:gd name="connsiteX2" fmla="*/ 863199 w 2237714"/>
              <a:gd name="connsiteY2" fmla="*/ 699964 h 699965"/>
              <a:gd name="connsiteX3" fmla="*/ 1334135 w 2237714"/>
              <a:gd name="connsiteY3" fmla="*/ 44578 h 699965"/>
              <a:gd name="connsiteX4" fmla="*/ 1797221 w 2237714"/>
              <a:gd name="connsiteY4" fmla="*/ 688190 h 699965"/>
              <a:gd name="connsiteX5" fmla="*/ 2237714 w 2237714"/>
              <a:gd name="connsiteY5" fmla="*/ 0 h 699965"/>
              <a:gd name="connsiteX0" fmla="*/ 0 w 2237714"/>
              <a:gd name="connsiteY0" fmla="*/ 464787 h 699965"/>
              <a:gd name="connsiteX1" fmla="*/ 404037 w 2237714"/>
              <a:gd name="connsiteY1" fmla="*/ 48503 h 699965"/>
              <a:gd name="connsiteX2" fmla="*/ 863199 w 2237714"/>
              <a:gd name="connsiteY2" fmla="*/ 699964 h 699965"/>
              <a:gd name="connsiteX3" fmla="*/ 1334135 w 2237714"/>
              <a:gd name="connsiteY3" fmla="*/ 44578 h 699965"/>
              <a:gd name="connsiteX4" fmla="*/ 1797221 w 2237714"/>
              <a:gd name="connsiteY4" fmla="*/ 688190 h 699965"/>
              <a:gd name="connsiteX5" fmla="*/ 2237714 w 2237714"/>
              <a:gd name="connsiteY5" fmla="*/ 0 h 699965"/>
              <a:gd name="connsiteX0" fmla="*/ 0 w 2381123"/>
              <a:gd name="connsiteY0" fmla="*/ 464787 h 699965"/>
              <a:gd name="connsiteX1" fmla="*/ 404037 w 2381123"/>
              <a:gd name="connsiteY1" fmla="*/ 48503 h 699965"/>
              <a:gd name="connsiteX2" fmla="*/ 863199 w 2381123"/>
              <a:gd name="connsiteY2" fmla="*/ 699964 h 699965"/>
              <a:gd name="connsiteX3" fmla="*/ 1334135 w 2381123"/>
              <a:gd name="connsiteY3" fmla="*/ 44578 h 699965"/>
              <a:gd name="connsiteX4" fmla="*/ 1797221 w 2381123"/>
              <a:gd name="connsiteY4" fmla="*/ 688190 h 699965"/>
              <a:gd name="connsiteX5" fmla="*/ 2381123 w 2381123"/>
              <a:gd name="connsiteY5" fmla="*/ 0 h 699965"/>
              <a:gd name="connsiteX0" fmla="*/ 0 w 2381123"/>
              <a:gd name="connsiteY0" fmla="*/ 464787 h 699965"/>
              <a:gd name="connsiteX1" fmla="*/ 404037 w 2381123"/>
              <a:gd name="connsiteY1" fmla="*/ 48503 h 699965"/>
              <a:gd name="connsiteX2" fmla="*/ 863199 w 2381123"/>
              <a:gd name="connsiteY2" fmla="*/ 699964 h 699965"/>
              <a:gd name="connsiteX3" fmla="*/ 1334135 w 2381123"/>
              <a:gd name="connsiteY3" fmla="*/ 44578 h 699965"/>
              <a:gd name="connsiteX4" fmla="*/ 1797221 w 2381123"/>
              <a:gd name="connsiteY4" fmla="*/ 688190 h 699965"/>
              <a:gd name="connsiteX5" fmla="*/ 2381123 w 2381123"/>
              <a:gd name="connsiteY5" fmla="*/ 0 h 699965"/>
              <a:gd name="connsiteX0" fmla="*/ 0 w 2381123"/>
              <a:gd name="connsiteY0" fmla="*/ 465204 h 700382"/>
              <a:gd name="connsiteX1" fmla="*/ 404037 w 2381123"/>
              <a:gd name="connsiteY1" fmla="*/ 48920 h 700382"/>
              <a:gd name="connsiteX2" fmla="*/ 863199 w 2381123"/>
              <a:gd name="connsiteY2" fmla="*/ 700381 h 700382"/>
              <a:gd name="connsiteX3" fmla="*/ 1334135 w 2381123"/>
              <a:gd name="connsiteY3" fmla="*/ 44995 h 700382"/>
              <a:gd name="connsiteX4" fmla="*/ 1797221 w 2381123"/>
              <a:gd name="connsiteY4" fmla="*/ 688607 h 700382"/>
              <a:gd name="connsiteX5" fmla="*/ 2381123 w 2381123"/>
              <a:gd name="connsiteY5" fmla="*/ 417 h 70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123" h="700382">
                <a:moveTo>
                  <a:pt x="0" y="465204"/>
                </a:moveTo>
                <a:cubicBezTo>
                  <a:pt x="179670" y="153837"/>
                  <a:pt x="260171" y="9724"/>
                  <a:pt x="404037" y="48920"/>
                </a:cubicBezTo>
                <a:cubicBezTo>
                  <a:pt x="547903" y="88116"/>
                  <a:pt x="708183" y="701035"/>
                  <a:pt x="863199" y="700381"/>
                </a:cubicBezTo>
                <a:cubicBezTo>
                  <a:pt x="1018215" y="699727"/>
                  <a:pt x="1178465" y="46957"/>
                  <a:pt x="1334135" y="44995"/>
                </a:cubicBezTo>
                <a:cubicBezTo>
                  <a:pt x="1489805" y="43033"/>
                  <a:pt x="1622723" y="696037"/>
                  <a:pt x="1797221" y="688607"/>
                </a:cubicBezTo>
                <a:cubicBezTo>
                  <a:pt x="1971719" y="681177"/>
                  <a:pt x="2070883" y="-19603"/>
                  <a:pt x="2381123" y="41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139952" y="4350508"/>
            <a:ext cx="1770337" cy="95262"/>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0 w 3084629"/>
              <a:gd name="connsiteY0" fmla="*/ 435873 h 667417"/>
              <a:gd name="connsiteX1" fmla="*/ 451313 w 3084629"/>
              <a:gd name="connsiteY1" fmla="*/ 4182 h 667417"/>
              <a:gd name="connsiteX2" fmla="*/ 914400 w 3084629"/>
              <a:gd name="connsiteY2" fmla="*/ 667416 h 667417"/>
              <a:gd name="connsiteX3" fmla="*/ 1377487 w 3084629"/>
              <a:gd name="connsiteY3" fmla="*/ 12031 h 667417"/>
              <a:gd name="connsiteX4" fmla="*/ 1836649 w 3084629"/>
              <a:gd name="connsiteY4" fmla="*/ 663492 h 667417"/>
              <a:gd name="connsiteX5" fmla="*/ 2307585 w 3084629"/>
              <a:gd name="connsiteY5" fmla="*/ 8106 h 667417"/>
              <a:gd name="connsiteX6" fmla="*/ 2770671 w 3084629"/>
              <a:gd name="connsiteY6" fmla="*/ 651718 h 667417"/>
              <a:gd name="connsiteX7" fmla="*/ 3084629 w 3084629"/>
              <a:gd name="connsiteY7" fmla="*/ 294591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2770673"/>
              <a:gd name="connsiteY0" fmla="*/ 435873 h 667417"/>
              <a:gd name="connsiteX1" fmla="*/ 451313 w 2770673"/>
              <a:gd name="connsiteY1" fmla="*/ 4182 h 667417"/>
              <a:gd name="connsiteX2" fmla="*/ 914400 w 2770673"/>
              <a:gd name="connsiteY2" fmla="*/ 667416 h 667417"/>
              <a:gd name="connsiteX3" fmla="*/ 1377487 w 2770673"/>
              <a:gd name="connsiteY3" fmla="*/ 12031 h 667417"/>
              <a:gd name="connsiteX4" fmla="*/ 1836649 w 2770673"/>
              <a:gd name="connsiteY4" fmla="*/ 663492 h 667417"/>
              <a:gd name="connsiteX5" fmla="*/ 2307585 w 2770673"/>
              <a:gd name="connsiteY5" fmla="*/ 8106 h 667417"/>
              <a:gd name="connsiteX6" fmla="*/ 2770671 w 2770673"/>
              <a:gd name="connsiteY6" fmla="*/ 651718 h 667417"/>
              <a:gd name="connsiteX0" fmla="*/ 0 w 6271464"/>
              <a:gd name="connsiteY0" fmla="*/ 476756 h 708300"/>
              <a:gd name="connsiteX1" fmla="*/ 451313 w 6271464"/>
              <a:gd name="connsiteY1" fmla="*/ 45065 h 708300"/>
              <a:gd name="connsiteX2" fmla="*/ 914400 w 6271464"/>
              <a:gd name="connsiteY2" fmla="*/ 708299 h 708300"/>
              <a:gd name="connsiteX3" fmla="*/ 1377487 w 6271464"/>
              <a:gd name="connsiteY3" fmla="*/ 52914 h 708300"/>
              <a:gd name="connsiteX4" fmla="*/ 1836649 w 6271464"/>
              <a:gd name="connsiteY4" fmla="*/ 704375 h 708300"/>
              <a:gd name="connsiteX5" fmla="*/ 2307585 w 6271464"/>
              <a:gd name="connsiteY5" fmla="*/ 48989 h 708300"/>
              <a:gd name="connsiteX6" fmla="*/ 6271464 w 6271464"/>
              <a:gd name="connsiteY6" fmla="*/ 48854 h 708300"/>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97803 h 729347"/>
              <a:gd name="connsiteX1" fmla="*/ 451313 w 6271464"/>
              <a:gd name="connsiteY1" fmla="*/ 66112 h 729347"/>
              <a:gd name="connsiteX2" fmla="*/ 914400 w 6271464"/>
              <a:gd name="connsiteY2" fmla="*/ 729346 h 729347"/>
              <a:gd name="connsiteX3" fmla="*/ 1377487 w 6271464"/>
              <a:gd name="connsiteY3" fmla="*/ 73961 h 729347"/>
              <a:gd name="connsiteX4" fmla="*/ 1836649 w 6271464"/>
              <a:gd name="connsiteY4" fmla="*/ 725422 h 729347"/>
              <a:gd name="connsiteX5" fmla="*/ 2307585 w 6271464"/>
              <a:gd name="connsiteY5" fmla="*/ 70036 h 729347"/>
              <a:gd name="connsiteX6" fmla="*/ 2756521 w 6271464"/>
              <a:gd name="connsiteY6" fmla="*/ 670151 h 729347"/>
              <a:gd name="connsiteX7" fmla="*/ 3203612 w 6271464"/>
              <a:gd name="connsiteY7" fmla="*/ 26408 h 729347"/>
              <a:gd name="connsiteX8" fmla="*/ 6271464 w 6271464"/>
              <a:gd name="connsiteY8" fmla="*/ 69901 h 729347"/>
              <a:gd name="connsiteX0" fmla="*/ 0 w 6271464"/>
              <a:gd name="connsiteY0" fmla="*/ 481305 h 712849"/>
              <a:gd name="connsiteX1" fmla="*/ 451313 w 6271464"/>
              <a:gd name="connsiteY1" fmla="*/ 49614 h 712849"/>
              <a:gd name="connsiteX2" fmla="*/ 914400 w 6271464"/>
              <a:gd name="connsiteY2" fmla="*/ 712848 h 712849"/>
              <a:gd name="connsiteX3" fmla="*/ 1377487 w 6271464"/>
              <a:gd name="connsiteY3" fmla="*/ 57463 h 712849"/>
              <a:gd name="connsiteX4" fmla="*/ 1836649 w 6271464"/>
              <a:gd name="connsiteY4" fmla="*/ 708924 h 712849"/>
              <a:gd name="connsiteX5" fmla="*/ 2307585 w 6271464"/>
              <a:gd name="connsiteY5" fmla="*/ 53538 h 712849"/>
              <a:gd name="connsiteX6" fmla="*/ 2756521 w 6271464"/>
              <a:gd name="connsiteY6" fmla="*/ 653653 h 712849"/>
              <a:gd name="connsiteX7" fmla="*/ 3203612 w 6271464"/>
              <a:gd name="connsiteY7" fmla="*/ 9910 h 712849"/>
              <a:gd name="connsiteX8" fmla="*/ 3726620 w 6271464"/>
              <a:gd name="connsiteY8" fmla="*/ 708833 h 712849"/>
              <a:gd name="connsiteX9" fmla="*/ 6271464 w 6271464"/>
              <a:gd name="connsiteY9" fmla="*/ 53403 h 712849"/>
              <a:gd name="connsiteX0" fmla="*/ 0 w 6271464"/>
              <a:gd name="connsiteY0" fmla="*/ 482301 h 718711"/>
              <a:gd name="connsiteX1" fmla="*/ 451313 w 6271464"/>
              <a:gd name="connsiteY1" fmla="*/ 50610 h 718711"/>
              <a:gd name="connsiteX2" fmla="*/ 914400 w 6271464"/>
              <a:gd name="connsiteY2" fmla="*/ 713844 h 718711"/>
              <a:gd name="connsiteX3" fmla="*/ 1377487 w 6271464"/>
              <a:gd name="connsiteY3" fmla="*/ 58459 h 718711"/>
              <a:gd name="connsiteX4" fmla="*/ 1836649 w 6271464"/>
              <a:gd name="connsiteY4" fmla="*/ 709920 h 718711"/>
              <a:gd name="connsiteX5" fmla="*/ 2307585 w 6271464"/>
              <a:gd name="connsiteY5" fmla="*/ 54534 h 718711"/>
              <a:gd name="connsiteX6" fmla="*/ 2756521 w 6271464"/>
              <a:gd name="connsiteY6" fmla="*/ 654649 h 718711"/>
              <a:gd name="connsiteX7" fmla="*/ 3203612 w 6271464"/>
              <a:gd name="connsiteY7" fmla="*/ 10906 h 718711"/>
              <a:gd name="connsiteX8" fmla="*/ 3726620 w 6271464"/>
              <a:gd name="connsiteY8" fmla="*/ 709829 h 718711"/>
              <a:gd name="connsiteX9" fmla="*/ 4182146 w 6271464"/>
              <a:gd name="connsiteY9" fmla="*/ 84476 h 718711"/>
              <a:gd name="connsiteX10" fmla="*/ 6271464 w 6271464"/>
              <a:gd name="connsiteY10" fmla="*/ 54399 h 718711"/>
              <a:gd name="connsiteX0" fmla="*/ 0 w 6271464"/>
              <a:gd name="connsiteY0" fmla="*/ 482301 h 746633"/>
              <a:gd name="connsiteX1" fmla="*/ 451313 w 6271464"/>
              <a:gd name="connsiteY1" fmla="*/ 50610 h 746633"/>
              <a:gd name="connsiteX2" fmla="*/ 914400 w 6271464"/>
              <a:gd name="connsiteY2" fmla="*/ 713844 h 746633"/>
              <a:gd name="connsiteX3" fmla="*/ 1377487 w 6271464"/>
              <a:gd name="connsiteY3" fmla="*/ 58459 h 746633"/>
              <a:gd name="connsiteX4" fmla="*/ 1836649 w 6271464"/>
              <a:gd name="connsiteY4" fmla="*/ 709920 h 746633"/>
              <a:gd name="connsiteX5" fmla="*/ 2307585 w 6271464"/>
              <a:gd name="connsiteY5" fmla="*/ 54534 h 746633"/>
              <a:gd name="connsiteX6" fmla="*/ 2756521 w 6271464"/>
              <a:gd name="connsiteY6" fmla="*/ 654649 h 746633"/>
              <a:gd name="connsiteX7" fmla="*/ 3203612 w 6271464"/>
              <a:gd name="connsiteY7" fmla="*/ 10906 h 746633"/>
              <a:gd name="connsiteX8" fmla="*/ 3726620 w 6271464"/>
              <a:gd name="connsiteY8" fmla="*/ 709829 h 746633"/>
              <a:gd name="connsiteX9" fmla="*/ 4182146 w 6271464"/>
              <a:gd name="connsiteY9" fmla="*/ 84476 h 746633"/>
              <a:gd name="connsiteX10" fmla="*/ 4646104 w 6271464"/>
              <a:gd name="connsiteY10" fmla="*/ 746610 h 746633"/>
              <a:gd name="connsiteX11" fmla="*/ 6271464 w 6271464"/>
              <a:gd name="connsiteY11" fmla="*/ 54399 h 746633"/>
              <a:gd name="connsiteX0" fmla="*/ 0 w 6271464"/>
              <a:gd name="connsiteY0" fmla="*/ 482301 h 753886"/>
              <a:gd name="connsiteX1" fmla="*/ 451313 w 6271464"/>
              <a:gd name="connsiteY1" fmla="*/ 50610 h 753886"/>
              <a:gd name="connsiteX2" fmla="*/ 914400 w 6271464"/>
              <a:gd name="connsiteY2" fmla="*/ 713844 h 753886"/>
              <a:gd name="connsiteX3" fmla="*/ 1377487 w 6271464"/>
              <a:gd name="connsiteY3" fmla="*/ 58459 h 753886"/>
              <a:gd name="connsiteX4" fmla="*/ 1836649 w 6271464"/>
              <a:gd name="connsiteY4" fmla="*/ 709920 h 753886"/>
              <a:gd name="connsiteX5" fmla="*/ 2307585 w 6271464"/>
              <a:gd name="connsiteY5" fmla="*/ 54534 h 753886"/>
              <a:gd name="connsiteX6" fmla="*/ 2756521 w 6271464"/>
              <a:gd name="connsiteY6" fmla="*/ 654649 h 753886"/>
              <a:gd name="connsiteX7" fmla="*/ 3203612 w 6271464"/>
              <a:gd name="connsiteY7" fmla="*/ 10906 h 753886"/>
              <a:gd name="connsiteX8" fmla="*/ 3726620 w 6271464"/>
              <a:gd name="connsiteY8" fmla="*/ 709829 h 753886"/>
              <a:gd name="connsiteX9" fmla="*/ 4182146 w 6271464"/>
              <a:gd name="connsiteY9" fmla="*/ 84476 h 753886"/>
              <a:gd name="connsiteX10" fmla="*/ 4646104 w 6271464"/>
              <a:gd name="connsiteY10" fmla="*/ 746610 h 753886"/>
              <a:gd name="connsiteX11" fmla="*/ 5101630 w 6271464"/>
              <a:gd name="connsiteY11" fmla="*/ 66086 h 753886"/>
              <a:gd name="connsiteX12" fmla="*/ 6271464 w 6271464"/>
              <a:gd name="connsiteY12" fmla="*/ 54399 h 753886"/>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35820"/>
              <a:gd name="connsiteX1" fmla="*/ 451313 w 6271464"/>
              <a:gd name="connsiteY1" fmla="*/ 39712 h 735820"/>
              <a:gd name="connsiteX2" fmla="*/ 914400 w 6271464"/>
              <a:gd name="connsiteY2" fmla="*/ 702946 h 735820"/>
              <a:gd name="connsiteX3" fmla="*/ 1377487 w 6271464"/>
              <a:gd name="connsiteY3" fmla="*/ 47561 h 735820"/>
              <a:gd name="connsiteX4" fmla="*/ 1836649 w 6271464"/>
              <a:gd name="connsiteY4" fmla="*/ 699022 h 735820"/>
              <a:gd name="connsiteX5" fmla="*/ 2307585 w 6271464"/>
              <a:gd name="connsiteY5" fmla="*/ 43636 h 735820"/>
              <a:gd name="connsiteX6" fmla="*/ 2756521 w 6271464"/>
              <a:gd name="connsiteY6" fmla="*/ 643751 h 735820"/>
              <a:gd name="connsiteX7" fmla="*/ 3203612 w 6271464"/>
              <a:gd name="connsiteY7" fmla="*/ 8 h 735820"/>
              <a:gd name="connsiteX8" fmla="*/ 3726620 w 6271464"/>
              <a:gd name="connsiteY8" fmla="*/ 698931 h 735820"/>
              <a:gd name="connsiteX9" fmla="*/ 4182146 w 6271464"/>
              <a:gd name="connsiteY9" fmla="*/ 73578 h 735820"/>
              <a:gd name="connsiteX10" fmla="*/ 4646104 w 6271464"/>
              <a:gd name="connsiteY10" fmla="*/ 735712 h 735820"/>
              <a:gd name="connsiteX11" fmla="*/ 5101630 w 6271464"/>
              <a:gd name="connsiteY11" fmla="*/ 55188 h 735820"/>
              <a:gd name="connsiteX12" fmla="*/ 5565591 w 6271464"/>
              <a:gd name="connsiteY12" fmla="*/ 735704 h 735820"/>
              <a:gd name="connsiteX13" fmla="*/ 6271464 w 6271464"/>
              <a:gd name="connsiteY13" fmla="*/ 43501 h 735820"/>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464" h="735797">
                <a:moveTo>
                  <a:pt x="0" y="471403"/>
                </a:moveTo>
                <a:cubicBezTo>
                  <a:pt x="149456" y="236262"/>
                  <a:pt x="298913" y="1121"/>
                  <a:pt x="451313" y="39712"/>
                </a:cubicBezTo>
                <a:cubicBezTo>
                  <a:pt x="603713" y="78303"/>
                  <a:pt x="760038" y="701638"/>
                  <a:pt x="914400" y="702946"/>
                </a:cubicBezTo>
                <a:cubicBezTo>
                  <a:pt x="1068762" y="704254"/>
                  <a:pt x="1223779" y="48215"/>
                  <a:pt x="1377487" y="47561"/>
                </a:cubicBezTo>
                <a:cubicBezTo>
                  <a:pt x="1531195" y="46907"/>
                  <a:pt x="1681633" y="699676"/>
                  <a:pt x="1836649" y="699022"/>
                </a:cubicBezTo>
                <a:cubicBezTo>
                  <a:pt x="1991665" y="698368"/>
                  <a:pt x="2154273" y="52848"/>
                  <a:pt x="2307585" y="43636"/>
                </a:cubicBezTo>
                <a:cubicBezTo>
                  <a:pt x="2460897" y="34424"/>
                  <a:pt x="2607183" y="651022"/>
                  <a:pt x="2756521" y="643751"/>
                </a:cubicBezTo>
                <a:cubicBezTo>
                  <a:pt x="2905859" y="636480"/>
                  <a:pt x="3037712" y="-3050"/>
                  <a:pt x="3203612" y="8"/>
                </a:cubicBezTo>
                <a:cubicBezTo>
                  <a:pt x="3369512" y="3066"/>
                  <a:pt x="3556501" y="702005"/>
                  <a:pt x="3726620" y="698931"/>
                </a:cubicBezTo>
                <a:cubicBezTo>
                  <a:pt x="3896739" y="695857"/>
                  <a:pt x="4058424" y="76645"/>
                  <a:pt x="4182146" y="73578"/>
                </a:cubicBezTo>
                <a:cubicBezTo>
                  <a:pt x="4305868" y="70511"/>
                  <a:pt x="4490045" y="726513"/>
                  <a:pt x="4646104" y="735712"/>
                </a:cubicBezTo>
                <a:cubicBezTo>
                  <a:pt x="4802163" y="744911"/>
                  <a:pt x="4920263" y="30664"/>
                  <a:pt x="5101630" y="55188"/>
                </a:cubicBezTo>
                <a:cubicBezTo>
                  <a:pt x="5282997" y="79712"/>
                  <a:pt x="5404364" y="737651"/>
                  <a:pt x="5565591" y="735704"/>
                </a:cubicBezTo>
                <a:cubicBezTo>
                  <a:pt x="5726818" y="733757"/>
                  <a:pt x="5886693" y="17858"/>
                  <a:pt x="6271464" y="43501"/>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6084168" y="2739335"/>
            <a:ext cx="2724646" cy="681270"/>
            <a:chOff x="4572000" y="707755"/>
            <a:chExt cx="2724646" cy="681270"/>
          </a:xfrm>
        </p:grpSpPr>
        <p:sp>
          <p:nvSpPr>
            <p:cNvPr id="42" name="それらしい大きさ"/>
            <p:cNvSpPr txBox="1"/>
            <p:nvPr/>
          </p:nvSpPr>
          <p:spPr>
            <a:xfrm>
              <a:off x="6342539" y="988915"/>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43" name="円形吹き出し 42"/>
            <p:cNvSpPr/>
            <p:nvPr/>
          </p:nvSpPr>
          <p:spPr>
            <a:xfrm>
              <a:off x="4572000" y="707755"/>
              <a:ext cx="1770540" cy="672261"/>
            </a:xfrm>
            <a:prstGeom prst="wedgeEllipseCallout">
              <a:avLst>
                <a:gd name="adj1" fmla="val -66118"/>
                <a:gd name="adj2" fmla="val 5457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水面に</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吸着</a:t>
              </a:r>
            </a:p>
          </p:txBody>
        </p:sp>
      </p:grpSp>
      <p:grpSp>
        <p:nvGrpSpPr>
          <p:cNvPr id="46" name="グループ化 45">
            <a:extLst>
              <a:ext uri="{FF2B5EF4-FFF2-40B4-BE49-F238E27FC236}">
                <a16:creationId xmlns:a16="http://schemas.microsoft.com/office/drawing/2014/main" id="{5D1E6D41-DF81-4AD6-8571-5027D3B252F3}"/>
              </a:ext>
            </a:extLst>
          </p:cNvPr>
          <p:cNvGrpSpPr/>
          <p:nvPr/>
        </p:nvGrpSpPr>
        <p:grpSpPr>
          <a:xfrm>
            <a:off x="4856531" y="1340319"/>
            <a:ext cx="765851" cy="870955"/>
            <a:chOff x="4997232" y="3221493"/>
            <a:chExt cx="765851" cy="870955"/>
          </a:xfrm>
        </p:grpSpPr>
        <p:sp>
          <p:nvSpPr>
            <p:cNvPr id="47" name="フリーフォーム 33">
              <a:extLst>
                <a:ext uri="{FF2B5EF4-FFF2-40B4-BE49-F238E27FC236}">
                  <a16:creationId xmlns:a16="http://schemas.microsoft.com/office/drawing/2014/main" id="{F4004A1D-A894-497E-A1B3-5F5A40E19195}"/>
                </a:ext>
              </a:extLst>
            </p:cNvPr>
            <p:cNvSpPr/>
            <p:nvPr/>
          </p:nvSpPr>
          <p:spPr>
            <a:xfrm flipH="1" flipV="1">
              <a:off x="5126958" y="3221493"/>
              <a:ext cx="87806" cy="870955"/>
            </a:xfrm>
            <a:custGeom>
              <a:avLst/>
              <a:gdLst>
                <a:gd name="connsiteX0" fmla="*/ 271306 w 619594"/>
                <a:gd name="connsiteY0" fmla="*/ 0 h 2331217"/>
                <a:gd name="connsiteX1" fmla="*/ 612950 w 619594"/>
                <a:gd name="connsiteY1" fmla="*/ 1306286 h 2331217"/>
                <a:gd name="connsiteX2" fmla="*/ 0 w 619594"/>
                <a:gd name="connsiteY2" fmla="*/ 2331217 h 2331217"/>
                <a:gd name="connsiteX3" fmla="*/ 0 w 619594"/>
                <a:gd name="connsiteY3" fmla="*/ 2331217 h 2331217"/>
                <a:gd name="connsiteX0" fmla="*/ 271306 w 681824"/>
                <a:gd name="connsiteY0" fmla="*/ 0 h 2331217"/>
                <a:gd name="connsiteX1" fmla="*/ 612950 w 681824"/>
                <a:gd name="connsiteY1" fmla="*/ 1306286 h 2331217"/>
                <a:gd name="connsiteX2" fmla="*/ 0 w 681824"/>
                <a:gd name="connsiteY2" fmla="*/ 2331217 h 2331217"/>
                <a:gd name="connsiteX3" fmla="*/ 0 w 681824"/>
                <a:gd name="connsiteY3" fmla="*/ 2331217 h 2331217"/>
                <a:gd name="connsiteX0" fmla="*/ 278805 w 689323"/>
                <a:gd name="connsiteY0" fmla="*/ 0 h 2421534"/>
                <a:gd name="connsiteX1" fmla="*/ 620449 w 689323"/>
                <a:gd name="connsiteY1" fmla="*/ 1306286 h 2421534"/>
                <a:gd name="connsiteX2" fmla="*/ 7499 w 689323"/>
                <a:gd name="connsiteY2" fmla="*/ 2331217 h 2421534"/>
                <a:gd name="connsiteX3" fmla="*/ 298901 w 689323"/>
                <a:gd name="connsiteY3" fmla="*/ 2381459 h 2421534"/>
                <a:gd name="connsiteX0" fmla="*/ 271306 w 681824"/>
                <a:gd name="connsiteY0" fmla="*/ 0 h 2331217"/>
                <a:gd name="connsiteX1" fmla="*/ 612950 w 681824"/>
                <a:gd name="connsiteY1" fmla="*/ 1306286 h 2331217"/>
                <a:gd name="connsiteX2" fmla="*/ 0 w 681824"/>
                <a:gd name="connsiteY2" fmla="*/ 2331217 h 2331217"/>
                <a:gd name="connsiteX0" fmla="*/ 271306 w 681824"/>
                <a:gd name="connsiteY0" fmla="*/ 0 h 2331217"/>
                <a:gd name="connsiteX1" fmla="*/ 612950 w 681824"/>
                <a:gd name="connsiteY1" fmla="*/ 1306286 h 2331217"/>
                <a:gd name="connsiteX2" fmla="*/ 0 w 681824"/>
                <a:gd name="connsiteY2" fmla="*/ 2331217 h 2331217"/>
                <a:gd name="connsiteX0" fmla="*/ 271306 w 694039"/>
                <a:gd name="connsiteY0" fmla="*/ 0 h 2331217"/>
                <a:gd name="connsiteX1" fmla="*/ 633046 w 694039"/>
                <a:gd name="connsiteY1" fmla="*/ 1276141 h 2331217"/>
                <a:gd name="connsiteX2" fmla="*/ 0 w 69403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71306 w 647759"/>
                <a:gd name="connsiteY0" fmla="*/ 0 h 2331217"/>
                <a:gd name="connsiteX1" fmla="*/ 633046 w 647759"/>
                <a:gd name="connsiteY1" fmla="*/ 1276141 h 2331217"/>
                <a:gd name="connsiteX2" fmla="*/ 0 w 647759"/>
                <a:gd name="connsiteY2" fmla="*/ 2331217 h 2331217"/>
                <a:gd name="connsiteX0" fmla="*/ 291402 w 651521"/>
                <a:gd name="connsiteY0" fmla="*/ 0 h 2361362"/>
                <a:gd name="connsiteX1" fmla="*/ 633046 w 651521"/>
                <a:gd name="connsiteY1" fmla="*/ 1306286 h 2361362"/>
                <a:gd name="connsiteX2" fmla="*/ 0 w 651521"/>
                <a:gd name="connsiteY2" fmla="*/ 2361362 h 2361362"/>
                <a:gd name="connsiteX0" fmla="*/ 291402 w 637688"/>
                <a:gd name="connsiteY0" fmla="*/ 0 h 2361362"/>
                <a:gd name="connsiteX1" fmla="*/ 633046 w 637688"/>
                <a:gd name="connsiteY1" fmla="*/ 1306286 h 2361362"/>
                <a:gd name="connsiteX2" fmla="*/ 0 w 637688"/>
                <a:gd name="connsiteY2" fmla="*/ 2361362 h 2361362"/>
                <a:gd name="connsiteX0" fmla="*/ 0 w 419452"/>
                <a:gd name="connsiteY0" fmla="*/ 0 h 2481942"/>
                <a:gd name="connsiteX1" fmla="*/ 341644 w 419452"/>
                <a:gd name="connsiteY1" fmla="*/ 1306286 h 2481942"/>
                <a:gd name="connsiteX2" fmla="*/ 211016 w 419452"/>
                <a:gd name="connsiteY2" fmla="*/ 2481942 h 2481942"/>
                <a:gd name="connsiteX0" fmla="*/ 0 w 348822"/>
                <a:gd name="connsiteY0" fmla="*/ 0 h 2481942"/>
                <a:gd name="connsiteX1" fmla="*/ 341644 w 348822"/>
                <a:gd name="connsiteY1" fmla="*/ 1306286 h 2481942"/>
                <a:gd name="connsiteX2" fmla="*/ 211016 w 348822"/>
                <a:gd name="connsiteY2" fmla="*/ 2481942 h 2481942"/>
                <a:gd name="connsiteX0" fmla="*/ 0 w 211016"/>
                <a:gd name="connsiteY0" fmla="*/ 0 h 2481942"/>
                <a:gd name="connsiteX1" fmla="*/ 211016 w 211016"/>
                <a:gd name="connsiteY1" fmla="*/ 2481942 h 2481942"/>
                <a:gd name="connsiteX0" fmla="*/ 0 w 222148"/>
                <a:gd name="connsiteY0" fmla="*/ 0 h 2481942"/>
                <a:gd name="connsiteX1" fmla="*/ 211016 w 222148"/>
                <a:gd name="connsiteY1" fmla="*/ 2481942 h 2481942"/>
                <a:gd name="connsiteX0" fmla="*/ 0 w 227708"/>
                <a:gd name="connsiteY0" fmla="*/ 0 h 2481942"/>
                <a:gd name="connsiteX1" fmla="*/ 211016 w 227708"/>
                <a:gd name="connsiteY1" fmla="*/ 2481942 h 2481942"/>
                <a:gd name="connsiteX0" fmla="*/ 0 w 291097"/>
                <a:gd name="connsiteY0" fmla="*/ 0 h 1946921"/>
                <a:gd name="connsiteX1" fmla="*/ 279110 w 291097"/>
                <a:gd name="connsiteY1" fmla="*/ 1946921 h 1946921"/>
                <a:gd name="connsiteX0" fmla="*/ 401827 w 433410"/>
                <a:gd name="connsiteY0" fmla="*/ 0 h 886606"/>
                <a:gd name="connsiteX1" fmla="*/ 0 w 433410"/>
                <a:gd name="connsiteY1" fmla="*/ 886606 h 886606"/>
                <a:gd name="connsiteX0" fmla="*/ 403474 w 430922"/>
                <a:gd name="connsiteY0" fmla="*/ 0 h 886606"/>
                <a:gd name="connsiteX1" fmla="*/ 1647 w 430922"/>
                <a:gd name="connsiteY1" fmla="*/ 886606 h 886606"/>
                <a:gd name="connsiteX0" fmla="*/ 405918 w 405918"/>
                <a:gd name="connsiteY0" fmla="*/ 0 h 886606"/>
                <a:gd name="connsiteX1" fmla="*/ 4091 w 405918"/>
                <a:gd name="connsiteY1" fmla="*/ 886606 h 886606"/>
                <a:gd name="connsiteX0" fmla="*/ 3289115 w 3289115"/>
                <a:gd name="connsiteY0" fmla="*/ 2013443 h 2015411"/>
                <a:gd name="connsiteX1" fmla="*/ 327 w 3289115"/>
                <a:gd name="connsiteY1" fmla="*/ 58253 h 2015411"/>
                <a:gd name="connsiteX0" fmla="*/ 126127 w 126127"/>
                <a:gd name="connsiteY0" fmla="*/ 547280 h 552228"/>
                <a:gd name="connsiteX1" fmla="*/ 68616 w 126127"/>
                <a:gd name="connsiteY1" fmla="*/ 128196 h 552228"/>
                <a:gd name="connsiteX0" fmla="*/ 164735 w 164735"/>
                <a:gd name="connsiteY0" fmla="*/ 419084 h 434114"/>
                <a:gd name="connsiteX1" fmla="*/ 107224 w 164735"/>
                <a:gd name="connsiteY1" fmla="*/ 0 h 434114"/>
                <a:gd name="connsiteX0" fmla="*/ 436884 w 436884"/>
                <a:gd name="connsiteY0" fmla="*/ 504423 h 516472"/>
                <a:gd name="connsiteX1" fmla="*/ 35057 w 436884"/>
                <a:gd name="connsiteY1" fmla="*/ 0 h 516472"/>
                <a:gd name="connsiteX0" fmla="*/ 110141 w 185059"/>
                <a:gd name="connsiteY0" fmla="*/ 444686 h 458682"/>
                <a:gd name="connsiteX1" fmla="*/ 185059 w 185059"/>
                <a:gd name="connsiteY1" fmla="*/ 0 h 458682"/>
                <a:gd name="connsiteX0" fmla="*/ 110141 w 185059"/>
                <a:gd name="connsiteY0" fmla="*/ 444686 h 444686"/>
                <a:gd name="connsiteX1" fmla="*/ 185059 w 185059"/>
                <a:gd name="connsiteY1" fmla="*/ 0 h 444686"/>
                <a:gd name="connsiteX0" fmla="*/ 46569 w 584990"/>
                <a:gd name="connsiteY0" fmla="*/ 640966 h 640966"/>
                <a:gd name="connsiteX1" fmla="*/ 584990 w 584990"/>
                <a:gd name="connsiteY1" fmla="*/ 0 h 640966"/>
                <a:gd name="connsiteX0" fmla="*/ 233182 w 233181"/>
                <a:gd name="connsiteY0" fmla="*/ 461754 h 461754"/>
                <a:gd name="connsiteX1" fmla="*/ 69727 w 233181"/>
                <a:gd name="connsiteY1" fmla="*/ 0 h 461754"/>
                <a:gd name="connsiteX0" fmla="*/ 274284 w 274285"/>
                <a:gd name="connsiteY0" fmla="*/ 487356 h 487356"/>
                <a:gd name="connsiteX1" fmla="*/ 57857 w 274285"/>
                <a:gd name="connsiteY1" fmla="*/ 0 h 487356"/>
                <a:gd name="connsiteX0" fmla="*/ 367529 w 367529"/>
                <a:gd name="connsiteY0" fmla="*/ 487356 h 487356"/>
                <a:gd name="connsiteX1" fmla="*/ 151102 w 367529"/>
                <a:gd name="connsiteY1" fmla="*/ 0 h 487356"/>
                <a:gd name="connsiteX0" fmla="*/ 2990210 w 2990210"/>
                <a:gd name="connsiteY0" fmla="*/ 1228174 h 1228174"/>
                <a:gd name="connsiteX1" fmla="*/ 28271 w 2990210"/>
                <a:gd name="connsiteY1" fmla="*/ 0 h 1228174"/>
                <a:gd name="connsiteX0" fmla="*/ 218005 w 218006"/>
                <a:gd name="connsiteY0" fmla="*/ 5877 h 458244"/>
                <a:gd name="connsiteX1" fmla="*/ 217972 w 218006"/>
                <a:gd name="connsiteY1" fmla="*/ 381356 h 458244"/>
                <a:gd name="connsiteX0" fmla="*/ 226029 w 226028"/>
                <a:gd name="connsiteY0" fmla="*/ 5580 h 498253"/>
                <a:gd name="connsiteX1" fmla="*/ 212471 w 226028"/>
                <a:gd name="connsiteY1" fmla="*/ 424637 h 498253"/>
                <a:gd name="connsiteX0" fmla="*/ 226029 w 226029"/>
                <a:gd name="connsiteY0" fmla="*/ 10043 h 429100"/>
                <a:gd name="connsiteX1" fmla="*/ 212471 w 226029"/>
                <a:gd name="connsiteY1" fmla="*/ 429100 h 429100"/>
                <a:gd name="connsiteX0" fmla="*/ 460590 w 460590"/>
                <a:gd name="connsiteY0" fmla="*/ 10795 h 429852"/>
                <a:gd name="connsiteX1" fmla="*/ 447032 w 460590"/>
                <a:gd name="connsiteY1" fmla="*/ 429852 h 429852"/>
                <a:gd name="connsiteX0" fmla="*/ 551162 w 551162"/>
                <a:gd name="connsiteY0" fmla="*/ 5452 h 424509"/>
                <a:gd name="connsiteX1" fmla="*/ 537604 w 551162"/>
                <a:gd name="connsiteY1" fmla="*/ 424509 h 424509"/>
                <a:gd name="connsiteX0" fmla="*/ 528696 w 528696"/>
                <a:gd name="connsiteY0" fmla="*/ 4277 h 423354"/>
                <a:gd name="connsiteX1" fmla="*/ 515138 w 528696"/>
                <a:gd name="connsiteY1" fmla="*/ 423334 h 423354"/>
                <a:gd name="connsiteX0" fmla="*/ 629179 w 629179"/>
                <a:gd name="connsiteY0" fmla="*/ 3406 h 553721"/>
                <a:gd name="connsiteX1" fmla="*/ 455094 w 629179"/>
                <a:gd name="connsiteY1" fmla="*/ 553705 h 553721"/>
                <a:gd name="connsiteX0" fmla="*/ 418644 w 418644"/>
                <a:gd name="connsiteY0" fmla="*/ 4448 h 554747"/>
                <a:gd name="connsiteX1" fmla="*/ 244559 w 418644"/>
                <a:gd name="connsiteY1" fmla="*/ 554747 h 554747"/>
                <a:gd name="connsiteX0" fmla="*/ 411079 w 411078"/>
                <a:gd name="connsiteY0" fmla="*/ 4778 h 520840"/>
                <a:gd name="connsiteX1" fmla="*/ 250371 w 411078"/>
                <a:gd name="connsiteY1" fmla="*/ 520840 h 520840"/>
                <a:gd name="connsiteX0" fmla="*/ 356444 w 356444"/>
                <a:gd name="connsiteY0" fmla="*/ 0 h 516062"/>
                <a:gd name="connsiteX1" fmla="*/ 195736 w 356444"/>
                <a:gd name="connsiteY1" fmla="*/ 516062 h 516062"/>
                <a:gd name="connsiteX0" fmla="*/ 221768 w 315227"/>
                <a:gd name="connsiteY0" fmla="*/ 0 h 510356"/>
                <a:gd name="connsiteX1" fmla="*/ 315226 w 315227"/>
                <a:gd name="connsiteY1" fmla="*/ 510356 h 510356"/>
                <a:gd name="connsiteX0" fmla="*/ 131630 w 225088"/>
                <a:gd name="connsiteY0" fmla="*/ 0 h 510356"/>
                <a:gd name="connsiteX1" fmla="*/ 225088 w 225088"/>
                <a:gd name="connsiteY1" fmla="*/ 510356 h 510356"/>
                <a:gd name="connsiteX0" fmla="*/ 223155 w 223156"/>
                <a:gd name="connsiteY0" fmla="*/ 0 h 521768"/>
                <a:gd name="connsiteX1" fmla="*/ 169464 w 223156"/>
                <a:gd name="connsiteY1" fmla="*/ 521768 h 521768"/>
                <a:gd name="connsiteX0" fmla="*/ 123318 w 123318"/>
                <a:gd name="connsiteY0" fmla="*/ 0 h 521768"/>
                <a:gd name="connsiteX1" fmla="*/ 69627 w 123318"/>
                <a:gd name="connsiteY1" fmla="*/ 521768 h 521768"/>
              </a:gdLst>
              <a:ahLst/>
              <a:cxnLst>
                <a:cxn ang="0">
                  <a:pos x="connsiteX0" y="connsiteY0"/>
                </a:cxn>
                <a:cxn ang="0">
                  <a:pos x="connsiteX1" y="connsiteY1"/>
                </a:cxn>
              </a:cxnLst>
              <a:rect l="l" t="t" r="r" b="b"/>
              <a:pathLst>
                <a:path w="123318" h="521768">
                  <a:moveTo>
                    <a:pt x="123318" y="0"/>
                  </a:moveTo>
                  <a:cubicBezTo>
                    <a:pt x="-5040" y="168461"/>
                    <a:pt x="-49709" y="337116"/>
                    <a:pt x="69627" y="521768"/>
                  </a:cubicBezTo>
                </a:path>
              </a:pathLst>
            </a:custGeom>
            <a:noFill/>
            <a:ln w="50800">
              <a:solidFill>
                <a:schemeClr val="tx2">
                  <a:lumMod val="60000"/>
                  <a:lumOff val="4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49" name="円形吹き出し 53">
              <a:extLst>
                <a:ext uri="{FF2B5EF4-FFF2-40B4-BE49-F238E27FC236}">
                  <a16:creationId xmlns:a16="http://schemas.microsoft.com/office/drawing/2014/main" id="{A6170454-ED4E-4874-A97F-880F7C721288}"/>
                </a:ext>
              </a:extLst>
            </p:cNvPr>
            <p:cNvSpPr/>
            <p:nvPr/>
          </p:nvSpPr>
          <p:spPr>
            <a:xfrm>
              <a:off x="4997232" y="3500737"/>
              <a:ext cx="765851" cy="454188"/>
            </a:xfrm>
            <a:prstGeom prst="wedgeEllipseCallout">
              <a:avLst>
                <a:gd name="adj1" fmla="val -7255"/>
                <a:gd name="adj2" fmla="val 18516"/>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600" dirty="0">
                  <a:solidFill>
                    <a:prstClr val="black"/>
                  </a:solidFill>
                  <a:effectLst>
                    <a:glow rad="177800">
                      <a:prstClr val="white"/>
                    </a:glow>
                  </a:effectLst>
                </a:rPr>
                <a:t>代入</a:t>
              </a:r>
              <a:endParaRPr lang="en-US" altLang="ja-JP" sz="1600" dirty="0">
                <a:solidFill>
                  <a:prstClr val="black"/>
                </a:solidFill>
                <a:effectLst>
                  <a:glow rad="177800">
                    <a:prstClr val="white"/>
                  </a:glow>
                </a:effectLst>
              </a:endParaRPr>
            </a:p>
          </p:txBody>
        </p:sp>
      </p:grpSp>
    </p:spTree>
    <p:extLst>
      <p:ext uri="{BB962C8B-B14F-4D97-AF65-F5344CB8AC3E}">
        <p14:creationId xmlns:p14="http://schemas.microsoft.com/office/powerpoint/2010/main" val="14846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矢印</a:t>
            </a:r>
          </a:p>
        </p:txBody>
      </p:sp>
      <p:sp>
        <p:nvSpPr>
          <p:cNvPr id="3" name="テキスト プレースホルダー 2"/>
          <p:cNvSpPr>
            <a:spLocks noGrp="1"/>
          </p:cNvSpPr>
          <p:nvPr>
            <p:ph type="body" sz="quarter" idx="13"/>
          </p:nvPr>
        </p:nvSpPr>
        <p:spPr/>
        <p:txBody>
          <a:bodyPr/>
          <a:lstStyle/>
          <a:p>
            <a:endParaRPr kumimoji="1" lang="ja-JP" altLang="en-US"/>
          </a:p>
        </p:txBody>
      </p:sp>
      <p:grpSp>
        <p:nvGrpSpPr>
          <p:cNvPr id="4" name="グループ化 3"/>
          <p:cNvGrpSpPr/>
          <p:nvPr/>
        </p:nvGrpSpPr>
        <p:grpSpPr>
          <a:xfrm>
            <a:off x="799151" y="2852936"/>
            <a:ext cx="2742813" cy="1433340"/>
            <a:chOff x="3207142" y="836712"/>
            <a:chExt cx="2742813" cy="1433340"/>
          </a:xfrm>
        </p:grpSpPr>
        <p:grpSp>
          <p:nvGrpSpPr>
            <p:cNvPr id="5" name="グループ化 4"/>
            <p:cNvGrpSpPr/>
            <p:nvPr/>
          </p:nvGrpSpPr>
          <p:grpSpPr>
            <a:xfrm>
              <a:off x="3575731" y="836712"/>
              <a:ext cx="2374224" cy="1433340"/>
              <a:chOff x="4091724" y="5124132"/>
              <a:chExt cx="2374224" cy="1433340"/>
            </a:xfrm>
          </p:grpSpPr>
          <p:sp>
            <p:nvSpPr>
              <p:cNvPr id="10" name="円/楕円 9"/>
              <p:cNvSpPr>
                <a:spLocks noChangeAspect="1"/>
              </p:cNvSpPr>
              <p:nvPr/>
            </p:nvSpPr>
            <p:spPr>
              <a:xfrm>
                <a:off x="4623135" y="5621472"/>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99"/>
              <p:cNvSpPr>
                <a:spLocks noChangeAspect="1"/>
              </p:cNvSpPr>
              <p:nvPr/>
            </p:nvSpPr>
            <p:spPr>
              <a:xfrm>
                <a:off x="4929321" y="5124132"/>
                <a:ext cx="738000" cy="698693"/>
              </a:xfrm>
              <a:custGeom>
                <a:avLst/>
                <a:gdLst/>
                <a:ahLst/>
                <a:cxnLst/>
                <a:rect l="l" t="t" r="r" b="b"/>
                <a:pathLst>
                  <a:path w="738000" h="698693">
                    <a:moveTo>
                      <a:pt x="369000" y="0"/>
                    </a:moveTo>
                    <a:cubicBezTo>
                      <a:pt x="572793" y="0"/>
                      <a:pt x="738000" y="165207"/>
                      <a:pt x="738000" y="369000"/>
                    </a:cubicBezTo>
                    <a:cubicBezTo>
                      <a:pt x="738000" y="514172"/>
                      <a:pt x="654168" y="639763"/>
                      <a:pt x="531625" y="698693"/>
                    </a:cubicBezTo>
                    <a:lnTo>
                      <a:pt x="31109" y="516520"/>
                    </a:lnTo>
                    <a:cubicBezTo>
                      <a:pt x="10969" y="471460"/>
                      <a:pt x="0" y="421511"/>
                      <a:pt x="0" y="369000"/>
                    </a:cubicBezTo>
                    <a:cubicBezTo>
                      <a:pt x="0" y="165207"/>
                      <a:pt x="165207" y="0"/>
                      <a:pt x="3690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00"/>
              <p:cNvSpPr>
                <a:spLocks noChangeAspect="1"/>
              </p:cNvSpPr>
              <p:nvPr/>
            </p:nvSpPr>
            <p:spPr>
              <a:xfrm>
                <a:off x="4091724" y="5720472"/>
                <a:ext cx="620676" cy="738000"/>
              </a:xfrm>
              <a:custGeom>
                <a:avLst/>
                <a:gdLst/>
                <a:ahLst/>
                <a:cxnLst/>
                <a:rect l="l" t="t" r="r" b="b"/>
                <a:pathLst>
                  <a:path w="620676" h="738000">
                    <a:moveTo>
                      <a:pt x="369000" y="0"/>
                    </a:moveTo>
                    <a:cubicBezTo>
                      <a:pt x="466593" y="0"/>
                      <a:pt x="555337" y="37887"/>
                      <a:pt x="620676" y="100449"/>
                    </a:cubicBezTo>
                    <a:lnTo>
                      <a:pt x="620676" y="637552"/>
                    </a:lnTo>
                    <a:cubicBezTo>
                      <a:pt x="555337" y="700113"/>
                      <a:pt x="466593" y="738000"/>
                      <a:pt x="369000" y="738000"/>
                    </a:cubicBezTo>
                    <a:cubicBezTo>
                      <a:pt x="165207" y="738000"/>
                      <a:pt x="0" y="572793"/>
                      <a:pt x="0" y="369000"/>
                    </a:cubicBezTo>
                    <a:cubicBezTo>
                      <a:pt x="0" y="165207"/>
                      <a:pt x="165207" y="0"/>
                      <a:pt x="369000" y="0"/>
                    </a:cubicBezTo>
                    <a:close/>
                  </a:path>
                </a:pathLst>
              </a:cu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4467508" y="5481960"/>
                <a:ext cx="730476" cy="626400"/>
                <a:chOff x="4460724" y="5481960"/>
                <a:chExt cx="730476" cy="626400"/>
              </a:xfrm>
            </p:grpSpPr>
            <p:cxnSp>
              <p:nvCxnSpPr>
                <p:cNvPr id="17" name="直線コネクタ 16"/>
                <p:cNvCxnSpPr/>
                <p:nvPr/>
              </p:nvCxnSpPr>
              <p:spPr>
                <a:xfrm>
                  <a:off x="4460724" y="6089472"/>
                  <a:ext cx="6264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8" name="直線コネクタ 17"/>
                <p:cNvCxnSpPr/>
                <p:nvPr/>
              </p:nvCxnSpPr>
              <p:spPr>
                <a:xfrm rot="6600000">
                  <a:off x="4878000" y="5795160"/>
                  <a:ext cx="626400" cy="0"/>
                </a:xfrm>
                <a:prstGeom prst="line">
                  <a:avLst/>
                </a:prstGeom>
                <a:noFill/>
                <a:ln w="1905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sp>
            <p:nvSpPr>
              <p:cNvPr id="14" name="テキスト ボックス 13"/>
              <p:cNvSpPr txBox="1"/>
              <p:nvPr/>
            </p:nvSpPr>
            <p:spPr>
              <a:xfrm>
                <a:off x="5271390" y="5677465"/>
                <a:ext cx="1194558"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0.1015n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sp>
            <p:nvSpPr>
              <p:cNvPr id="15" name="テキスト ボックス 14"/>
              <p:cNvSpPr txBox="1"/>
              <p:nvPr/>
            </p:nvSpPr>
            <p:spPr>
              <a:xfrm>
                <a:off x="4211516" y="5554557"/>
                <a:ext cx="960519" cy="369332"/>
              </a:xfrm>
              <a:prstGeom prst="rect">
                <a:avLst/>
              </a:prstGeom>
              <a:noFill/>
              <a:effectLst/>
            </p:spPr>
            <p:txBody>
              <a:bodyPr wrap="none" rtlCol="0" anchor="ctr" anchorCtr="0">
                <a:spAutoFit/>
              </a:bodyPr>
              <a:lstStyle/>
              <a:p>
                <a:r>
                  <a:rPr lang="en-US" altLang="ja-JP" dirty="0">
                    <a:effectLst>
                      <a:glow rad="228600">
                        <a:schemeClr val="bg1"/>
                      </a:glow>
                    </a:effectLst>
                    <a:latin typeface="Cambria Math" panose="02040503050406030204" pitchFamily="18" charset="0"/>
                    <a:ea typeface="Cambria Math" panose="02040503050406030204" pitchFamily="18" charset="0"/>
                  </a:rPr>
                  <a:t>109.52°</a:t>
                </a:r>
                <a:endParaRPr kumimoji="1" lang="ja-JP" altLang="en-US" dirty="0">
                  <a:solidFill>
                    <a:schemeClr val="tx1"/>
                  </a:solidFill>
                  <a:effectLst>
                    <a:glow rad="228600">
                      <a:schemeClr val="bg1"/>
                    </a:glow>
                  </a:effectLst>
                  <a:latin typeface="Cambria Math" panose="02040503050406030204" pitchFamily="18" charset="0"/>
                </a:endParaRPr>
              </a:p>
            </p:txBody>
          </p:sp>
          <p:sp>
            <p:nvSpPr>
              <p:cNvPr id="16" name="円弧 15"/>
              <p:cNvSpPr>
                <a:spLocks noChangeAspect="1"/>
              </p:cNvSpPr>
              <p:nvPr/>
            </p:nvSpPr>
            <p:spPr>
              <a:xfrm rot="16200000">
                <a:off x="4940129" y="5931831"/>
                <a:ext cx="302012" cy="302012"/>
              </a:xfrm>
              <a:prstGeom prst="arc">
                <a:avLst>
                  <a:gd name="adj1" fmla="val 16200000"/>
                  <a:gd name="adj2" fmla="val 1173627"/>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5159627" y="854361"/>
              <a:ext cx="579005" cy="369332"/>
            </a:xfrm>
            <a:prstGeom prst="rect">
              <a:avLst/>
            </a:prstGeom>
            <a:noFill/>
            <a:effectLst/>
          </p:spPr>
          <p:txBody>
            <a:bodyPr wrap="none" rtlCol="0" anchor="ctr" anchorCtr="0">
              <a:spAutoFit/>
            </a:bodyPr>
            <a:lstStyle/>
            <a:p>
              <a:r>
                <a:rPr kumimoji="1" lang="en-US" altLang="ja-JP" dirty="0">
                  <a:solidFill>
                    <a:schemeClr val="tx1"/>
                  </a:solidFill>
                  <a:effectLst>
                    <a:glow rad="228600">
                      <a:schemeClr val="bg1"/>
                    </a:glow>
                  </a:effectLst>
                  <a:latin typeface="Cambria Math" panose="02040503050406030204" pitchFamily="18" charset="0"/>
                </a:rPr>
                <a:t>H</a:t>
              </a:r>
              <a:r>
                <a:rPr kumimoji="1" lang="en-US" altLang="ja-JP" baseline="-25000" dirty="0">
                  <a:solidFill>
                    <a:schemeClr val="tx1"/>
                  </a:solidFill>
                  <a:effectLst>
                    <a:glow rad="228600">
                      <a:schemeClr val="bg1"/>
                    </a:glow>
                  </a:effectLst>
                  <a:latin typeface="Cambria Math" panose="02040503050406030204" pitchFamily="18" charset="0"/>
                </a:rPr>
                <a:t>2</a:t>
              </a:r>
              <a:r>
                <a:rPr kumimoji="1" lang="en-US" altLang="ja-JP" dirty="0">
                  <a:solidFill>
                    <a:schemeClr val="tx1"/>
                  </a:solidFill>
                  <a:effectLst>
                    <a:glow rad="228600">
                      <a:schemeClr val="bg1"/>
                    </a:glow>
                  </a:effectLst>
                  <a:latin typeface="Cambria Math" panose="02040503050406030204" pitchFamily="18" charset="0"/>
                </a:rPr>
                <a:t>O</a:t>
              </a:r>
              <a:endParaRPr kumimoji="1" lang="ja-JP" altLang="en-US" dirty="0">
                <a:solidFill>
                  <a:schemeClr val="tx1"/>
                </a:solidFill>
                <a:effectLst>
                  <a:glow rad="228600">
                    <a:schemeClr val="bg1"/>
                  </a:glow>
                </a:effectLst>
                <a:latin typeface="Cambria Math" panose="02040503050406030204" pitchFamily="18" charset="0"/>
              </a:endParaRPr>
            </a:p>
          </p:txBody>
        </p:sp>
        <p:grpSp>
          <p:nvGrpSpPr>
            <p:cNvPr id="7" name="グループ化 6"/>
            <p:cNvGrpSpPr/>
            <p:nvPr/>
          </p:nvGrpSpPr>
          <p:grpSpPr>
            <a:xfrm>
              <a:off x="3207142" y="854361"/>
              <a:ext cx="1836000" cy="369332"/>
              <a:chOff x="857653" y="1542513"/>
              <a:chExt cx="1836000" cy="369332"/>
            </a:xfrm>
          </p:grpSpPr>
          <p:cxnSp>
            <p:nvCxnSpPr>
              <p:cNvPr id="8" name="直線コネクタ 7"/>
              <p:cNvCxnSpPr/>
              <p:nvPr/>
            </p:nvCxnSpPr>
            <p:spPr>
              <a:xfrm rot="19380000">
                <a:off x="857653" y="1817262"/>
                <a:ext cx="1836000" cy="0"/>
              </a:xfrm>
              <a:prstGeom prst="line">
                <a:avLst/>
              </a:pr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9" name="テキスト ボックス 8"/>
              <p:cNvSpPr txBox="1"/>
              <p:nvPr/>
            </p:nvSpPr>
            <p:spPr>
              <a:xfrm rot="19360062">
                <a:off x="1133646" y="1542513"/>
                <a:ext cx="1040670" cy="369332"/>
              </a:xfrm>
              <a:prstGeom prst="rect">
                <a:avLst/>
              </a:prstGeom>
              <a:noFill/>
              <a:effectLst/>
            </p:spPr>
            <p:txBody>
              <a:bodyPr wrap="none" rtlCol="0" anchor="ctr" anchorCtr="1">
                <a:spAutoFit/>
              </a:bodyPr>
              <a:lstStyle/>
              <a:p>
                <a:r>
                  <a:rPr lang="ja-JP" altLang="en-US" dirty="0">
                    <a:effectLst>
                      <a:glow rad="228600">
                        <a:schemeClr val="bg1"/>
                      </a:glow>
                    </a:effectLst>
                    <a:latin typeface="Cambria Math" panose="02040503050406030204" pitchFamily="18" charset="0"/>
                    <a:ea typeface="Cambria Math" panose="02040503050406030204" pitchFamily="18" charset="0"/>
                  </a:rPr>
                  <a:t>約</a:t>
                </a:r>
                <a:r>
                  <a:rPr lang="en-US" altLang="ja-JP" dirty="0">
                    <a:effectLst>
                      <a:glow rad="228600">
                        <a:schemeClr val="bg1"/>
                      </a:glow>
                    </a:effectLst>
                    <a:latin typeface="Cambria Math" panose="02040503050406030204" pitchFamily="18" charset="0"/>
                    <a:ea typeface="Cambria Math" panose="02040503050406030204" pitchFamily="18" charset="0"/>
                  </a:rPr>
                  <a:t>0.3n</a:t>
                </a:r>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p:grpSp>
      </p:grpSp>
      <p:grpSp>
        <p:nvGrpSpPr>
          <p:cNvPr id="19" name="グループ化 18"/>
          <p:cNvGrpSpPr/>
          <p:nvPr/>
        </p:nvGrpSpPr>
        <p:grpSpPr>
          <a:xfrm>
            <a:off x="3635895" y="1314664"/>
            <a:ext cx="2952328" cy="496533"/>
            <a:chOff x="3635895" y="1314664"/>
            <a:chExt cx="2952328" cy="496533"/>
          </a:xfrm>
        </p:grpSpPr>
        <p:sp>
          <p:nvSpPr>
            <p:cNvPr id="20" name="左大かっこ 19"/>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4859424" y="1314664"/>
              <a:ext cx="505267" cy="369332"/>
            </a:xfrm>
            <a:prstGeom prst="rect">
              <a:avLst/>
            </a:prstGeom>
            <a:noFill/>
            <a:effectLst/>
          </p:spPr>
          <p:txBody>
            <a:bodyPr wrap="none" rtlCol="0" anchor="ctr" anchorCtr="0">
              <a:spAutoFit/>
            </a:bodyPr>
            <a:lstStyle/>
            <a:p>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1m</a:t>
              </a:r>
              <a:endParaRPr kumimoji="1" lang="ja-JP" altLang="en-US" dirty="0">
                <a:solidFill>
                  <a:schemeClr val="tx1"/>
                </a:solidFill>
                <a:effectLst>
                  <a:glow rad="228600">
                    <a:schemeClr val="bg1"/>
                  </a:glow>
                </a:effectLst>
                <a:latin typeface="Cambria Math" panose="02040503050406030204" pitchFamily="18" charset="0"/>
              </a:endParaRPr>
            </a:p>
          </p:txBody>
        </p:sp>
      </p:grpSp>
      <p:grpSp>
        <p:nvGrpSpPr>
          <p:cNvPr id="22" name="グループ化 21"/>
          <p:cNvGrpSpPr>
            <a:grpSpLocks noChangeAspect="1"/>
          </p:cNvGrpSpPr>
          <p:nvPr/>
        </p:nvGrpSpPr>
        <p:grpSpPr>
          <a:xfrm>
            <a:off x="4971670" y="2615736"/>
            <a:ext cx="2215020" cy="1813918"/>
            <a:chOff x="1973599" y="1810244"/>
            <a:chExt cx="4614625" cy="3778996"/>
          </a:xfrm>
        </p:grpSpPr>
        <p:sp>
          <p:nvSpPr>
            <p:cNvPr id="23" name="直方体 22"/>
            <p:cNvSpPr>
              <a:spLocks noChangeAspect="1"/>
            </p:cNvSpPr>
            <p:nvPr/>
          </p:nvSpPr>
          <p:spPr>
            <a:xfrm>
              <a:off x="1973599" y="1810244"/>
              <a:ext cx="1296333" cy="3778602"/>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4" name="グループ化 23"/>
            <p:cNvGrpSpPr/>
            <p:nvPr/>
          </p:nvGrpSpPr>
          <p:grpSpPr>
            <a:xfrm>
              <a:off x="2339751" y="1810800"/>
              <a:ext cx="4248473" cy="3778440"/>
              <a:chOff x="2339751" y="1810800"/>
              <a:chExt cx="4248473" cy="3778440"/>
            </a:xfrm>
          </p:grpSpPr>
          <p:grpSp>
            <p:nvGrpSpPr>
              <p:cNvPr id="25" name="グループ化 24"/>
              <p:cNvGrpSpPr/>
              <p:nvPr/>
            </p:nvGrpSpPr>
            <p:grpSpPr>
              <a:xfrm>
                <a:off x="2339751" y="1810800"/>
                <a:ext cx="1296145" cy="3778440"/>
                <a:chOff x="2320980" y="1810800"/>
                <a:chExt cx="1296145" cy="3778440"/>
              </a:xfrm>
            </p:grpSpPr>
            <p:sp>
              <p:nvSpPr>
                <p:cNvPr id="29" name="直方体 28"/>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直方体 29"/>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6" name="グループ化 25"/>
              <p:cNvGrpSpPr/>
              <p:nvPr/>
            </p:nvGrpSpPr>
            <p:grpSpPr>
              <a:xfrm>
                <a:off x="2699792" y="1811194"/>
                <a:ext cx="3888432" cy="3778046"/>
                <a:chOff x="2699792" y="1811194"/>
                <a:chExt cx="3888432" cy="3778046"/>
              </a:xfrm>
            </p:grpSpPr>
            <p:sp>
              <p:nvSpPr>
                <p:cNvPr id="27" name="直方体 26"/>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方体 27"/>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31" name="グループ化 30"/>
          <p:cNvGrpSpPr/>
          <p:nvPr/>
        </p:nvGrpSpPr>
        <p:grpSpPr>
          <a:xfrm>
            <a:off x="4971670" y="4689645"/>
            <a:ext cx="911033" cy="1813918"/>
            <a:chOff x="4971670" y="4689645"/>
            <a:chExt cx="911033" cy="1813918"/>
          </a:xfrm>
        </p:grpSpPr>
        <p:sp>
          <p:nvSpPr>
            <p:cNvPr id="32" name="直方体 31"/>
            <p:cNvSpPr>
              <a:spLocks noChangeAspect="1"/>
            </p:cNvSpPr>
            <p:nvPr/>
          </p:nvSpPr>
          <p:spPr>
            <a:xfrm>
              <a:off x="4971670" y="4689645"/>
              <a:ext cx="622240" cy="1813729"/>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3" name="グループ化 32"/>
            <p:cNvGrpSpPr/>
            <p:nvPr/>
          </p:nvGrpSpPr>
          <p:grpSpPr>
            <a:xfrm>
              <a:off x="5147423" y="4689912"/>
              <a:ext cx="735280" cy="1813651"/>
              <a:chOff x="2339751" y="1810800"/>
              <a:chExt cx="1531833" cy="3778440"/>
            </a:xfrm>
          </p:grpSpPr>
          <p:grpSp>
            <p:nvGrpSpPr>
              <p:cNvPr id="34" name="グループ化 33"/>
              <p:cNvGrpSpPr/>
              <p:nvPr/>
            </p:nvGrpSpPr>
            <p:grpSpPr>
              <a:xfrm>
                <a:off x="2339751" y="1810800"/>
                <a:ext cx="1296145" cy="3778440"/>
                <a:chOff x="2320980" y="1810800"/>
                <a:chExt cx="1296145" cy="3778440"/>
              </a:xfrm>
            </p:grpSpPr>
            <p:sp>
              <p:nvSpPr>
                <p:cNvPr id="38" name="直方体 37"/>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直方体 38"/>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5" name="グループ化 34"/>
              <p:cNvGrpSpPr/>
              <p:nvPr/>
            </p:nvGrpSpPr>
            <p:grpSpPr>
              <a:xfrm>
                <a:off x="2699790" y="1811194"/>
                <a:ext cx="1171794" cy="3778046"/>
                <a:chOff x="2699790" y="1811194"/>
                <a:chExt cx="1171794" cy="3778046"/>
              </a:xfrm>
            </p:grpSpPr>
            <p:sp>
              <p:nvSpPr>
                <p:cNvPr id="36" name="直方体 35"/>
                <p:cNvSpPr/>
                <p:nvPr/>
              </p:nvSpPr>
              <p:spPr>
                <a:xfrm rot="10800000">
                  <a:off x="2699790" y="1811194"/>
                  <a:ext cx="1171792" cy="3778046"/>
                </a:xfrm>
                <a:prstGeom prst="cube">
                  <a:avLst>
                    <a:gd name="adj" fmla="val 80475"/>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直方体 36"/>
                <p:cNvSpPr/>
                <p:nvPr/>
              </p:nvSpPr>
              <p:spPr>
                <a:xfrm>
                  <a:off x="2699792" y="1811194"/>
                  <a:ext cx="1171792" cy="3778046"/>
                </a:xfrm>
                <a:prstGeom prst="cube">
                  <a:avLst>
                    <a:gd name="adj" fmla="val 80133"/>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40" name="グループ化 39"/>
          <p:cNvGrpSpPr/>
          <p:nvPr/>
        </p:nvGrpSpPr>
        <p:grpSpPr>
          <a:xfrm>
            <a:off x="4954836" y="6021288"/>
            <a:ext cx="1767409" cy="458907"/>
            <a:chOff x="4954836" y="6021288"/>
            <a:chExt cx="1767409" cy="458907"/>
          </a:xfrm>
        </p:grpSpPr>
        <mc:AlternateContent xmlns:mc="http://schemas.openxmlformats.org/markup-compatibility/2006" xmlns:a14="http://schemas.microsoft.com/office/drawing/2010/main">
          <mc:Choice Requires="a14">
            <p:sp>
              <p:nvSpPr>
                <p:cNvPr id="41" name="テキスト ボックス 40"/>
                <p:cNvSpPr txBox="1"/>
                <p:nvPr/>
              </p:nvSpPr>
              <p:spPr>
                <a:xfrm>
                  <a:off x="5558208" y="6110863"/>
                  <a:ext cx="1164037" cy="369332"/>
                </a:xfrm>
                <a:prstGeom prst="rect">
                  <a:avLst/>
                </a:prstGeom>
                <a:noFill/>
                <a:effectLst/>
              </p:spPr>
              <p:txBody>
                <a:bodyPr wrap="none" rtlCol="0" anchor="ctr" anchorCtr="0">
                  <a:spAutoFit/>
                </a:bodyPr>
                <a:lstStyle/>
                <a:p>
                  <a14:m>
                    <m:oMath xmlns:m="http://schemas.openxmlformats.org/officeDocument/2006/math">
                      <m:r>
                        <a:rPr lang="en-US" altLang="ja-JP" i="1" dirty="0" smtClean="0">
                          <a:solidFill>
                            <a:schemeClr val="tx1"/>
                          </a:solidFill>
                          <a:effectLst>
                            <a:glow rad="228600">
                              <a:schemeClr val="bg1"/>
                            </a:glow>
                          </a:effectLst>
                          <a:latin typeface="Cambria Math"/>
                          <a:ea typeface="Cambria Math" panose="02040503050406030204" pitchFamily="18" charset="0"/>
                        </a:rPr>
                        <m:t>𝐿</m:t>
                      </m:r>
                      <m:r>
                        <a:rPr lang="en-US" altLang="ja-JP" i="1" dirty="0" smtClean="0">
                          <a:solidFill>
                            <a:schemeClr val="tx1"/>
                          </a:solidFill>
                          <a:effectLst>
                            <a:glow rad="228600">
                              <a:schemeClr val="bg1"/>
                            </a:glow>
                          </a:effectLst>
                          <a:latin typeface="Cambria Math"/>
                          <a:ea typeface="Cambria Math" panose="02040503050406030204" pitchFamily="18" charset="0"/>
                        </a:rPr>
                        <m:t>=1</m:t>
                      </m:r>
                    </m:oMath>
                  </a14:m>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0cm</a:t>
                  </a:r>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5558208" y="6110863"/>
                  <a:ext cx="1164037" cy="369332"/>
                </a:xfrm>
                <a:prstGeom prst="rect">
                  <a:avLst/>
                </a:prstGeom>
                <a:blipFill rotWithShape="1">
                  <a:blip r:embed="rId14"/>
                  <a:stretch>
                    <a:fillRect l="-6806" t="-32787" r="-12042" b="-47541"/>
                  </a:stretch>
                </a:blipFill>
                <a:effectLst/>
              </p:spPr>
              <p:txBody>
                <a:bodyPr/>
                <a:lstStyle/>
                <a:p>
                  <a:r>
                    <a:rPr lang="ja-JP" altLang="en-US">
                      <a:noFill/>
                    </a:rPr>
                    <a:t> </a:t>
                  </a:r>
                </a:p>
              </p:txBody>
            </p:sp>
          </mc:Fallback>
        </mc:AlternateContent>
        <p:sp>
          <p:nvSpPr>
            <p:cNvPr id="42" name="フリーフォーム 41"/>
            <p:cNvSpPr/>
            <p:nvPr/>
          </p:nvSpPr>
          <p:spPr>
            <a:xfrm>
              <a:off x="4954836" y="6021288"/>
              <a:ext cx="815248" cy="0"/>
            </a:xfrm>
            <a:custGeom>
              <a:avLst/>
              <a:gdLst>
                <a:gd name="connsiteX0" fmla="*/ 363557 w 815248"/>
                <a:gd name="connsiteY0" fmla="*/ 2754 h 5508"/>
                <a:gd name="connsiteX1" fmla="*/ 0 w 815248"/>
                <a:gd name="connsiteY1" fmla="*/ 0 h 5508"/>
                <a:gd name="connsiteX2" fmla="*/ 815248 w 815248"/>
                <a:gd name="connsiteY2" fmla="*/ 5508 h 5508"/>
                <a:gd name="connsiteX3" fmla="*/ 476480 w 815248"/>
                <a:gd name="connsiteY3" fmla="*/ 0 h 5508"/>
              </a:gdLst>
              <a:ahLst/>
              <a:cxnLst>
                <a:cxn ang="0">
                  <a:pos x="connsiteX0" y="connsiteY0"/>
                </a:cxn>
                <a:cxn ang="0">
                  <a:pos x="connsiteX1" y="connsiteY1"/>
                </a:cxn>
                <a:cxn ang="0">
                  <a:pos x="connsiteX2" y="connsiteY2"/>
                </a:cxn>
                <a:cxn ang="0">
                  <a:pos x="connsiteX3" y="connsiteY3"/>
                </a:cxn>
              </a:cxnLst>
              <a:rect l="l" t="t" r="r" b="b"/>
              <a:pathLst>
                <a:path w="815248" h="5508">
                  <a:moveTo>
                    <a:pt x="363557" y="2754"/>
                  </a:moveTo>
                  <a:lnTo>
                    <a:pt x="0" y="0"/>
                  </a:lnTo>
                  <a:lnTo>
                    <a:pt x="815248" y="5508"/>
                  </a:lnTo>
                  <a:lnTo>
                    <a:pt x="476480" y="0"/>
                  </a:lnTo>
                </a:path>
              </a:pathLst>
            </a:cu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3" name="グループ化 42"/>
          <p:cNvGrpSpPr/>
          <p:nvPr/>
        </p:nvGrpSpPr>
        <p:grpSpPr>
          <a:xfrm>
            <a:off x="5320240" y="3933056"/>
            <a:ext cx="1409813" cy="369332"/>
            <a:chOff x="5320240" y="3933056"/>
            <a:chExt cx="1409813" cy="369332"/>
          </a:xfrm>
        </p:grpSpPr>
        <mc:AlternateContent xmlns:mc="http://schemas.openxmlformats.org/markup-compatibility/2006" xmlns:a14="http://schemas.microsoft.com/office/drawing/2010/main">
          <mc:Choice Requires="a14">
            <p:sp>
              <p:nvSpPr>
                <p:cNvPr id="44" name="テキスト ボックス 43"/>
                <p:cNvSpPr txBox="1"/>
                <p:nvPr/>
              </p:nvSpPr>
              <p:spPr>
                <a:xfrm>
                  <a:off x="5601760" y="3933056"/>
                  <a:ext cx="745797" cy="369332"/>
                </a:xfrm>
                <a:prstGeom prst="rect">
                  <a:avLst/>
                </a:prstGeom>
                <a:noFill/>
                <a:effectLst/>
              </p:spPr>
              <p:txBody>
                <a:bodyPr wrap="none" rtlCol="0" anchor="ctr" anchorCtr="0">
                  <a:spAutoFit/>
                </a:bodyPr>
                <a:lstStyle/>
                <a:p>
                  <a14:m>
                    <m:oMath xmlns:m="http://schemas.openxmlformats.org/officeDocument/2006/math">
                      <m:r>
                        <a:rPr lang="en-US" altLang="ja-JP" i="1" dirty="0" smtClean="0">
                          <a:solidFill>
                            <a:schemeClr val="tx1"/>
                          </a:solidFill>
                          <a:effectLst>
                            <a:glow rad="228600">
                              <a:schemeClr val="bg1"/>
                            </a:glow>
                          </a:effectLst>
                          <a:latin typeface="Cambria Math"/>
                          <a:ea typeface="Cambria Math" panose="02040503050406030204" pitchFamily="18" charset="0"/>
                        </a:rPr>
                        <m:t>𝐿</m:t>
                      </m:r>
                      <m:r>
                        <a:rPr lang="en-US" altLang="ja-JP" i="1" dirty="0" smtClean="0">
                          <a:solidFill>
                            <a:schemeClr val="tx1"/>
                          </a:solidFill>
                          <a:effectLst>
                            <a:glow rad="228600">
                              <a:schemeClr val="bg1"/>
                            </a:glow>
                          </a:effectLst>
                          <a:latin typeface="Cambria Math"/>
                          <a:ea typeface="Cambria Math" panose="02040503050406030204" pitchFamily="18" charset="0"/>
                        </a:rPr>
                        <m:t>=1</m:t>
                      </m:r>
                    </m:oMath>
                  </a14:m>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601760" y="3933056"/>
                  <a:ext cx="745797" cy="369332"/>
                </a:xfrm>
                <a:prstGeom prst="rect">
                  <a:avLst/>
                </a:prstGeom>
                <a:blipFill rotWithShape="1">
                  <a:blip r:embed="rId15"/>
                  <a:stretch>
                    <a:fillRect l="-10656" t="-32787" r="-44262" b="-47541"/>
                  </a:stretch>
                </a:blipFill>
                <a:effectLst/>
              </p:spPr>
              <p:txBody>
                <a:bodyPr/>
                <a:lstStyle/>
                <a:p>
                  <a:r>
                    <a:rPr lang="ja-JP" altLang="en-US">
                      <a:noFill/>
                    </a:rPr>
                    <a:t> </a:t>
                  </a:r>
                </a:p>
              </p:txBody>
            </p:sp>
          </mc:Fallback>
        </mc:AlternateContent>
        <p:sp>
          <p:nvSpPr>
            <p:cNvPr id="45" name="フリーフォーム 44"/>
            <p:cNvSpPr/>
            <p:nvPr/>
          </p:nvSpPr>
          <p:spPr>
            <a:xfrm>
              <a:off x="5320240" y="3933056"/>
              <a:ext cx="1409813" cy="0"/>
            </a:xfrm>
            <a:custGeom>
              <a:avLst/>
              <a:gdLst>
                <a:gd name="connsiteX0" fmla="*/ 0 w 1407560"/>
                <a:gd name="connsiteY0" fmla="*/ 0 h 10274"/>
                <a:gd name="connsiteX1" fmla="*/ 1407560 w 1407560"/>
                <a:gd name="connsiteY1" fmla="*/ 10274 h 10274"/>
                <a:gd name="connsiteX2" fmla="*/ 1407560 w 1407560"/>
                <a:gd name="connsiteY2" fmla="*/ 10274 h 10274"/>
                <a:gd name="connsiteX0" fmla="*/ 0 w 1512442"/>
                <a:gd name="connsiteY0" fmla="*/ 0 h 0"/>
                <a:gd name="connsiteX1" fmla="*/ 1407560 w 1512442"/>
                <a:gd name="connsiteY1" fmla="*/ 10274 h 0"/>
                <a:gd name="connsiteX2" fmla="*/ 1409941 w 1512442"/>
                <a:gd name="connsiteY2" fmla="*/ -2381 h 0"/>
                <a:gd name="connsiteX0" fmla="*/ 0 w 10770"/>
                <a:gd name="connsiteY0" fmla="*/ 0 h 0"/>
                <a:gd name="connsiteX1" fmla="*/ 9307 w 10770"/>
                <a:gd name="connsiteY1" fmla="*/ 102740000 h 0"/>
                <a:gd name="connsiteX2" fmla="*/ 10770 w 10770"/>
                <a:gd name="connsiteY2" fmla="*/ 0 h 0"/>
                <a:gd name="connsiteX0" fmla="*/ 0 w 10000"/>
                <a:gd name="connsiteY0" fmla="*/ 0 h 0"/>
                <a:gd name="connsiteX1" fmla="*/ 10000 w 10000"/>
                <a:gd name="connsiteY1" fmla="*/ 0 h 0"/>
                <a:gd name="connsiteX0" fmla="*/ 0 w 8655"/>
                <a:gd name="connsiteY0" fmla="*/ 0 h 0"/>
                <a:gd name="connsiteX1" fmla="*/ 8655 w 8655"/>
                <a:gd name="connsiteY1" fmla="*/ 2382 h 0"/>
              </a:gdLst>
              <a:ahLst/>
              <a:cxnLst>
                <a:cxn ang="0">
                  <a:pos x="connsiteX0" y="connsiteY0"/>
                </a:cxn>
                <a:cxn ang="0">
                  <a:pos x="connsiteX1" y="connsiteY1"/>
                </a:cxn>
              </a:cxnLst>
              <a:rect l="l" t="t" r="r" b="b"/>
              <a:pathLst>
                <a:path w="8655">
                  <a:moveTo>
                    <a:pt x="0" y="0"/>
                  </a:moveTo>
                  <a:lnTo>
                    <a:pt x="8655" y="2382"/>
                  </a:lnTo>
                </a:path>
              </a:pathLst>
            </a:cu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8421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実験の紹介</a:t>
            </a:r>
          </a:p>
        </p:txBody>
      </p:sp>
      <p:sp>
        <p:nvSpPr>
          <p:cNvPr id="3" name="テキスト プレースホルダー 2"/>
          <p:cNvSpPr>
            <a:spLocks noGrp="1"/>
          </p:cNvSpPr>
          <p:nvPr>
            <p:ph type="body" sz="quarter" idx="13"/>
          </p:nvPr>
        </p:nvSpPr>
        <p:spPr/>
        <p:txBody>
          <a:bodyPr/>
          <a:lstStyle/>
          <a:p>
            <a:r>
              <a:rPr kumimoji="1" lang="ja-JP" altLang="en-US" dirty="0"/>
              <a:t>計算</a:t>
            </a:r>
          </a:p>
        </p:txBody>
      </p:sp>
      <p:sp>
        <p:nvSpPr>
          <p:cNvPr id="7" name="Rectangle 1"/>
          <p:cNvSpPr>
            <a:spLocks noChangeArrowheads="1"/>
          </p:cNvSpPr>
          <p:nvPr/>
        </p:nvSpPr>
        <p:spPr bwMode="auto">
          <a:xfrm>
            <a:off x="251520" y="6272445"/>
            <a:ext cx="4896544" cy="553998"/>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09</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5</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bg1">
                    <a:lumMod val="50000"/>
                  </a:schemeClr>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ja-JP" altLang="ja-JP" sz="900" dirty="0">
                <a:solidFill>
                  <a:srgbClr val="333333"/>
                </a:solidFill>
                <a:latin typeface="+mn-ea"/>
                <a:cs typeface="メイリオ" pitchFamily="50" charset="-128"/>
              </a:rPr>
              <a:t>空気の</a:t>
            </a:r>
            <a:r>
              <a:rPr lang="ja-JP" altLang="en-US" sz="900" dirty="0">
                <a:solidFill>
                  <a:srgbClr val="333333"/>
                </a:solidFill>
                <a:latin typeface="+mn-ea"/>
                <a:cs typeface="メイリオ" pitchFamily="50" charset="-128"/>
              </a:rPr>
              <a:t>質量密度</a:t>
            </a:r>
            <a:r>
              <a:rPr lang="en-US" altLang="ja-JP" sz="900" dirty="0"/>
              <a:t> </a:t>
            </a:r>
            <a:r>
              <a:rPr lang="ja-JP" altLang="en-US" sz="900" dirty="0"/>
              <a:t>　</a:t>
            </a:r>
            <a:r>
              <a:rPr lang="en-US" altLang="ja-JP" sz="900" dirty="0">
                <a:hlinkClick r:id="rId2"/>
              </a:rPr>
              <a:t> 『</a:t>
            </a:r>
            <a:r>
              <a:rPr lang="ja-JP" altLang="en-US" sz="900" dirty="0">
                <a:hlinkClick r:id="rId2"/>
              </a:rPr>
              <a:t>空気</a:t>
            </a:r>
            <a:r>
              <a:rPr lang="en-US" altLang="ja-JP" sz="900" dirty="0">
                <a:hlinkClick r:id="rId2"/>
              </a:rPr>
              <a:t>』</a:t>
            </a:r>
            <a:r>
              <a:rPr lang="ja-JP" altLang="en-US" sz="900" dirty="0">
                <a:hlinkClick r:id="rId2"/>
              </a:rPr>
              <a:t> </a:t>
            </a:r>
            <a:r>
              <a:rPr lang="en-US" altLang="ja-JP" sz="900" dirty="0">
                <a:hlinkClick r:id="rId2"/>
              </a:rPr>
              <a:t>- </a:t>
            </a:r>
            <a:r>
              <a:rPr lang="en-US" altLang="ja-JP" sz="900" dirty="0">
                <a:hlinkClick r:id="rId3"/>
              </a:rPr>
              <a:t>Yahoo!</a:t>
            </a:r>
            <a:r>
              <a:rPr lang="ja-JP" altLang="en-US" sz="900" dirty="0">
                <a:hlinkClick r:id="rId3"/>
              </a:rPr>
              <a:t>辞書</a:t>
            </a:r>
            <a:r>
              <a:rPr lang="ja-JP" altLang="en-US" sz="900" dirty="0"/>
              <a:t>　　日本大百科全書</a:t>
            </a:r>
            <a:r>
              <a:rPr lang="en-US" altLang="ja-JP" sz="900" dirty="0"/>
              <a:t>(</a:t>
            </a:r>
            <a:r>
              <a:rPr lang="ja-JP" altLang="en-US" sz="900" dirty="0"/>
              <a:t>ニッポニカ</a:t>
            </a:r>
            <a:r>
              <a:rPr lang="en-US" altLang="ja-JP" sz="900" dirty="0"/>
              <a:t>)</a:t>
            </a:r>
            <a:r>
              <a:rPr lang="ja-JP" altLang="en-US" sz="900" dirty="0"/>
              <a:t>の解説より</a:t>
            </a:r>
            <a:endParaRPr lang="en-US" altLang="ja-JP" sz="900" dirty="0"/>
          </a:p>
        </p:txBody>
      </p:sp>
      <p:grpSp>
        <p:nvGrpSpPr>
          <p:cNvPr id="11" name="グループ化 10"/>
          <p:cNvGrpSpPr/>
          <p:nvPr/>
        </p:nvGrpSpPr>
        <p:grpSpPr>
          <a:xfrm>
            <a:off x="971600" y="764702"/>
            <a:ext cx="5976664" cy="646331"/>
            <a:chOff x="1115616" y="764704"/>
            <a:chExt cx="5976664" cy="646331"/>
          </a:xfrm>
        </p:grpSpPr>
        <mc:AlternateContent xmlns:mc="http://schemas.openxmlformats.org/markup-compatibility/2006" xmlns:a14="http://schemas.microsoft.com/office/drawing/2010/main">
          <mc:Choice Requires="a14">
            <p:sp>
              <p:nvSpPr>
                <p:cNvPr id="4" name="テキスト ボックス 3"/>
                <p:cNvSpPr txBox="1"/>
                <p:nvPr/>
              </p:nvSpPr>
              <p:spPr>
                <a:xfrm>
                  <a:off x="1115616" y="764704"/>
                  <a:ext cx="5976664" cy="646331"/>
                </a:xfrm>
                <a:prstGeom prst="rect">
                  <a:avLst/>
                </a:prstGeom>
                <a:noFill/>
              </p:spPr>
              <p:txBody>
                <a:bodyPr wrap="square" rtlCol="0">
                  <a:spAutoFit/>
                </a:bodyPr>
                <a:lstStyle/>
                <a:p>
                  <a:r>
                    <a:rPr lang="en-US" altLang="ja-JP" dirty="0">
                      <a:latin typeface="Cambria Math" panose="02040503050406030204" pitchFamily="18" charset="0"/>
                      <a:ea typeface="Cambria Math" panose="02040503050406030204" pitchFamily="18" charset="0"/>
                    </a:rPr>
                    <a:t>0℃ 1</a:t>
                  </a:r>
                  <a:r>
                    <a:rPr lang="ja-JP" altLang="en-US" dirty="0"/>
                    <a:t>気圧の空気の質量密度</a:t>
                  </a:r>
                  <a:r>
                    <a:rPr kumimoji="1" lang="ja-JP" altLang="en-US" dirty="0"/>
                    <a:t>　：　</a:t>
                  </a:r>
                  <a14:m>
                    <m:oMath xmlns:m="http://schemas.openxmlformats.org/officeDocument/2006/math">
                      <m:sSub>
                        <m:sSubPr>
                          <m:ctrlPr>
                            <a:rPr lang="en-US" altLang="ja-JP" i="1">
                              <a:solidFill>
                                <a:prstClr val="black"/>
                              </a:solidFill>
                              <a:latin typeface="Cambria Math" panose="02040503050406030204" pitchFamily="18" charset="0"/>
                            </a:rPr>
                          </m:ctrlPr>
                        </m:sSubPr>
                        <m:e>
                          <m:r>
                            <a:rPr lang="ja-JP" altLang="en-US" i="1">
                              <a:solidFill>
                                <a:prstClr val="black"/>
                              </a:solidFill>
                              <a:latin typeface="Cambria Math"/>
                            </a:rPr>
                            <m:t>𝜌</m:t>
                          </m:r>
                        </m:e>
                        <m:sub>
                          <m:r>
                            <a:rPr lang="en-US" altLang="ja-JP" i="1">
                              <a:solidFill>
                                <a:prstClr val="black"/>
                              </a:solidFill>
                              <a:latin typeface="Cambria Math"/>
                            </a:rPr>
                            <m:t>0</m:t>
                          </m:r>
                        </m:sub>
                      </m:sSub>
                      <m:r>
                        <a:rPr lang="en-US" altLang="ja-JP" b="0" i="1" smtClean="0">
                          <a:solidFill>
                            <a:prstClr val="black"/>
                          </a:solidFill>
                          <a:latin typeface="Cambria Math"/>
                        </a:rPr>
                        <m:t>=1.293</m:t>
                      </m:r>
                      <m:r>
                        <a:rPr lang="en-US" altLang="ja-JP" b="0" i="0" smtClean="0">
                          <a:solidFill>
                            <a:prstClr val="black"/>
                          </a:solidFill>
                          <a:latin typeface="Cambria Math"/>
                        </a:rPr>
                        <m:t> </m:t>
                      </m:r>
                      <m:r>
                        <a:rPr lang="en-US" altLang="ja-JP" i="1">
                          <a:latin typeface="Cambria Math"/>
                        </a:rPr>
                        <m:t>[</m:t>
                      </m:r>
                      <m:r>
                        <m:rPr>
                          <m:sty m:val="p"/>
                        </m:rPr>
                        <a:rPr lang="en-US" altLang="ja-JP">
                          <a:latin typeface="Cambria Math"/>
                        </a:rPr>
                        <m:t>kg</m:t>
                      </m:r>
                      <m:r>
                        <a:rPr lang="en-US" altLang="ja-JP">
                          <a:latin typeface="Cambria Math"/>
                        </a:rPr>
                        <m:t> </m:t>
                      </m:r>
                      <m:sSup>
                        <m:sSupPr>
                          <m:ctrlPr>
                            <a:rPr lang="en-US" altLang="ja-JP" i="1">
                              <a:latin typeface="Cambria Math" panose="02040503050406030204" pitchFamily="18" charset="0"/>
                            </a:rPr>
                          </m:ctrlPr>
                        </m:sSupPr>
                        <m:e>
                          <m:r>
                            <m:rPr>
                              <m:sty m:val="p"/>
                            </m:rPr>
                            <a:rPr lang="en-US" altLang="ja-JP">
                              <a:latin typeface="Cambria Math"/>
                            </a:rPr>
                            <m:t>m</m:t>
                          </m:r>
                        </m:e>
                        <m:sup>
                          <m:r>
                            <a:rPr lang="en-US" altLang="ja-JP">
                              <a:latin typeface="Cambria Math"/>
                            </a:rPr>
                            <m:t>−3</m:t>
                          </m:r>
                        </m:sup>
                      </m:sSup>
                      <m:r>
                        <a:rPr lang="en-US" altLang="ja-JP" i="1">
                          <a:latin typeface="Cambria Math"/>
                        </a:rPr>
                        <m:t>]</m:t>
                      </m:r>
                    </m:oMath>
                  </a14:m>
                  <a:endParaRPr kumimoji="1" lang="en-US" altLang="ja-JP" dirty="0">
                    <a:latin typeface="Cambria Math" panose="02040503050406030204" pitchFamily="18" charset="0"/>
                    <a:ea typeface="Cambria Math" panose="02040503050406030204" pitchFamily="18" charset="0"/>
                  </a:endParaRPr>
                </a:p>
                <a:p>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115616" y="764704"/>
                  <a:ext cx="5976664" cy="646331"/>
                </a:xfrm>
                <a:prstGeom prst="rect">
                  <a:avLst/>
                </a:prstGeom>
                <a:blipFill rotWithShape="1">
                  <a:blip r:embed="rId4"/>
                  <a:stretch>
                    <a:fillRect l="-815" t="-6604"/>
                  </a:stretch>
                </a:blipFill>
              </p:spPr>
              <p:txBody>
                <a:bodyPr/>
                <a:lstStyle/>
                <a:p>
                  <a:r>
                    <a:rPr lang="ja-JP" altLang="en-US">
                      <a:noFill/>
                    </a:rPr>
                    <a:t> </a:t>
                  </a:r>
                </a:p>
              </p:txBody>
            </p:sp>
          </mc:Fallback>
        </mc:AlternateContent>
        <p:sp>
          <p:nvSpPr>
            <p:cNvPr id="12" name="角丸四角形 11"/>
            <p:cNvSpPr/>
            <p:nvPr/>
          </p:nvSpPr>
          <p:spPr>
            <a:xfrm>
              <a:off x="1187624" y="764704"/>
              <a:ext cx="2844000" cy="346682"/>
            </a:xfrm>
            <a:prstGeom prst="roundRect">
              <a:avLst/>
            </a:prstGeom>
            <a:gradFill>
              <a:gsLst>
                <a:gs pos="0">
                  <a:schemeClr val="accent6">
                    <a:lumMod val="40000"/>
                    <a:lumOff val="60000"/>
                  </a:schemeClr>
                </a:gs>
                <a:gs pos="23000">
                  <a:schemeClr val="accent6">
                    <a:lumMod val="20000"/>
                    <a:lumOff val="80000"/>
                    <a:alpha val="20000"/>
                  </a:schemeClr>
                </a:gs>
                <a:gs pos="14000">
                  <a:schemeClr val="bg1"/>
                </a:gs>
                <a:gs pos="76000">
                  <a:schemeClr val="accent6">
                    <a:lumMod val="20000"/>
                    <a:lumOff val="80000"/>
                    <a:alpha val="20000"/>
                  </a:schemeClr>
                </a:gs>
                <a:gs pos="100000">
                  <a:schemeClr val="accent6">
                    <a:lumMod val="60000"/>
                    <a:lumOff val="40000"/>
                  </a:schemeClr>
                </a:gs>
              </a:gsLst>
              <a:lin ang="5400000" scaled="0"/>
            </a:gra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5" name="グループ化 4"/>
          <p:cNvGrpSpPr/>
          <p:nvPr/>
        </p:nvGrpSpPr>
        <p:grpSpPr>
          <a:xfrm>
            <a:off x="971600" y="3992206"/>
            <a:ext cx="5250155" cy="2029082"/>
            <a:chOff x="1115616" y="3860506"/>
            <a:chExt cx="5250155" cy="2029082"/>
          </a:xfrm>
        </p:grpSpPr>
        <mc:AlternateContent xmlns:mc="http://schemas.openxmlformats.org/markup-compatibility/2006" xmlns:a14="http://schemas.microsoft.com/office/drawing/2010/main">
          <mc:Choice Requires="a14">
            <p:sp>
              <p:nvSpPr>
                <p:cNvPr id="8" name="正方形/長方形 7"/>
                <p:cNvSpPr/>
                <p:nvPr/>
              </p:nvSpPr>
              <p:spPr>
                <a:xfrm>
                  <a:off x="1115616" y="3860506"/>
                  <a:ext cx="5250155" cy="202908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0℃ 1</a:t>
                  </a:r>
                  <a:r>
                    <a:rPr lang="ja-JP" altLang="en-US" dirty="0"/>
                    <a:t>気圧の空気の質量密度から反比例の式で計算</a:t>
                  </a:r>
                  <a:endParaRPr lang="en-US" altLang="ja-JP" dirty="0"/>
                </a:p>
                <a:p>
                  <a:endParaRPr lang="en-US" altLang="ja-JP" dirty="0"/>
                </a:p>
                <a:p>
                  <a:pPr/>
                  <a14:m>
                    <m:oMathPara xmlns:m="http://schemas.openxmlformats.org/officeDocument/2006/math">
                      <m:oMathParaPr>
                        <m:jc m:val="left"/>
                      </m:oMathParaPr>
                      <m:oMath xmlns:m="http://schemas.openxmlformats.org/officeDocument/2006/math">
                        <m:r>
                          <a:rPr lang="ja-JP" altLang="en-US" b="0" i="1" smtClean="0">
                            <a:latin typeface="Cambria Math"/>
                          </a:rPr>
                          <m:t>　　　　</m:t>
                        </m:r>
                        <m:r>
                          <a:rPr lang="ja-JP" altLang="en-US" i="1" smtClean="0">
                            <a:latin typeface="Cambria Math"/>
                          </a:rPr>
                          <m:t>𝜌</m:t>
                        </m:r>
                        <m:r>
                          <a:rPr lang="en-US" altLang="ja-JP" b="0" i="1" smtClean="0">
                            <a:latin typeface="Cambria Math"/>
                          </a:rPr>
                          <m:t>=</m:t>
                        </m:r>
                        <m:f>
                          <m:fPr>
                            <m:ctrlPr>
                              <a:rPr lang="en-US" altLang="ja-JP" b="0" i="1" smtClean="0">
                                <a:latin typeface="Cambria Math" panose="02040503050406030204" pitchFamily="18" charset="0"/>
                              </a:rPr>
                            </m:ctrlPr>
                          </m:fPr>
                          <m:num>
                            <m:r>
                              <a:rPr lang="en-US" altLang="ja-JP" i="1" dirty="0">
                                <a:latin typeface="Cambria Math"/>
                              </a:rPr>
                              <m:t>1.</m:t>
                            </m:r>
                            <m:r>
                              <a:rPr lang="en-US" altLang="ja-JP" i="1" dirty="0" smtClean="0">
                                <a:latin typeface="Cambria Math"/>
                              </a:rPr>
                              <m:t>293</m:t>
                            </m:r>
                            <m:r>
                              <a:rPr lang="en-US" altLang="ja-JP" i="1" dirty="0">
                                <a:latin typeface="Cambria Math"/>
                                <a:ea typeface="Cambria Math"/>
                              </a:rPr>
                              <m:t>×</m:t>
                            </m:r>
                            <m:r>
                              <a:rPr lang="en-US" altLang="ja-JP" b="0" i="1" dirty="0" smtClean="0">
                                <a:latin typeface="Cambria Math"/>
                                <a:ea typeface="Cambria Math"/>
                              </a:rPr>
                              <m:t>273.15</m:t>
                            </m:r>
                          </m:num>
                          <m:den>
                            <m:r>
                              <a:rPr lang="en-US" altLang="ja-JP" b="0" i="1" smtClean="0">
                                <a:latin typeface="Cambria Math"/>
                              </a:rPr>
                              <m:t>273.15+</m:t>
                            </m:r>
                            <m:r>
                              <a:rPr lang="en-US" altLang="ja-JP" b="0" i="1" smtClean="0">
                                <a:latin typeface="Cambria Math"/>
                              </a:rPr>
                              <m:t>𝑡</m:t>
                            </m:r>
                          </m:den>
                        </m:f>
                      </m:oMath>
                    </m:oMathPara>
                  </a14:m>
                  <a:endParaRPr lang="en-US" altLang="ja-JP" b="0" i="1" dirty="0">
                    <a:latin typeface="Cambria Math"/>
                  </a:endParaRPr>
                </a:p>
                <a:p>
                  <a:endParaRPr lang="en-US" altLang="ja-JP" b="0" i="1" dirty="0">
                    <a:latin typeface="Cambria Math"/>
                  </a:endParaRPr>
                </a:p>
                <a:p>
                  <a:pPr/>
                  <a14:m>
                    <m:oMathPara xmlns:m="http://schemas.openxmlformats.org/officeDocument/2006/math">
                      <m:oMathParaPr>
                        <m:jc m:val="left"/>
                      </m:oMathParaPr>
                      <m:oMath xmlns:m="http://schemas.openxmlformats.org/officeDocument/2006/math">
                        <m:r>
                          <a:rPr lang="ja-JP" altLang="en-US" b="0" i="1" smtClean="0">
                            <a:latin typeface="Cambria Math"/>
                          </a:rPr>
                          <m:t>　　　　　</m:t>
                        </m:r>
                        <m:r>
                          <a:rPr lang="en-US" altLang="ja-JP" b="0" i="0" smtClean="0">
                            <a:latin typeface="Cambria Math"/>
                          </a:rPr>
                          <m:t>=</m:t>
                        </m:r>
                        <m:f>
                          <m:fPr>
                            <m:ctrlPr>
                              <a:rPr lang="en-US" altLang="ja-JP" b="0" i="1" smtClean="0">
                                <a:latin typeface="Cambria Math" panose="02040503050406030204" pitchFamily="18" charset="0"/>
                              </a:rPr>
                            </m:ctrlPr>
                          </m:fPr>
                          <m:num>
                            <m:r>
                              <a:rPr lang="en-US" altLang="ja-JP" b="0" i="1" smtClean="0">
                                <a:latin typeface="Cambria Math"/>
                              </a:rPr>
                              <m:t>353.18</m:t>
                            </m:r>
                          </m:num>
                          <m:den>
                            <m:r>
                              <a:rPr lang="en-US" altLang="ja-JP" i="1" dirty="0">
                                <a:latin typeface="Cambria Math"/>
                                <a:ea typeface="Cambria Math"/>
                              </a:rPr>
                              <m:t>(</m:t>
                            </m:r>
                            <m:r>
                              <a:rPr lang="en-US" altLang="ja-JP" i="1">
                                <a:latin typeface="Cambria Math"/>
                              </a:rPr>
                              <m:t>273.15+</m:t>
                            </m:r>
                            <m:r>
                              <a:rPr lang="en-US" altLang="ja-JP" b="0" i="1" smtClean="0">
                                <a:latin typeface="Cambria Math"/>
                              </a:rPr>
                              <m:t>𝑡</m:t>
                            </m:r>
                            <m:r>
                              <a:rPr lang="en-US" altLang="ja-JP" i="1">
                                <a:latin typeface="Cambria Math"/>
                              </a:rPr>
                              <m:t>)</m:t>
                            </m:r>
                          </m:den>
                        </m:f>
                        <m:r>
                          <a:rPr lang="en-US" altLang="ja-JP" b="0" i="1" smtClean="0">
                            <a:latin typeface="Cambria Math"/>
                          </a:rPr>
                          <m:t> [</m:t>
                        </m:r>
                        <m:r>
                          <m:rPr>
                            <m:sty m:val="p"/>
                          </m:rPr>
                          <a:rPr lang="en-US" altLang="ja-JP" b="0" i="0" smtClean="0">
                            <a:latin typeface="Cambria Math"/>
                          </a:rPr>
                          <m:t>kg</m:t>
                        </m:r>
                        <m:r>
                          <a:rPr lang="en-US" altLang="ja-JP" b="0" i="0" smtClean="0">
                            <a:latin typeface="Cambria Math"/>
                          </a:rPr>
                          <m:t> </m:t>
                        </m:r>
                        <m:sSup>
                          <m:sSupPr>
                            <m:ctrlPr>
                              <a:rPr lang="en-US" altLang="ja-JP" b="0" i="1" smtClean="0">
                                <a:latin typeface="Cambria Math" panose="02040503050406030204" pitchFamily="18" charset="0"/>
                              </a:rPr>
                            </m:ctrlPr>
                          </m:sSupPr>
                          <m:e>
                            <m:r>
                              <m:rPr>
                                <m:sty m:val="p"/>
                              </m:rPr>
                              <a:rPr lang="en-US" altLang="ja-JP" b="0" i="0" smtClean="0">
                                <a:latin typeface="Cambria Math"/>
                              </a:rPr>
                              <m:t>m</m:t>
                            </m:r>
                          </m:e>
                          <m:sup>
                            <m:r>
                              <a:rPr lang="en-US" altLang="ja-JP" b="0" i="0" smtClean="0">
                                <a:latin typeface="Cambria Math"/>
                              </a:rPr>
                              <m:t>−3</m:t>
                            </m:r>
                          </m:sup>
                        </m:sSup>
                        <m:r>
                          <a:rPr lang="en-US" altLang="ja-JP" b="0" i="1" smtClean="0">
                            <a:latin typeface="Cambria Math"/>
                          </a:rPr>
                          <m:t>]</m:t>
                        </m:r>
                      </m:oMath>
                    </m:oMathPara>
                  </a14:m>
                  <a:endParaRPr lang="en-US" altLang="ja-JP" b="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1115616" y="3860506"/>
                  <a:ext cx="5250155" cy="2029082"/>
                </a:xfrm>
                <a:prstGeom prst="rect">
                  <a:avLst/>
                </a:prstGeom>
                <a:blipFill rotWithShape="1">
                  <a:blip r:embed="rId5"/>
                  <a:stretch>
                    <a:fillRect l="-928" t="-2402" r="-348"/>
                  </a:stretch>
                </a:blipFill>
              </p:spPr>
              <p:txBody>
                <a:bodyPr/>
                <a:lstStyle/>
                <a:p>
                  <a:r>
                    <a:rPr lang="ja-JP" altLang="en-US">
                      <a:noFill/>
                    </a:rPr>
                    <a:t> </a:t>
                  </a:r>
                </a:p>
              </p:txBody>
            </p:sp>
          </mc:Fallback>
        </mc:AlternateContent>
        <p:sp>
          <p:nvSpPr>
            <p:cNvPr id="16" name="角丸四角形 15"/>
            <p:cNvSpPr/>
            <p:nvPr/>
          </p:nvSpPr>
          <p:spPr>
            <a:xfrm>
              <a:off x="1187624" y="3886697"/>
              <a:ext cx="2844000" cy="346682"/>
            </a:xfrm>
            <a:prstGeom prst="roundRect">
              <a:avLst/>
            </a:prstGeom>
            <a:gradFill>
              <a:gsLst>
                <a:gs pos="0">
                  <a:schemeClr val="accent6">
                    <a:lumMod val="40000"/>
                    <a:lumOff val="60000"/>
                  </a:schemeClr>
                </a:gs>
                <a:gs pos="23000">
                  <a:schemeClr val="accent6">
                    <a:lumMod val="20000"/>
                    <a:lumOff val="80000"/>
                    <a:alpha val="20000"/>
                  </a:schemeClr>
                </a:gs>
                <a:gs pos="14000">
                  <a:schemeClr val="bg1"/>
                </a:gs>
                <a:gs pos="76000">
                  <a:schemeClr val="accent6">
                    <a:lumMod val="20000"/>
                    <a:lumOff val="80000"/>
                    <a:alpha val="20000"/>
                  </a:schemeClr>
                </a:gs>
                <a:gs pos="100000">
                  <a:schemeClr val="accent6">
                    <a:lumMod val="60000"/>
                    <a:lumOff val="40000"/>
                  </a:schemeClr>
                </a:gs>
              </a:gsLst>
              <a:lin ang="5400000" scaled="0"/>
            </a:gra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0" name="グループ化 9"/>
          <p:cNvGrpSpPr/>
          <p:nvPr/>
        </p:nvGrpSpPr>
        <p:grpSpPr>
          <a:xfrm>
            <a:off x="1547746" y="2014341"/>
            <a:ext cx="4032448" cy="616515"/>
            <a:chOff x="1547664" y="1839374"/>
            <a:chExt cx="4032448" cy="616515"/>
          </a:xfrm>
        </p:grpSpPr>
        <mc:AlternateContent xmlns:mc="http://schemas.openxmlformats.org/markup-compatibility/2006" xmlns:a14="http://schemas.microsoft.com/office/drawing/2010/main">
          <mc:Choice Requires="a14">
            <p:sp>
              <p:nvSpPr>
                <p:cNvPr id="17" name="正方形/長方形 16"/>
                <p:cNvSpPr/>
                <p:nvPr/>
              </p:nvSpPr>
              <p:spPr>
                <a:xfrm>
                  <a:off x="1547664" y="1844824"/>
                  <a:ext cx="1502206" cy="6110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ja-JP" altLang="en-US" i="1" smtClean="0">
                            <a:latin typeface="Cambria Math"/>
                          </a:rPr>
                          <m:t>𝜌</m:t>
                        </m:r>
                        <m:r>
                          <a:rPr lang="en-US" altLang="ja-JP" i="1">
                            <a:latin typeface="Cambria Math"/>
                          </a:rPr>
                          <m:t>=</m:t>
                        </m:r>
                        <m:f>
                          <m:fPr>
                            <m:ctrlPr>
                              <a:rPr lang="en-US" altLang="ja-JP" i="1">
                                <a:latin typeface="Cambria Math" panose="02040503050406030204" pitchFamily="18" charset="0"/>
                              </a:rPr>
                            </m:ctrlPr>
                          </m:fPr>
                          <m:num>
                            <m:r>
                              <a:rPr lang="en-US" altLang="ja-JP" b="0" i="1" smtClean="0">
                                <a:latin typeface="Cambria Math"/>
                              </a:rPr>
                              <m:t>𝑀</m:t>
                            </m:r>
                            <m:r>
                              <a:rPr lang="en-US" altLang="ja-JP" i="1">
                                <a:latin typeface="Cambria Math"/>
                              </a:rPr>
                              <m:t> </m:t>
                            </m:r>
                            <m:r>
                              <a:rPr lang="en-US" altLang="ja-JP" i="1">
                                <a:latin typeface="Cambria Math"/>
                              </a:rPr>
                              <m:t>𝑃</m:t>
                            </m:r>
                          </m:num>
                          <m:den>
                            <m:r>
                              <a:rPr lang="en-US" altLang="ja-JP" i="1">
                                <a:latin typeface="Cambria Math"/>
                              </a:rPr>
                              <m:t>𝑅</m:t>
                            </m:r>
                            <m:r>
                              <a:rPr lang="en-US" altLang="ja-JP" i="1">
                                <a:latin typeface="Cambria Math"/>
                              </a:rPr>
                              <m:t> </m:t>
                            </m:r>
                            <m:r>
                              <a:rPr lang="en-US" altLang="ja-JP" i="1">
                                <a:latin typeface="Cambria Math"/>
                              </a:rPr>
                              <m:t>𝑇</m:t>
                            </m:r>
                          </m:den>
                        </m:f>
                        <m:r>
                          <a:rPr lang="en-US" altLang="ja-JP" i="1" smtClean="0">
                            <a:latin typeface="Cambria Math"/>
                            <a:ea typeface="Cambria Math"/>
                          </a:rPr>
                          <m:t>∝</m:t>
                        </m:r>
                        <m:f>
                          <m:fPr>
                            <m:ctrlPr>
                              <a:rPr lang="en-US" altLang="ja-JP" i="1" smtClean="0">
                                <a:latin typeface="Cambria Math" panose="02040503050406030204" pitchFamily="18" charset="0"/>
                                <a:ea typeface="Cambria Math"/>
                              </a:rPr>
                            </m:ctrlPr>
                          </m:fPr>
                          <m:num>
                            <m:r>
                              <a:rPr lang="en-US" altLang="ja-JP" b="0" i="1" smtClean="0">
                                <a:latin typeface="Cambria Math"/>
                                <a:ea typeface="Cambria Math"/>
                              </a:rPr>
                              <m:t>1</m:t>
                            </m:r>
                          </m:num>
                          <m:den>
                            <m:r>
                              <a:rPr lang="en-US" altLang="ja-JP" b="0" i="1" smtClean="0">
                                <a:latin typeface="Cambria Math"/>
                                <a:ea typeface="Cambria Math"/>
                              </a:rPr>
                              <m:t>𝑇</m:t>
                            </m:r>
                          </m:den>
                        </m:f>
                      </m:oMath>
                    </m:oMathPara>
                  </a14:m>
                  <a:endParaRPr lang="en-US" altLang="ja-JP"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1547664" y="1844824"/>
                  <a:ext cx="1502206" cy="611065"/>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3950883" y="1839374"/>
                  <a:ext cx="1629229"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a:rPr>
                          <m:t>𝜌</m:t>
                        </m:r>
                        <m:r>
                          <a:rPr lang="en-US" altLang="ja-JP" i="1">
                            <a:latin typeface="Cambria Math"/>
                          </a:rPr>
                          <m:t>=</m:t>
                        </m:r>
                        <m:sSub>
                          <m:sSubPr>
                            <m:ctrlPr>
                              <a:rPr lang="en-US" altLang="ja-JP" i="1">
                                <a:latin typeface="Cambria Math" panose="02040503050406030204" pitchFamily="18" charset="0"/>
                              </a:rPr>
                            </m:ctrlPr>
                          </m:sSubPr>
                          <m:e>
                            <m:r>
                              <a:rPr lang="ja-JP" altLang="en-US" i="1">
                                <a:latin typeface="Cambria Math"/>
                              </a:rPr>
                              <m:t>𝜌</m:t>
                            </m:r>
                          </m:e>
                          <m:sub>
                            <m:r>
                              <a:rPr lang="en-US" altLang="ja-JP" i="1">
                                <a:latin typeface="Cambria Math"/>
                              </a:rPr>
                              <m:t>0</m:t>
                            </m:r>
                          </m:sub>
                        </m:sSub>
                        <m:f>
                          <m:fPr>
                            <m:ctrlPr>
                              <a:rPr lang="en-US" altLang="ja-JP" i="1">
                                <a:latin typeface="Cambria Math" panose="02040503050406030204" pitchFamily="18" charset="0"/>
                              </a:rPr>
                            </m:ctrlPr>
                          </m:fPr>
                          <m:num>
                            <m:r>
                              <a:rPr lang="en-US" altLang="ja-JP" i="1">
                                <a:latin typeface="Cambria Math"/>
                              </a:rPr>
                              <m:t>273.15</m:t>
                            </m:r>
                          </m:num>
                          <m:den>
                            <m:r>
                              <a:rPr lang="en-US" altLang="ja-JP" i="1">
                                <a:latin typeface="Cambria Math"/>
                              </a:rPr>
                              <m:t>𝑇</m:t>
                            </m:r>
                          </m:den>
                        </m:f>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3950883" y="1839374"/>
                  <a:ext cx="1629229" cy="616515"/>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3243955" y="2005188"/>
                  <a:ext cx="437427" cy="4507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kumimoji="1" lang="ja-JP" altLang="en-US" i="1" smtClean="0">
                                <a:latin typeface="Cambria Math" panose="02040503050406030204" pitchFamily="18" charset="0"/>
                              </a:rPr>
                            </m:ctrlPr>
                          </m:groupChrPr>
                          <m:e>
                            <m:r>
                              <m:rPr>
                                <m:brk m:alnAt="1"/>
                              </m:rPr>
                              <a:rPr kumimoji="1" lang="en-US" altLang="ja-JP" b="0" i="1" smtClean="0">
                                <a:latin typeface="Cambria Math"/>
                              </a:rPr>
                              <m:t> </m:t>
                            </m:r>
                          </m:e>
                        </m:groupCh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243955" y="2005188"/>
                  <a:ext cx="437427" cy="450701"/>
                </a:xfrm>
                <a:prstGeom prst="rect">
                  <a:avLst/>
                </a:prstGeom>
                <a:blipFill rotWithShape="1">
                  <a:blip r:embed="rId8"/>
                  <a:stretch>
                    <a:fillRect l="-27778" t="-37838" r="-43056" b="-52703"/>
                  </a:stretch>
                </a:blipFill>
              </p:spPr>
              <p:txBody>
                <a:bodyPr/>
                <a:lstStyle/>
                <a:p>
                  <a:r>
                    <a:rPr lang="ja-JP" altLang="en-US">
                      <a:noFill/>
                    </a:rPr>
                    <a:t> </a:t>
                  </a:r>
                </a:p>
              </p:txBody>
            </p:sp>
          </mc:Fallback>
        </mc:AlternateContent>
      </p:grpSp>
      <p:sp>
        <p:nvSpPr>
          <p:cNvPr id="20" name="角丸四角形 19"/>
          <p:cNvSpPr/>
          <p:nvPr/>
        </p:nvSpPr>
        <p:spPr>
          <a:xfrm>
            <a:off x="4788024" y="776244"/>
            <a:ext cx="1512168" cy="346682"/>
          </a:xfrm>
          <a:prstGeom prst="roundRect">
            <a:avLst/>
          </a:prstGeom>
          <a:gradFill>
            <a:gsLst>
              <a:gs pos="0">
                <a:schemeClr val="accent6">
                  <a:lumMod val="40000"/>
                  <a:lumOff val="60000"/>
                </a:schemeClr>
              </a:gs>
              <a:gs pos="23000">
                <a:schemeClr val="accent6">
                  <a:lumMod val="20000"/>
                  <a:lumOff val="80000"/>
                  <a:alpha val="20000"/>
                </a:schemeClr>
              </a:gs>
              <a:gs pos="14000">
                <a:schemeClr val="bg1"/>
              </a:gs>
              <a:gs pos="76000">
                <a:schemeClr val="accent6">
                  <a:lumMod val="20000"/>
                  <a:lumOff val="80000"/>
                  <a:alpha val="20000"/>
                </a:schemeClr>
              </a:gs>
              <a:gs pos="100000">
                <a:schemeClr val="accent6">
                  <a:lumMod val="60000"/>
                  <a:lumOff val="40000"/>
                </a:schemeClr>
              </a:gs>
            </a:gsLst>
            <a:lin ang="5400000" scaled="0"/>
          </a:gra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吹き出し 21"/>
          <p:cNvSpPr/>
          <p:nvPr/>
        </p:nvSpPr>
        <p:spPr>
          <a:xfrm>
            <a:off x="5793470" y="1391772"/>
            <a:ext cx="3099012" cy="1245139"/>
          </a:xfrm>
          <a:prstGeom prst="wedgeRoundRectCallout">
            <a:avLst>
              <a:gd name="adj1" fmla="val -55374"/>
              <a:gd name="adj2" fmla="val -31823"/>
              <a:gd name="adj3" fmla="val 16667"/>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r>
              <a:rPr lang="ja-JP" altLang="en-US" sz="1400" dirty="0">
                <a:solidFill>
                  <a:prstClr val="black"/>
                </a:solidFill>
                <a:effectLst>
                  <a:glow rad="203200">
                    <a:prstClr val="white"/>
                  </a:glow>
                </a:effectLst>
              </a:rPr>
              <a:t>空気のおよその重さを測るには、栓をしたフラスコにゴム管をピンチコックで取り付け、真空ポンプで空気を抜き、その減じた重さを秤量</a:t>
            </a:r>
            <a:r>
              <a:rPr lang="en-US" altLang="ja-JP" sz="1400" dirty="0">
                <a:solidFill>
                  <a:prstClr val="black"/>
                </a:solidFill>
                <a:effectLst>
                  <a:glow rad="203200">
                    <a:prstClr val="white"/>
                  </a:glow>
                </a:effectLst>
              </a:rPr>
              <a:t>(</a:t>
            </a:r>
            <a:r>
              <a:rPr lang="ja-JP" altLang="en-US" sz="1400" dirty="0">
                <a:solidFill>
                  <a:prstClr val="black"/>
                </a:solidFill>
                <a:effectLst>
                  <a:glow rad="203200">
                    <a:prstClr val="white"/>
                  </a:glow>
                </a:effectLst>
              </a:rPr>
              <a:t>ひょうりょう</a:t>
            </a:r>
            <a:r>
              <a:rPr lang="en-US" altLang="ja-JP" sz="1400" dirty="0">
                <a:solidFill>
                  <a:prstClr val="black"/>
                </a:solidFill>
                <a:effectLst>
                  <a:glow rad="203200">
                    <a:prstClr val="white"/>
                  </a:glow>
                </a:effectLst>
              </a:rPr>
              <a:t>)</a:t>
            </a:r>
            <a:r>
              <a:rPr lang="ja-JP" altLang="en-US" sz="1400" dirty="0">
                <a:solidFill>
                  <a:prstClr val="black"/>
                </a:solidFill>
                <a:effectLst>
                  <a:glow rad="203200">
                    <a:prstClr val="white"/>
                  </a:glow>
                </a:effectLst>
              </a:rPr>
              <a:t>する。［中原勝儼］</a:t>
            </a:r>
            <a:r>
              <a:rPr lang="en-US" altLang="ja-JP" sz="1400" dirty="0">
                <a:solidFill>
                  <a:prstClr val="black"/>
                </a:solidFill>
                <a:effectLst>
                  <a:glow rad="203200">
                    <a:prstClr val="white"/>
                  </a:glow>
                </a:effectLst>
              </a:rPr>
              <a:t> </a:t>
            </a:r>
            <a:endParaRPr lang="ja-JP" altLang="en-US" sz="1400" dirty="0">
              <a:solidFill>
                <a:prstClr val="black"/>
              </a:solidFill>
              <a:effectLst>
                <a:glow rad="203200">
                  <a:prstClr val="white"/>
                </a:glow>
              </a:effectLst>
            </a:endParaRPr>
          </a:p>
        </p:txBody>
      </p:sp>
      <p:sp>
        <p:nvSpPr>
          <p:cNvPr id="26" name="円形吹き出し 25"/>
          <p:cNvSpPr/>
          <p:nvPr/>
        </p:nvSpPr>
        <p:spPr>
          <a:xfrm>
            <a:off x="4244895" y="1421891"/>
            <a:ext cx="1353448" cy="424874"/>
          </a:xfrm>
          <a:prstGeom prst="wedgeEllipseCallout">
            <a:avLst>
              <a:gd name="adj1" fmla="val 8130"/>
              <a:gd name="adj2" fmla="val -119278"/>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r>
              <a:rPr lang="ja-JP" altLang="en-US" sz="1600" dirty="0">
                <a:solidFill>
                  <a:prstClr val="black"/>
                </a:solidFill>
                <a:effectLst>
                  <a:glow rad="203200">
                    <a:prstClr val="white"/>
                  </a:glow>
                </a:effectLst>
              </a:rPr>
              <a:t>実験で測定</a:t>
            </a:r>
          </a:p>
        </p:txBody>
      </p:sp>
      <p:grpSp>
        <p:nvGrpSpPr>
          <p:cNvPr id="18" name="グループ化 17"/>
          <p:cNvGrpSpPr/>
          <p:nvPr/>
        </p:nvGrpSpPr>
        <p:grpSpPr>
          <a:xfrm>
            <a:off x="5832818" y="2630856"/>
            <a:ext cx="3069024" cy="1209044"/>
            <a:chOff x="4427985" y="2780928"/>
            <a:chExt cx="3069024" cy="1209044"/>
          </a:xfrm>
        </p:grpSpPr>
        <p:sp>
          <p:nvSpPr>
            <p:cNvPr id="13" name="角丸四角形 12"/>
            <p:cNvSpPr/>
            <p:nvPr/>
          </p:nvSpPr>
          <p:spPr>
            <a:xfrm>
              <a:off x="4427985" y="2780928"/>
              <a:ext cx="3069024" cy="1209044"/>
            </a:xfrm>
            <a:prstGeom prst="roundRect">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60" name="グループ化 59"/>
            <p:cNvGrpSpPr/>
            <p:nvPr/>
          </p:nvGrpSpPr>
          <p:grpSpPr>
            <a:xfrm>
              <a:off x="4521891" y="2919514"/>
              <a:ext cx="2975117" cy="942976"/>
              <a:chOff x="2720896" y="2913254"/>
              <a:chExt cx="2975117" cy="942976"/>
            </a:xfrm>
          </p:grpSpPr>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720896" y="2913254"/>
                <a:ext cx="1524000" cy="94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正方形/長方形 57"/>
              <p:cNvSpPr/>
              <p:nvPr/>
            </p:nvSpPr>
            <p:spPr>
              <a:xfrm>
                <a:off x="4264211" y="3048330"/>
                <a:ext cx="1431802" cy="661720"/>
              </a:xfrm>
              <a:prstGeom prst="rect">
                <a:avLst/>
              </a:prstGeom>
            </p:spPr>
            <p:txBody>
              <a:bodyPr wrap="none">
                <a:spAutoFit/>
              </a:bodyPr>
              <a:lstStyle/>
              <a:p>
                <a:r>
                  <a:rPr lang="ja-JP" altLang="en-US" sz="1400" dirty="0">
                    <a:solidFill>
                      <a:prstClr val="black"/>
                    </a:solidFill>
                    <a:effectLst>
                      <a:glow rad="203200">
                        <a:prstClr val="white"/>
                      </a:glow>
                    </a:effectLst>
                  </a:rPr>
                  <a:t>ピンチコック</a:t>
                </a:r>
                <a:endParaRPr lang="en-US" altLang="ja-JP" sz="1400" dirty="0">
                  <a:solidFill>
                    <a:prstClr val="black"/>
                  </a:solidFill>
                  <a:effectLst>
                    <a:glow rad="203200">
                      <a:prstClr val="white"/>
                    </a:glow>
                  </a:effectLst>
                </a:endParaRPr>
              </a:p>
              <a:p>
                <a:r>
                  <a:rPr lang="ja-JP" altLang="en-US" sz="1400" dirty="0">
                    <a:solidFill>
                      <a:prstClr val="black"/>
                    </a:solidFill>
                    <a:effectLst>
                      <a:glow rad="203200">
                        <a:prstClr val="white"/>
                      </a:glow>
                    </a:effectLst>
                  </a:rPr>
                  <a:t>ホフマン式</a:t>
                </a:r>
                <a:endParaRPr lang="en-US" altLang="ja-JP" dirty="0"/>
              </a:p>
              <a:p>
                <a:r>
                  <a:rPr lang="en-US" altLang="ja-JP" sz="900" dirty="0">
                    <a:solidFill>
                      <a:prstClr val="black"/>
                    </a:solidFill>
                    <a:effectLst/>
                    <a:hlinkClick r:id="rId10"/>
                  </a:rPr>
                  <a:t>【ASKUL】</a:t>
                </a:r>
                <a:r>
                  <a:rPr lang="ja-JP" altLang="en-US" sz="900" dirty="0">
                    <a:solidFill>
                      <a:prstClr val="black"/>
                    </a:solidFill>
                    <a:effectLst/>
                    <a:hlinkClick r:id="rId10"/>
                  </a:rPr>
                  <a:t>ピンチコック 通販</a:t>
                </a:r>
                <a:endParaRPr lang="ja-JP" altLang="en-US" sz="900" dirty="0">
                  <a:solidFill>
                    <a:prstClr val="black"/>
                  </a:solidFill>
                  <a:effectLst/>
                </a:endParaRPr>
              </a:p>
            </p:txBody>
          </p:sp>
        </p:grpSp>
      </p:grpSp>
      <p:grpSp>
        <p:nvGrpSpPr>
          <p:cNvPr id="15" name="グループ化 14"/>
          <p:cNvGrpSpPr/>
          <p:nvPr/>
        </p:nvGrpSpPr>
        <p:grpSpPr>
          <a:xfrm>
            <a:off x="6126937" y="3782982"/>
            <a:ext cx="2922245" cy="2958386"/>
            <a:chOff x="6241696" y="3796223"/>
            <a:chExt cx="2922245" cy="2958386"/>
          </a:xfrm>
        </p:grpSpPr>
        <p:sp>
          <p:nvSpPr>
            <p:cNvPr id="14" name="角丸四角形 13"/>
            <p:cNvSpPr/>
            <p:nvPr/>
          </p:nvSpPr>
          <p:spPr>
            <a:xfrm>
              <a:off x="6241696" y="3875731"/>
              <a:ext cx="2922245" cy="2878878"/>
            </a:xfrm>
            <a:prstGeom prst="roundRect">
              <a:avLst>
                <a:gd name="adj" fmla="val 8988"/>
              </a:avLst>
            </a:prstGeom>
            <a:gradFill flip="none" rotWithShape="1">
              <a:gsLst>
                <a:gs pos="71000">
                  <a:schemeClr val="bg1">
                    <a:alpha val="45000"/>
                  </a:schemeClr>
                </a:gs>
                <a:gs pos="91000">
                  <a:schemeClr val="accent1">
                    <a:lumMod val="60000"/>
                    <a:lumOff val="40000"/>
                    <a:alpha val="45000"/>
                  </a:schemeClr>
                </a:gs>
              </a:gsLst>
              <a:path path="shape">
                <a:fillToRect l="50000" t="50000" r="50000" b="50000"/>
              </a:path>
              <a:tileRect/>
            </a:gra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43" name="グループ化 42"/>
            <p:cNvGrpSpPr/>
            <p:nvPr/>
          </p:nvGrpSpPr>
          <p:grpSpPr>
            <a:xfrm>
              <a:off x="6571379" y="3796223"/>
              <a:ext cx="2423046" cy="2925394"/>
              <a:chOff x="6571379" y="3796223"/>
              <a:chExt cx="2423046" cy="2925394"/>
            </a:xfrm>
          </p:grpSpPr>
          <p:grpSp>
            <p:nvGrpSpPr>
              <p:cNvPr id="38" name="グループ化 37"/>
              <p:cNvGrpSpPr/>
              <p:nvPr/>
            </p:nvGrpSpPr>
            <p:grpSpPr>
              <a:xfrm rot="1380000">
                <a:off x="6571379" y="4479469"/>
                <a:ext cx="1368152" cy="2242148"/>
                <a:chOff x="6910630" y="3152088"/>
                <a:chExt cx="1368152" cy="2242148"/>
              </a:xfrm>
            </p:grpSpPr>
            <p:sp>
              <p:nvSpPr>
                <p:cNvPr id="28" name="円/楕円 27"/>
                <p:cNvSpPr>
                  <a:spLocks noChangeAspect="1"/>
                </p:cNvSpPr>
                <p:nvPr/>
              </p:nvSpPr>
              <p:spPr>
                <a:xfrm>
                  <a:off x="6910630" y="4098092"/>
                  <a:ext cx="1368152" cy="1296144"/>
                </a:xfrm>
                <a:prstGeom prst="ellipse">
                  <a:avLst/>
                </a:prstGeom>
                <a:gradFill flip="none" rotWithShape="1">
                  <a:gsLst>
                    <a:gs pos="0">
                      <a:schemeClr val="accent5">
                        <a:lumMod val="20000"/>
                        <a:lumOff val="80000"/>
                      </a:schemeClr>
                    </a:gs>
                    <a:gs pos="72000">
                      <a:schemeClr val="accent5">
                        <a:lumMod val="75000"/>
                        <a:alpha val="6000"/>
                      </a:schemeClr>
                    </a:gs>
                    <a:gs pos="43000">
                      <a:schemeClr val="accent5">
                        <a:lumMod val="75000"/>
                        <a:alpha val="6000"/>
                      </a:schemeClr>
                    </a:gs>
                    <a:gs pos="100000">
                      <a:schemeClr val="accent5">
                        <a:lumMod val="60000"/>
                        <a:lumOff val="40000"/>
                      </a:schemeClr>
                    </a:gs>
                  </a:gsLst>
                  <a:lin ang="4200000" scaled="0"/>
                  <a:tileRect/>
                </a:gra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a:spLocks noChangeAspect="1"/>
                </p:cNvSpPr>
                <p:nvPr/>
              </p:nvSpPr>
              <p:spPr>
                <a:xfrm>
                  <a:off x="7414267" y="4130671"/>
                  <a:ext cx="360040" cy="101538"/>
                </a:xfrm>
                <a:prstGeom prst="ellipse">
                  <a:avLst/>
                </a:prstGeom>
                <a:solidFill>
                  <a:schemeClr val="accent5">
                    <a:lumMod val="20000"/>
                    <a:lumOff val="80000"/>
                  </a:schemeClr>
                </a:solidFill>
                <a:ln w="19050">
                  <a:gradFill flip="none" rotWithShape="1">
                    <a:gsLst>
                      <a:gs pos="44000">
                        <a:schemeClr val="bg1"/>
                      </a:gs>
                      <a:gs pos="81000">
                        <a:schemeClr val="bg1"/>
                      </a:gs>
                      <a:gs pos="10000">
                        <a:schemeClr val="accent5"/>
                      </a:gs>
                      <a:gs pos="100000">
                        <a:schemeClr val="accent5">
                          <a:alpha val="0"/>
                        </a:schemeClr>
                      </a:gs>
                      <a:gs pos="0">
                        <a:schemeClr val="accent5">
                          <a:alpha val="0"/>
                        </a:schemeClr>
                      </a:gs>
                      <a:gs pos="90000">
                        <a:schemeClr val="accent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円/楕円 30"/>
                <p:cNvSpPr>
                  <a:spLocks noChangeAspect="1"/>
                </p:cNvSpPr>
                <p:nvPr/>
              </p:nvSpPr>
              <p:spPr>
                <a:xfrm rot="19255541">
                  <a:off x="6984447" y="4315899"/>
                  <a:ext cx="361366" cy="136331"/>
                </a:xfrm>
                <a:prstGeom prst="ellipse">
                  <a:avLst/>
                </a:prstGeom>
                <a:gradFill flip="none" rotWithShape="1">
                  <a:gsLst>
                    <a:gs pos="74000">
                      <a:schemeClr val="bg1"/>
                    </a:gs>
                    <a:gs pos="100000">
                      <a:schemeClr val="accent5">
                        <a:lumMod val="20000"/>
                        <a:lumOff val="80000"/>
                        <a:alpha val="0"/>
                      </a:schemeClr>
                    </a:gs>
                  </a:gsLst>
                  <a:path path="shap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円/楕円 31"/>
                <p:cNvSpPr>
                  <a:spLocks noChangeAspect="1"/>
                </p:cNvSpPr>
                <p:nvPr/>
              </p:nvSpPr>
              <p:spPr>
                <a:xfrm>
                  <a:off x="7415105" y="4097389"/>
                  <a:ext cx="359202" cy="63653"/>
                </a:xfrm>
                <a:custGeom>
                  <a:avLst/>
                  <a:gdLst/>
                  <a:ahLst/>
                  <a:cxnLst/>
                  <a:rect l="l" t="t" r="r" b="b"/>
                  <a:pathLst>
                    <a:path w="359202" h="63653">
                      <a:moveTo>
                        <a:pt x="0" y="28261"/>
                      </a:moveTo>
                      <a:cubicBezTo>
                        <a:pt x="59520" y="8835"/>
                        <a:pt x="123268" y="0"/>
                        <a:pt x="189194" y="0"/>
                      </a:cubicBezTo>
                      <a:cubicBezTo>
                        <a:pt x="248085" y="0"/>
                        <a:pt x="305238" y="7050"/>
                        <a:pt x="359202" y="22619"/>
                      </a:cubicBezTo>
                      <a:lnTo>
                        <a:pt x="323008" y="53938"/>
                      </a:lnTo>
                      <a:lnTo>
                        <a:pt x="29966" y="63653"/>
                      </a:lnTo>
                      <a:close/>
                    </a:path>
                  </a:pathLst>
                </a:custGeom>
                <a:noFill/>
                <a:ln w="19050">
                  <a:gradFill flip="none" rotWithShape="1">
                    <a:gsLst>
                      <a:gs pos="0">
                        <a:schemeClr val="accent5">
                          <a:lumMod val="40000"/>
                          <a:lumOff val="60000"/>
                        </a:schemeClr>
                      </a:gs>
                      <a:gs pos="53000">
                        <a:schemeClr val="accent5">
                          <a:lumMod val="75000"/>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円柱 28"/>
                <p:cNvSpPr>
                  <a:spLocks noChangeAspect="1"/>
                </p:cNvSpPr>
                <p:nvPr/>
              </p:nvSpPr>
              <p:spPr>
                <a:xfrm>
                  <a:off x="7414267" y="3152088"/>
                  <a:ext cx="360040" cy="1080121"/>
                </a:xfrm>
                <a:prstGeom prst="can">
                  <a:avLst>
                    <a:gd name="adj" fmla="val 32936"/>
                  </a:avLst>
                </a:prstGeom>
                <a:gradFill flip="none" rotWithShape="1">
                  <a:gsLst>
                    <a:gs pos="14000">
                      <a:schemeClr val="bg1"/>
                    </a:gs>
                    <a:gs pos="0">
                      <a:schemeClr val="accent5">
                        <a:lumMod val="20000"/>
                        <a:lumOff val="80000"/>
                        <a:alpha val="50000"/>
                      </a:schemeClr>
                    </a:gs>
                    <a:gs pos="82000">
                      <a:schemeClr val="accent5">
                        <a:lumMod val="75000"/>
                        <a:alpha val="5000"/>
                      </a:schemeClr>
                    </a:gs>
                    <a:gs pos="27000">
                      <a:schemeClr val="accent5">
                        <a:lumMod val="75000"/>
                        <a:alpha val="5000"/>
                      </a:schemeClr>
                    </a:gs>
                    <a:gs pos="100000">
                      <a:schemeClr val="accent5">
                        <a:lumMod val="60000"/>
                        <a:lumOff val="40000"/>
                        <a:alpha val="50000"/>
                      </a:schemeClr>
                    </a:gs>
                  </a:gsLst>
                  <a:lin ang="0" scaled="1"/>
                  <a:tileRect/>
                </a:gra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45" name="円柱 44"/>
              <p:cNvSpPr/>
              <p:nvPr/>
            </p:nvSpPr>
            <p:spPr>
              <a:xfrm rot="1380000">
                <a:off x="7535185" y="4535720"/>
                <a:ext cx="72000" cy="648072"/>
              </a:xfrm>
              <a:prstGeom prst="can">
                <a:avLst/>
              </a:prstGeom>
              <a:gradFill flip="none" rotWithShape="1">
                <a:gsLst>
                  <a:gs pos="16000">
                    <a:schemeClr val="bg1"/>
                  </a:gs>
                  <a:gs pos="8000">
                    <a:schemeClr val="accent5">
                      <a:lumMod val="20000"/>
                      <a:lumOff val="80000"/>
                      <a:alpha val="50000"/>
                    </a:schemeClr>
                  </a:gs>
                  <a:gs pos="67000">
                    <a:schemeClr val="accent5">
                      <a:lumMod val="75000"/>
                      <a:alpha val="5000"/>
                    </a:schemeClr>
                  </a:gs>
                  <a:gs pos="27000">
                    <a:schemeClr val="accent5">
                      <a:lumMod val="75000"/>
                      <a:alpha val="5000"/>
                    </a:schemeClr>
                  </a:gs>
                  <a:gs pos="100000">
                    <a:schemeClr val="accent5">
                      <a:lumMod val="60000"/>
                      <a:lumOff val="40000"/>
                      <a:alpha val="50000"/>
                    </a:schemeClr>
                  </a:gs>
                </a:gsLst>
                <a:lin ang="0" scaled="1"/>
                <a:tileRect/>
              </a:gradFill>
              <a:ln w="15875">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39" name="グループ化 38"/>
              <p:cNvGrpSpPr/>
              <p:nvPr/>
            </p:nvGrpSpPr>
            <p:grpSpPr>
              <a:xfrm rot="1380000">
                <a:off x="7312729" y="4464474"/>
                <a:ext cx="360040" cy="1142952"/>
                <a:chOff x="8244408" y="3172092"/>
                <a:chExt cx="360040" cy="1142952"/>
              </a:xfrm>
            </p:grpSpPr>
            <p:sp>
              <p:nvSpPr>
                <p:cNvPr id="34" name="円柱 33"/>
                <p:cNvSpPr/>
                <p:nvPr/>
              </p:nvSpPr>
              <p:spPr>
                <a:xfrm>
                  <a:off x="8261090" y="3172092"/>
                  <a:ext cx="326675" cy="370799"/>
                </a:xfrm>
                <a:prstGeom prst="can">
                  <a:avLst>
                    <a:gd name="adj" fmla="val 36663"/>
                  </a:avLst>
                </a:prstGeom>
                <a:gradFill flip="none" rotWithShape="1">
                  <a:gsLst>
                    <a:gs pos="26000">
                      <a:srgbClr val="E7CD6F"/>
                    </a:gs>
                    <a:gs pos="0">
                      <a:srgbClr val="C29F20"/>
                    </a:gs>
                    <a:gs pos="83000">
                      <a:srgbClr val="735E13"/>
                    </a:gs>
                  </a:gsLst>
                  <a:lin ang="0" scaled="1"/>
                  <a:tileRect/>
                </a:gradFill>
                <a:ln w="19050">
                  <a:solidFill>
                    <a:srgbClr val="735E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円柱 34"/>
                <p:cNvSpPr/>
                <p:nvPr/>
              </p:nvSpPr>
              <p:spPr>
                <a:xfrm>
                  <a:off x="8244408" y="3284984"/>
                  <a:ext cx="360040" cy="1030060"/>
                </a:xfrm>
                <a:custGeom>
                  <a:avLst/>
                  <a:gdLst>
                    <a:gd name="connsiteX0" fmla="*/ 357215 w 360040"/>
                    <a:gd name="connsiteY0" fmla="*/ 0 h 1030060"/>
                    <a:gd name="connsiteX1" fmla="*/ 360040 w 360040"/>
                    <a:gd name="connsiteY1" fmla="*/ 9230 h 1030060"/>
                    <a:gd name="connsiteX2" fmla="*/ 360040 w 360040"/>
                    <a:gd name="connsiteY2" fmla="*/ 970769 h 1030060"/>
                    <a:gd name="connsiteX3" fmla="*/ 180020 w 360040"/>
                    <a:gd name="connsiteY3" fmla="*/ 1030060 h 1030060"/>
                    <a:gd name="connsiteX4" fmla="*/ 0 w 360040"/>
                    <a:gd name="connsiteY4" fmla="*/ 970769 h 1030060"/>
                    <a:gd name="connsiteX5" fmla="*/ 0 w 360040"/>
                    <a:gd name="connsiteY5" fmla="*/ 9230 h 1030060"/>
                    <a:gd name="connsiteX6" fmla="*/ 1711 w 360040"/>
                    <a:gd name="connsiteY6" fmla="*/ 3641 h 1030060"/>
                    <a:gd name="connsiteX7" fmla="*/ 183782 w 360040"/>
                    <a:gd name="connsiteY7" fmla="*/ 63667 h 1030060"/>
                    <a:gd name="connsiteX8" fmla="*/ 357215 w 360040"/>
                    <a:gd name="connsiteY8" fmla="*/ 0 h 1030060"/>
                    <a:gd name="connsiteX0" fmla="*/ 357215 w 360040"/>
                    <a:gd name="connsiteY0" fmla="*/ 0 h 1030060"/>
                    <a:gd name="connsiteX1" fmla="*/ 360040 w 360040"/>
                    <a:gd name="connsiteY1" fmla="*/ 9230 h 1030060"/>
                    <a:gd name="connsiteX2" fmla="*/ 360040 w 360040"/>
                    <a:gd name="connsiteY2" fmla="*/ 970769 h 1030060"/>
                    <a:gd name="connsiteX3" fmla="*/ 180020 w 360040"/>
                    <a:gd name="connsiteY3" fmla="*/ 1030060 h 1030060"/>
                    <a:gd name="connsiteX4" fmla="*/ 0 w 360040"/>
                    <a:gd name="connsiteY4" fmla="*/ 970769 h 1030060"/>
                    <a:gd name="connsiteX5" fmla="*/ 0 w 360040"/>
                    <a:gd name="connsiteY5" fmla="*/ 9230 h 1030060"/>
                    <a:gd name="connsiteX6" fmla="*/ 1711 w 360040"/>
                    <a:gd name="connsiteY6" fmla="*/ 3641 h 1030060"/>
                    <a:gd name="connsiteX7" fmla="*/ 183782 w 360040"/>
                    <a:gd name="connsiteY7" fmla="*/ 56523 h 1030060"/>
                    <a:gd name="connsiteX8" fmla="*/ 357215 w 360040"/>
                    <a:gd name="connsiteY8" fmla="*/ 0 h 1030060"/>
                    <a:gd name="connsiteX0" fmla="*/ 357215 w 360040"/>
                    <a:gd name="connsiteY0" fmla="*/ 0 h 1030060"/>
                    <a:gd name="connsiteX1" fmla="*/ 360040 w 360040"/>
                    <a:gd name="connsiteY1" fmla="*/ 9230 h 1030060"/>
                    <a:gd name="connsiteX2" fmla="*/ 360040 w 360040"/>
                    <a:gd name="connsiteY2" fmla="*/ 970769 h 1030060"/>
                    <a:gd name="connsiteX3" fmla="*/ 180020 w 360040"/>
                    <a:gd name="connsiteY3" fmla="*/ 1030060 h 1030060"/>
                    <a:gd name="connsiteX4" fmla="*/ 0 w 360040"/>
                    <a:gd name="connsiteY4" fmla="*/ 970769 h 1030060"/>
                    <a:gd name="connsiteX5" fmla="*/ 0 w 360040"/>
                    <a:gd name="connsiteY5" fmla="*/ 9230 h 1030060"/>
                    <a:gd name="connsiteX6" fmla="*/ 1711 w 360040"/>
                    <a:gd name="connsiteY6" fmla="*/ 3641 h 1030060"/>
                    <a:gd name="connsiteX7" fmla="*/ 183782 w 360040"/>
                    <a:gd name="connsiteY7" fmla="*/ 63667 h 1030060"/>
                    <a:gd name="connsiteX8" fmla="*/ 357215 w 360040"/>
                    <a:gd name="connsiteY8" fmla="*/ 0 h 10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0" h="1030060">
                      <a:moveTo>
                        <a:pt x="357215" y="0"/>
                      </a:moveTo>
                      <a:cubicBezTo>
                        <a:pt x="359256" y="2830"/>
                        <a:pt x="360040" y="6000"/>
                        <a:pt x="360040" y="9230"/>
                      </a:cubicBezTo>
                      <a:lnTo>
                        <a:pt x="360040" y="970769"/>
                      </a:lnTo>
                      <a:cubicBezTo>
                        <a:pt x="360040" y="1003515"/>
                        <a:pt x="279442" y="1030060"/>
                        <a:pt x="180020" y="1030060"/>
                      </a:cubicBezTo>
                      <a:cubicBezTo>
                        <a:pt x="80598" y="1030060"/>
                        <a:pt x="0" y="1003515"/>
                        <a:pt x="0" y="970769"/>
                      </a:cubicBezTo>
                      <a:lnTo>
                        <a:pt x="0" y="9230"/>
                      </a:lnTo>
                      <a:lnTo>
                        <a:pt x="1711" y="3641"/>
                      </a:lnTo>
                      <a:cubicBezTo>
                        <a:pt x="9617" y="41430"/>
                        <a:pt x="90802" y="63667"/>
                        <a:pt x="183782" y="63667"/>
                      </a:cubicBezTo>
                      <a:cubicBezTo>
                        <a:pt x="279852" y="63667"/>
                        <a:pt x="353485" y="39444"/>
                        <a:pt x="357215" y="0"/>
                      </a:cubicBezTo>
                      <a:close/>
                    </a:path>
                  </a:pathLst>
                </a:custGeom>
                <a:gradFill flip="none" rotWithShape="1">
                  <a:gsLst>
                    <a:gs pos="16000">
                      <a:schemeClr val="bg1"/>
                    </a:gs>
                    <a:gs pos="8000">
                      <a:schemeClr val="accent5">
                        <a:lumMod val="20000"/>
                        <a:lumOff val="80000"/>
                        <a:alpha val="50000"/>
                      </a:schemeClr>
                    </a:gs>
                    <a:gs pos="67000">
                      <a:schemeClr val="accent5">
                        <a:lumMod val="75000"/>
                        <a:alpha val="5000"/>
                      </a:schemeClr>
                    </a:gs>
                    <a:gs pos="27000">
                      <a:schemeClr val="accent5">
                        <a:lumMod val="75000"/>
                        <a:alpha val="5000"/>
                      </a:schemeClr>
                    </a:gs>
                    <a:gs pos="93000">
                      <a:schemeClr val="accent5">
                        <a:lumMod val="60000"/>
                        <a:lumOff val="40000"/>
                        <a:alpha val="50000"/>
                      </a:schemeClr>
                    </a:gs>
                  </a:gsLst>
                  <a:lin ang="0" scaled="1"/>
                  <a:tileRect/>
                </a:gra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42" name="グループ化 41"/>
              <p:cNvGrpSpPr/>
              <p:nvPr/>
            </p:nvGrpSpPr>
            <p:grpSpPr>
              <a:xfrm>
                <a:off x="7669700" y="3796223"/>
                <a:ext cx="1324725" cy="817512"/>
                <a:chOff x="7669700" y="3796223"/>
                <a:chExt cx="1324725" cy="817512"/>
              </a:xfrm>
            </p:grpSpPr>
            <p:sp>
              <p:nvSpPr>
                <p:cNvPr id="40" name="円/楕円 39"/>
                <p:cNvSpPr>
                  <a:spLocks noChangeAspect="1"/>
                </p:cNvSpPr>
                <p:nvPr/>
              </p:nvSpPr>
              <p:spPr>
                <a:xfrm rot="1380000" flipV="1">
                  <a:off x="7669700" y="4541638"/>
                  <a:ext cx="65335" cy="23635"/>
                </a:xfrm>
                <a:prstGeom prst="ellipse">
                  <a:avLst/>
                </a:prstGeom>
                <a:gradFill flip="none" rotWithShape="1">
                  <a:gsLst>
                    <a:gs pos="0">
                      <a:srgbClr val="C29F20"/>
                    </a:gs>
                    <a:gs pos="83000">
                      <a:srgbClr val="735E13"/>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1" name="円柱 60"/>
                <p:cNvSpPr/>
                <p:nvPr/>
              </p:nvSpPr>
              <p:spPr>
                <a:xfrm rot="1380000">
                  <a:off x="7728410" y="4234063"/>
                  <a:ext cx="72000" cy="340969"/>
                </a:xfrm>
                <a:prstGeom prst="can">
                  <a:avLst/>
                </a:prstGeom>
                <a:gradFill flip="none" rotWithShape="1">
                  <a:gsLst>
                    <a:gs pos="16000">
                      <a:schemeClr val="bg1"/>
                    </a:gs>
                    <a:gs pos="8000">
                      <a:schemeClr val="accent5">
                        <a:lumMod val="20000"/>
                        <a:lumOff val="80000"/>
                        <a:alpha val="50000"/>
                      </a:schemeClr>
                    </a:gs>
                    <a:gs pos="67000">
                      <a:schemeClr val="accent5">
                        <a:lumMod val="75000"/>
                        <a:alpha val="5000"/>
                      </a:schemeClr>
                    </a:gs>
                    <a:gs pos="27000">
                      <a:schemeClr val="accent5">
                        <a:lumMod val="75000"/>
                        <a:alpha val="5000"/>
                      </a:schemeClr>
                    </a:gs>
                    <a:gs pos="100000">
                      <a:schemeClr val="accent5">
                        <a:lumMod val="60000"/>
                        <a:lumOff val="40000"/>
                        <a:alpha val="50000"/>
                      </a:schemeClr>
                    </a:gs>
                  </a:gsLst>
                  <a:lin ang="0" scaled="1"/>
                  <a:tileRect/>
                </a:gradFill>
                <a:ln w="15875">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6" name="円/楕円 45"/>
                <p:cNvSpPr/>
                <p:nvPr/>
              </p:nvSpPr>
              <p:spPr>
                <a:xfrm rot="3135968">
                  <a:off x="8926152" y="4017019"/>
                  <a:ext cx="90828" cy="45719"/>
                </a:xfrm>
                <a:prstGeom prst="ellipse">
                  <a:avLst/>
                </a:prstGeom>
                <a:solidFill>
                  <a:srgbClr val="DCB730"/>
                </a:solidFill>
                <a:ln w="15875" cmpd="sng">
                  <a:solidFill>
                    <a:srgbClr val="C29F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フリーフォーム 49"/>
                <p:cNvSpPr/>
                <p:nvPr/>
              </p:nvSpPr>
              <p:spPr>
                <a:xfrm rot="1380000">
                  <a:off x="7844136" y="3796223"/>
                  <a:ext cx="1059187" cy="817512"/>
                </a:xfrm>
                <a:custGeom>
                  <a:avLst/>
                  <a:gdLst>
                    <a:gd name="connsiteX0" fmla="*/ 0 w 1654139"/>
                    <a:gd name="connsiteY0" fmla="*/ 1315092 h 1315092"/>
                    <a:gd name="connsiteX1" fmla="*/ 318499 w 1654139"/>
                    <a:gd name="connsiteY1" fmla="*/ 616449 h 1315092"/>
                    <a:gd name="connsiteX2" fmla="*/ 1150705 w 1654139"/>
                    <a:gd name="connsiteY2" fmla="*/ 678094 h 1315092"/>
                    <a:gd name="connsiteX3" fmla="*/ 1654139 w 1654139"/>
                    <a:gd name="connsiteY3" fmla="*/ 0 h 1315092"/>
                    <a:gd name="connsiteX0" fmla="*/ 384 w 1654523"/>
                    <a:gd name="connsiteY0" fmla="*/ 1315092 h 1315092"/>
                    <a:gd name="connsiteX1" fmla="*/ 318883 w 1654523"/>
                    <a:gd name="connsiteY1" fmla="*/ 616449 h 1315092"/>
                    <a:gd name="connsiteX2" fmla="*/ 1151089 w 1654523"/>
                    <a:gd name="connsiteY2" fmla="*/ 678094 h 1315092"/>
                    <a:gd name="connsiteX3" fmla="*/ 1654523 w 1654523"/>
                    <a:gd name="connsiteY3" fmla="*/ 0 h 1315092"/>
                    <a:gd name="connsiteX0" fmla="*/ 285 w 1654424"/>
                    <a:gd name="connsiteY0" fmla="*/ 1315092 h 1315092"/>
                    <a:gd name="connsiteX1" fmla="*/ 318784 w 1654424"/>
                    <a:gd name="connsiteY1" fmla="*/ 616449 h 1315092"/>
                    <a:gd name="connsiteX2" fmla="*/ 842765 w 1654424"/>
                    <a:gd name="connsiteY2" fmla="*/ 688368 h 1315092"/>
                    <a:gd name="connsiteX3" fmla="*/ 1654424 w 1654424"/>
                    <a:gd name="connsiteY3" fmla="*/ 0 h 1315092"/>
                    <a:gd name="connsiteX0" fmla="*/ 285 w 1181812"/>
                    <a:gd name="connsiteY0" fmla="*/ 1078787 h 1078787"/>
                    <a:gd name="connsiteX1" fmla="*/ 318784 w 1181812"/>
                    <a:gd name="connsiteY1" fmla="*/ 380144 h 1078787"/>
                    <a:gd name="connsiteX2" fmla="*/ 842765 w 1181812"/>
                    <a:gd name="connsiteY2" fmla="*/ 452063 h 1078787"/>
                    <a:gd name="connsiteX3" fmla="*/ 1181812 w 1181812"/>
                    <a:gd name="connsiteY3" fmla="*/ 0 h 1078787"/>
                    <a:gd name="connsiteX0" fmla="*/ 2886 w 1184413"/>
                    <a:gd name="connsiteY0" fmla="*/ 1078787 h 1078787"/>
                    <a:gd name="connsiteX1" fmla="*/ 136450 w 1184413"/>
                    <a:gd name="connsiteY1" fmla="*/ 493160 h 1078787"/>
                    <a:gd name="connsiteX2" fmla="*/ 845366 w 1184413"/>
                    <a:gd name="connsiteY2" fmla="*/ 452063 h 1078787"/>
                    <a:gd name="connsiteX3" fmla="*/ 1184413 w 1184413"/>
                    <a:gd name="connsiteY3" fmla="*/ 0 h 1078787"/>
                    <a:gd name="connsiteX0" fmla="*/ 1300 w 1182827"/>
                    <a:gd name="connsiteY0" fmla="*/ 1078787 h 1078787"/>
                    <a:gd name="connsiteX1" fmla="*/ 134864 w 1182827"/>
                    <a:gd name="connsiteY1" fmla="*/ 493160 h 1078787"/>
                    <a:gd name="connsiteX2" fmla="*/ 658845 w 1182827"/>
                    <a:gd name="connsiteY2" fmla="*/ 431515 h 1078787"/>
                    <a:gd name="connsiteX3" fmla="*/ 1182827 w 1182827"/>
                    <a:gd name="connsiteY3" fmla="*/ 0 h 1078787"/>
                    <a:gd name="connsiteX0" fmla="*/ 1300 w 977344"/>
                    <a:gd name="connsiteY0" fmla="*/ 965771 h 965771"/>
                    <a:gd name="connsiteX1" fmla="*/ 134864 w 977344"/>
                    <a:gd name="connsiteY1" fmla="*/ 380144 h 965771"/>
                    <a:gd name="connsiteX2" fmla="*/ 658845 w 977344"/>
                    <a:gd name="connsiteY2" fmla="*/ 318499 h 965771"/>
                    <a:gd name="connsiteX3" fmla="*/ 977344 w 977344"/>
                    <a:gd name="connsiteY3" fmla="*/ 0 h 965771"/>
                    <a:gd name="connsiteX0" fmla="*/ 1300 w 977344"/>
                    <a:gd name="connsiteY0" fmla="*/ 965771 h 965771"/>
                    <a:gd name="connsiteX1" fmla="*/ 134864 w 977344"/>
                    <a:gd name="connsiteY1" fmla="*/ 380144 h 965771"/>
                    <a:gd name="connsiteX2" fmla="*/ 658845 w 977344"/>
                    <a:gd name="connsiteY2" fmla="*/ 318499 h 965771"/>
                    <a:gd name="connsiteX3" fmla="*/ 977344 w 977344"/>
                    <a:gd name="connsiteY3" fmla="*/ 0 h 965771"/>
                    <a:gd name="connsiteX0" fmla="*/ 1101 w 977145"/>
                    <a:gd name="connsiteY0" fmla="*/ 965771 h 965771"/>
                    <a:gd name="connsiteX1" fmla="*/ 134665 w 977145"/>
                    <a:gd name="connsiteY1" fmla="*/ 380144 h 965771"/>
                    <a:gd name="connsiteX2" fmla="*/ 607275 w 977145"/>
                    <a:gd name="connsiteY2" fmla="*/ 328773 h 965771"/>
                    <a:gd name="connsiteX3" fmla="*/ 977145 w 977145"/>
                    <a:gd name="connsiteY3" fmla="*/ 0 h 965771"/>
                    <a:gd name="connsiteX0" fmla="*/ 0 w 976044"/>
                    <a:gd name="connsiteY0" fmla="*/ 965771 h 965771"/>
                    <a:gd name="connsiteX1" fmla="*/ 133564 w 976044"/>
                    <a:gd name="connsiteY1" fmla="*/ 380144 h 965771"/>
                    <a:gd name="connsiteX2" fmla="*/ 606174 w 976044"/>
                    <a:gd name="connsiteY2" fmla="*/ 328773 h 965771"/>
                    <a:gd name="connsiteX3" fmla="*/ 976044 w 976044"/>
                    <a:gd name="connsiteY3" fmla="*/ 0 h 965771"/>
                    <a:gd name="connsiteX0" fmla="*/ 0 w 976044"/>
                    <a:gd name="connsiteY0" fmla="*/ 965771 h 965771"/>
                    <a:gd name="connsiteX1" fmla="*/ 133564 w 976044"/>
                    <a:gd name="connsiteY1" fmla="*/ 380144 h 965771"/>
                    <a:gd name="connsiteX2" fmla="*/ 606174 w 976044"/>
                    <a:gd name="connsiteY2" fmla="*/ 328773 h 965771"/>
                    <a:gd name="connsiteX3" fmla="*/ 976044 w 976044"/>
                    <a:gd name="connsiteY3" fmla="*/ 0 h 965771"/>
                    <a:gd name="connsiteX0" fmla="*/ 0 w 976044"/>
                    <a:gd name="connsiteY0" fmla="*/ 965771 h 965771"/>
                    <a:gd name="connsiteX1" fmla="*/ 133564 w 976044"/>
                    <a:gd name="connsiteY1" fmla="*/ 380144 h 965771"/>
                    <a:gd name="connsiteX2" fmla="*/ 606174 w 976044"/>
                    <a:gd name="connsiteY2" fmla="*/ 328773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76044"/>
                    <a:gd name="connsiteY0" fmla="*/ 965771 h 965771"/>
                    <a:gd name="connsiteX1" fmla="*/ 133564 w 976044"/>
                    <a:gd name="connsiteY1" fmla="*/ 380144 h 965771"/>
                    <a:gd name="connsiteX2" fmla="*/ 599030 w 976044"/>
                    <a:gd name="connsiteY2" fmla="*/ 354966 h 965771"/>
                    <a:gd name="connsiteX3" fmla="*/ 976044 w 976044"/>
                    <a:gd name="connsiteY3" fmla="*/ 0 h 965771"/>
                    <a:gd name="connsiteX0" fmla="*/ 0 w 995094"/>
                    <a:gd name="connsiteY0" fmla="*/ 1013396 h 1013396"/>
                    <a:gd name="connsiteX1" fmla="*/ 152614 w 995094"/>
                    <a:gd name="connsiteY1" fmla="*/ 380144 h 1013396"/>
                    <a:gd name="connsiteX2" fmla="*/ 618080 w 995094"/>
                    <a:gd name="connsiteY2" fmla="*/ 354966 h 1013396"/>
                    <a:gd name="connsiteX3" fmla="*/ 995094 w 995094"/>
                    <a:gd name="connsiteY3" fmla="*/ 0 h 1013396"/>
                    <a:gd name="connsiteX0" fmla="*/ 0 w 995094"/>
                    <a:gd name="connsiteY0" fmla="*/ 1013396 h 1013396"/>
                    <a:gd name="connsiteX1" fmla="*/ 131183 w 995094"/>
                    <a:gd name="connsiteY1" fmla="*/ 403956 h 1013396"/>
                    <a:gd name="connsiteX2" fmla="*/ 618080 w 995094"/>
                    <a:gd name="connsiteY2" fmla="*/ 354966 h 1013396"/>
                    <a:gd name="connsiteX3" fmla="*/ 995094 w 995094"/>
                    <a:gd name="connsiteY3" fmla="*/ 0 h 1013396"/>
                    <a:gd name="connsiteX0" fmla="*/ 0 w 995094"/>
                    <a:gd name="connsiteY0" fmla="*/ 1013396 h 1013396"/>
                    <a:gd name="connsiteX1" fmla="*/ 131183 w 995094"/>
                    <a:gd name="connsiteY1" fmla="*/ 403956 h 1013396"/>
                    <a:gd name="connsiteX2" fmla="*/ 625224 w 995094"/>
                    <a:gd name="connsiteY2" fmla="*/ 362109 h 1013396"/>
                    <a:gd name="connsiteX3" fmla="*/ 995094 w 995094"/>
                    <a:gd name="connsiteY3" fmla="*/ 0 h 1013396"/>
                    <a:gd name="connsiteX0" fmla="*/ 0 w 973663"/>
                    <a:gd name="connsiteY0" fmla="*/ 977678 h 977678"/>
                    <a:gd name="connsiteX1" fmla="*/ 131183 w 973663"/>
                    <a:gd name="connsiteY1" fmla="*/ 368238 h 977678"/>
                    <a:gd name="connsiteX2" fmla="*/ 625224 w 973663"/>
                    <a:gd name="connsiteY2" fmla="*/ 326391 h 977678"/>
                    <a:gd name="connsiteX3" fmla="*/ 973663 w 973663"/>
                    <a:gd name="connsiteY3" fmla="*/ 0 h 977678"/>
                    <a:gd name="connsiteX0" fmla="*/ 0 w 973663"/>
                    <a:gd name="connsiteY0" fmla="*/ 977678 h 977678"/>
                    <a:gd name="connsiteX1" fmla="*/ 131183 w 973663"/>
                    <a:gd name="connsiteY1" fmla="*/ 368238 h 977678"/>
                    <a:gd name="connsiteX2" fmla="*/ 608555 w 973663"/>
                    <a:gd name="connsiteY2" fmla="*/ 328773 h 977678"/>
                    <a:gd name="connsiteX3" fmla="*/ 973663 w 973663"/>
                    <a:gd name="connsiteY3" fmla="*/ 0 h 977678"/>
                    <a:gd name="connsiteX0" fmla="*/ 0 w 973663"/>
                    <a:gd name="connsiteY0" fmla="*/ 977678 h 977678"/>
                    <a:gd name="connsiteX1" fmla="*/ 131183 w 973663"/>
                    <a:gd name="connsiteY1" fmla="*/ 368238 h 977678"/>
                    <a:gd name="connsiteX2" fmla="*/ 608555 w 973663"/>
                    <a:gd name="connsiteY2" fmla="*/ 328773 h 977678"/>
                    <a:gd name="connsiteX3" fmla="*/ 973663 w 973663"/>
                    <a:gd name="connsiteY3" fmla="*/ 0 h 977678"/>
                    <a:gd name="connsiteX0" fmla="*/ 0 w 973663"/>
                    <a:gd name="connsiteY0" fmla="*/ 977678 h 977678"/>
                    <a:gd name="connsiteX1" fmla="*/ 131183 w 973663"/>
                    <a:gd name="connsiteY1" fmla="*/ 368238 h 977678"/>
                    <a:gd name="connsiteX2" fmla="*/ 608555 w 973663"/>
                    <a:gd name="connsiteY2" fmla="*/ 328773 h 977678"/>
                    <a:gd name="connsiteX3" fmla="*/ 973663 w 973663"/>
                    <a:gd name="connsiteY3" fmla="*/ 0 h 977678"/>
                    <a:gd name="connsiteX0" fmla="*/ 0 w 973663"/>
                    <a:gd name="connsiteY0" fmla="*/ 977678 h 977678"/>
                    <a:gd name="connsiteX1" fmla="*/ 131183 w 973663"/>
                    <a:gd name="connsiteY1" fmla="*/ 368238 h 977678"/>
                    <a:gd name="connsiteX2" fmla="*/ 608555 w 973663"/>
                    <a:gd name="connsiteY2" fmla="*/ 328773 h 977678"/>
                    <a:gd name="connsiteX3" fmla="*/ 973663 w 973663"/>
                    <a:gd name="connsiteY3" fmla="*/ 0 h 977678"/>
                    <a:gd name="connsiteX0" fmla="*/ 0 w 976044"/>
                    <a:gd name="connsiteY0" fmla="*/ 987203 h 987203"/>
                    <a:gd name="connsiteX1" fmla="*/ 131183 w 976044"/>
                    <a:gd name="connsiteY1" fmla="*/ 377763 h 987203"/>
                    <a:gd name="connsiteX2" fmla="*/ 608555 w 976044"/>
                    <a:gd name="connsiteY2" fmla="*/ 338298 h 987203"/>
                    <a:gd name="connsiteX3" fmla="*/ 976044 w 976044"/>
                    <a:gd name="connsiteY3" fmla="*/ 0 h 987203"/>
                    <a:gd name="connsiteX0" fmla="*/ 0 w 976044"/>
                    <a:gd name="connsiteY0" fmla="*/ 987203 h 987203"/>
                    <a:gd name="connsiteX1" fmla="*/ 131183 w 976044"/>
                    <a:gd name="connsiteY1" fmla="*/ 377763 h 987203"/>
                    <a:gd name="connsiteX2" fmla="*/ 608555 w 976044"/>
                    <a:gd name="connsiteY2" fmla="*/ 338298 h 987203"/>
                    <a:gd name="connsiteX3" fmla="*/ 976044 w 976044"/>
                    <a:gd name="connsiteY3" fmla="*/ 0 h 987203"/>
                    <a:gd name="connsiteX0" fmla="*/ 835 w 976879"/>
                    <a:gd name="connsiteY0" fmla="*/ 987203 h 987203"/>
                    <a:gd name="connsiteX1" fmla="*/ 132018 w 976879"/>
                    <a:gd name="connsiteY1" fmla="*/ 377763 h 987203"/>
                    <a:gd name="connsiteX2" fmla="*/ 609390 w 976879"/>
                    <a:gd name="connsiteY2" fmla="*/ 338298 h 987203"/>
                    <a:gd name="connsiteX3" fmla="*/ 976879 w 976879"/>
                    <a:gd name="connsiteY3" fmla="*/ 0 h 987203"/>
                    <a:gd name="connsiteX0" fmla="*/ 511 w 979111"/>
                    <a:gd name="connsiteY0" fmla="*/ 822727 h 822727"/>
                    <a:gd name="connsiteX1" fmla="*/ 134250 w 979111"/>
                    <a:gd name="connsiteY1" fmla="*/ 377763 h 822727"/>
                    <a:gd name="connsiteX2" fmla="*/ 611622 w 979111"/>
                    <a:gd name="connsiteY2" fmla="*/ 338298 h 822727"/>
                    <a:gd name="connsiteX3" fmla="*/ 979111 w 979111"/>
                    <a:gd name="connsiteY3" fmla="*/ 0 h 822727"/>
                    <a:gd name="connsiteX0" fmla="*/ 508 w 979438"/>
                    <a:gd name="connsiteY0" fmla="*/ 828042 h 828042"/>
                    <a:gd name="connsiteX1" fmla="*/ 134577 w 979438"/>
                    <a:gd name="connsiteY1" fmla="*/ 377763 h 828042"/>
                    <a:gd name="connsiteX2" fmla="*/ 611949 w 979438"/>
                    <a:gd name="connsiteY2" fmla="*/ 338298 h 828042"/>
                    <a:gd name="connsiteX3" fmla="*/ 979438 w 979438"/>
                    <a:gd name="connsiteY3" fmla="*/ 0 h 828042"/>
                    <a:gd name="connsiteX0" fmla="*/ 567 w 973850"/>
                    <a:gd name="connsiteY0" fmla="*/ 823058 h 823058"/>
                    <a:gd name="connsiteX1" fmla="*/ 128989 w 973850"/>
                    <a:gd name="connsiteY1" fmla="*/ 377763 h 823058"/>
                    <a:gd name="connsiteX2" fmla="*/ 606361 w 973850"/>
                    <a:gd name="connsiteY2" fmla="*/ 338298 h 823058"/>
                    <a:gd name="connsiteX3" fmla="*/ 973850 w 973850"/>
                    <a:gd name="connsiteY3" fmla="*/ 0 h 823058"/>
                    <a:gd name="connsiteX0" fmla="*/ 567 w 973850"/>
                    <a:gd name="connsiteY0" fmla="*/ 823058 h 823058"/>
                    <a:gd name="connsiteX1" fmla="*/ 128989 w 973850"/>
                    <a:gd name="connsiteY1" fmla="*/ 377763 h 823058"/>
                    <a:gd name="connsiteX2" fmla="*/ 606361 w 973850"/>
                    <a:gd name="connsiteY2" fmla="*/ 338298 h 823058"/>
                    <a:gd name="connsiteX3" fmla="*/ 973850 w 973850"/>
                    <a:gd name="connsiteY3" fmla="*/ 0 h 823058"/>
                    <a:gd name="connsiteX4" fmla="*/ 567 w 973850"/>
                    <a:gd name="connsiteY4" fmla="*/ 823058 h 823058"/>
                    <a:gd name="connsiteX0" fmla="*/ 567 w 1056983"/>
                    <a:gd name="connsiteY0" fmla="*/ 823058 h 823058"/>
                    <a:gd name="connsiteX1" fmla="*/ 128989 w 1056983"/>
                    <a:gd name="connsiteY1" fmla="*/ 377763 h 823058"/>
                    <a:gd name="connsiteX2" fmla="*/ 606361 w 1056983"/>
                    <a:gd name="connsiteY2" fmla="*/ 338298 h 823058"/>
                    <a:gd name="connsiteX3" fmla="*/ 973850 w 1056983"/>
                    <a:gd name="connsiteY3" fmla="*/ 0 h 823058"/>
                    <a:gd name="connsiteX4" fmla="*/ 1053572 w 1056983"/>
                    <a:gd name="connsiteY4" fmla="*/ 44604 h 823058"/>
                    <a:gd name="connsiteX5" fmla="*/ 567 w 1056983"/>
                    <a:gd name="connsiteY5" fmla="*/ 823058 h 823058"/>
                    <a:gd name="connsiteX0" fmla="*/ 567 w 1056983"/>
                    <a:gd name="connsiteY0" fmla="*/ 823058 h 823058"/>
                    <a:gd name="connsiteX1" fmla="*/ 128989 w 1056983"/>
                    <a:gd name="connsiteY1" fmla="*/ 377763 h 823058"/>
                    <a:gd name="connsiteX2" fmla="*/ 606361 w 1056983"/>
                    <a:gd name="connsiteY2" fmla="*/ 338298 h 823058"/>
                    <a:gd name="connsiteX3" fmla="*/ 973850 w 1056983"/>
                    <a:gd name="connsiteY3" fmla="*/ 0 h 823058"/>
                    <a:gd name="connsiteX4" fmla="*/ 1053572 w 1056983"/>
                    <a:gd name="connsiteY4" fmla="*/ 44604 h 823058"/>
                    <a:gd name="connsiteX5" fmla="*/ 567 w 1056983"/>
                    <a:gd name="connsiteY5" fmla="*/ 823058 h 823058"/>
                    <a:gd name="connsiteX0" fmla="*/ 567 w 1056983"/>
                    <a:gd name="connsiteY0" fmla="*/ 823058 h 823058"/>
                    <a:gd name="connsiteX1" fmla="*/ 128989 w 1056983"/>
                    <a:gd name="connsiteY1" fmla="*/ 377763 h 823058"/>
                    <a:gd name="connsiteX2" fmla="*/ 606361 w 1056983"/>
                    <a:gd name="connsiteY2" fmla="*/ 338298 h 823058"/>
                    <a:gd name="connsiteX3" fmla="*/ 973850 w 1056983"/>
                    <a:gd name="connsiteY3" fmla="*/ 0 h 823058"/>
                    <a:gd name="connsiteX4" fmla="*/ 1053572 w 1056983"/>
                    <a:gd name="connsiteY4" fmla="*/ 44604 h 823058"/>
                    <a:gd name="connsiteX5" fmla="*/ 567 w 1056983"/>
                    <a:gd name="connsiteY5" fmla="*/ 823058 h 823058"/>
                    <a:gd name="connsiteX0" fmla="*/ 567 w 1053603"/>
                    <a:gd name="connsiteY0" fmla="*/ 823058 h 823058"/>
                    <a:gd name="connsiteX1" fmla="*/ 128989 w 1053603"/>
                    <a:gd name="connsiteY1" fmla="*/ 377763 h 823058"/>
                    <a:gd name="connsiteX2" fmla="*/ 606361 w 1053603"/>
                    <a:gd name="connsiteY2" fmla="*/ 338298 h 823058"/>
                    <a:gd name="connsiteX3" fmla="*/ 973850 w 1053603"/>
                    <a:gd name="connsiteY3" fmla="*/ 0 h 823058"/>
                    <a:gd name="connsiteX4" fmla="*/ 1053572 w 1053603"/>
                    <a:gd name="connsiteY4" fmla="*/ 44604 h 823058"/>
                    <a:gd name="connsiteX5" fmla="*/ 567 w 1053603"/>
                    <a:gd name="connsiteY5" fmla="*/ 823058 h 823058"/>
                    <a:gd name="connsiteX0" fmla="*/ 567 w 1053603"/>
                    <a:gd name="connsiteY0" fmla="*/ 823058 h 823058"/>
                    <a:gd name="connsiteX1" fmla="*/ 128989 w 1053603"/>
                    <a:gd name="connsiteY1" fmla="*/ 377763 h 823058"/>
                    <a:gd name="connsiteX2" fmla="*/ 606361 w 1053603"/>
                    <a:gd name="connsiteY2" fmla="*/ 338298 h 823058"/>
                    <a:gd name="connsiteX3" fmla="*/ 973850 w 1053603"/>
                    <a:gd name="connsiteY3" fmla="*/ 0 h 823058"/>
                    <a:gd name="connsiteX4" fmla="*/ 1053572 w 1053603"/>
                    <a:gd name="connsiteY4" fmla="*/ 44604 h 823058"/>
                    <a:gd name="connsiteX5" fmla="*/ 567 w 1053603"/>
                    <a:gd name="connsiteY5" fmla="*/ 823058 h 823058"/>
                    <a:gd name="connsiteX0" fmla="*/ 567 w 1053603"/>
                    <a:gd name="connsiteY0" fmla="*/ 823058 h 823058"/>
                    <a:gd name="connsiteX1" fmla="*/ 128989 w 1053603"/>
                    <a:gd name="connsiteY1" fmla="*/ 377763 h 823058"/>
                    <a:gd name="connsiteX2" fmla="*/ 606361 w 1053603"/>
                    <a:gd name="connsiteY2" fmla="*/ 338298 h 823058"/>
                    <a:gd name="connsiteX3" fmla="*/ 973850 w 1053603"/>
                    <a:gd name="connsiteY3" fmla="*/ 0 h 823058"/>
                    <a:gd name="connsiteX4" fmla="*/ 1053572 w 1053603"/>
                    <a:gd name="connsiteY4" fmla="*/ 44604 h 823058"/>
                    <a:gd name="connsiteX5" fmla="*/ 567 w 1053603"/>
                    <a:gd name="connsiteY5" fmla="*/ 823058 h 823058"/>
                    <a:gd name="connsiteX0" fmla="*/ 567 w 1118332"/>
                    <a:gd name="connsiteY0" fmla="*/ 838755 h 838755"/>
                    <a:gd name="connsiteX1" fmla="*/ 128989 w 1118332"/>
                    <a:gd name="connsiteY1" fmla="*/ 393460 h 838755"/>
                    <a:gd name="connsiteX2" fmla="*/ 606361 w 1118332"/>
                    <a:gd name="connsiteY2" fmla="*/ 353995 h 838755"/>
                    <a:gd name="connsiteX3" fmla="*/ 973850 w 1118332"/>
                    <a:gd name="connsiteY3" fmla="*/ 15697 h 838755"/>
                    <a:gd name="connsiteX4" fmla="*/ 999168 w 1118332"/>
                    <a:gd name="connsiteY4" fmla="*/ 60112 h 838755"/>
                    <a:gd name="connsiteX5" fmla="*/ 1053572 w 1118332"/>
                    <a:gd name="connsiteY5" fmla="*/ 60301 h 838755"/>
                    <a:gd name="connsiteX6" fmla="*/ 567 w 1118332"/>
                    <a:gd name="connsiteY6" fmla="*/ 838755 h 838755"/>
                    <a:gd name="connsiteX0" fmla="*/ 567 w 1053603"/>
                    <a:gd name="connsiteY0" fmla="*/ 838755 h 838755"/>
                    <a:gd name="connsiteX1" fmla="*/ 128989 w 1053603"/>
                    <a:gd name="connsiteY1" fmla="*/ 393460 h 838755"/>
                    <a:gd name="connsiteX2" fmla="*/ 606361 w 1053603"/>
                    <a:gd name="connsiteY2" fmla="*/ 353995 h 838755"/>
                    <a:gd name="connsiteX3" fmla="*/ 973850 w 1053603"/>
                    <a:gd name="connsiteY3" fmla="*/ 15697 h 838755"/>
                    <a:gd name="connsiteX4" fmla="*/ 999168 w 1053603"/>
                    <a:gd name="connsiteY4" fmla="*/ 60112 h 838755"/>
                    <a:gd name="connsiteX5" fmla="*/ 1053572 w 1053603"/>
                    <a:gd name="connsiteY5" fmla="*/ 60301 h 838755"/>
                    <a:gd name="connsiteX6" fmla="*/ 567 w 1053603"/>
                    <a:gd name="connsiteY6" fmla="*/ 838755 h 838755"/>
                    <a:gd name="connsiteX0" fmla="*/ 567 w 1053603"/>
                    <a:gd name="connsiteY0" fmla="*/ 823058 h 823058"/>
                    <a:gd name="connsiteX1" fmla="*/ 128989 w 1053603"/>
                    <a:gd name="connsiteY1" fmla="*/ 377763 h 823058"/>
                    <a:gd name="connsiteX2" fmla="*/ 606361 w 1053603"/>
                    <a:gd name="connsiteY2" fmla="*/ 338298 h 823058"/>
                    <a:gd name="connsiteX3" fmla="*/ 973850 w 1053603"/>
                    <a:gd name="connsiteY3" fmla="*/ 0 h 823058"/>
                    <a:gd name="connsiteX4" fmla="*/ 999168 w 1053603"/>
                    <a:gd name="connsiteY4" fmla="*/ 44415 h 823058"/>
                    <a:gd name="connsiteX5" fmla="*/ 1053572 w 1053603"/>
                    <a:gd name="connsiteY5" fmla="*/ 44604 h 823058"/>
                    <a:gd name="connsiteX6" fmla="*/ 567 w 1053603"/>
                    <a:gd name="connsiteY6" fmla="*/ 823058 h 823058"/>
                    <a:gd name="connsiteX0" fmla="*/ 567 w 1068640"/>
                    <a:gd name="connsiteY0" fmla="*/ 823058 h 823058"/>
                    <a:gd name="connsiteX1" fmla="*/ 128989 w 1068640"/>
                    <a:gd name="connsiteY1" fmla="*/ 377763 h 823058"/>
                    <a:gd name="connsiteX2" fmla="*/ 606361 w 1068640"/>
                    <a:gd name="connsiteY2" fmla="*/ 338298 h 823058"/>
                    <a:gd name="connsiteX3" fmla="*/ 973850 w 1068640"/>
                    <a:gd name="connsiteY3" fmla="*/ 0 h 823058"/>
                    <a:gd name="connsiteX4" fmla="*/ 999168 w 1068640"/>
                    <a:gd name="connsiteY4" fmla="*/ 44415 h 823058"/>
                    <a:gd name="connsiteX5" fmla="*/ 1053572 w 1068640"/>
                    <a:gd name="connsiteY5" fmla="*/ 44604 h 823058"/>
                    <a:gd name="connsiteX6" fmla="*/ 700577 w 1068640"/>
                    <a:gd name="connsiteY6" fmla="*/ 401393 h 823058"/>
                    <a:gd name="connsiteX7" fmla="*/ 567 w 1068640"/>
                    <a:gd name="connsiteY7" fmla="*/ 823058 h 823058"/>
                    <a:gd name="connsiteX0" fmla="*/ 10866 w 1078939"/>
                    <a:gd name="connsiteY0" fmla="*/ 823058 h 869079"/>
                    <a:gd name="connsiteX1" fmla="*/ 139288 w 1078939"/>
                    <a:gd name="connsiteY1" fmla="*/ 377763 h 869079"/>
                    <a:gd name="connsiteX2" fmla="*/ 616660 w 1078939"/>
                    <a:gd name="connsiteY2" fmla="*/ 338298 h 869079"/>
                    <a:gd name="connsiteX3" fmla="*/ 984149 w 1078939"/>
                    <a:gd name="connsiteY3" fmla="*/ 0 h 869079"/>
                    <a:gd name="connsiteX4" fmla="*/ 1009467 w 1078939"/>
                    <a:gd name="connsiteY4" fmla="*/ 44415 h 869079"/>
                    <a:gd name="connsiteX5" fmla="*/ 1063871 w 1078939"/>
                    <a:gd name="connsiteY5" fmla="*/ 44604 h 869079"/>
                    <a:gd name="connsiteX6" fmla="*/ 710876 w 1078939"/>
                    <a:gd name="connsiteY6" fmla="*/ 401393 h 869079"/>
                    <a:gd name="connsiteX7" fmla="*/ 86927 w 1078939"/>
                    <a:gd name="connsiteY7" fmla="*/ 808521 h 869079"/>
                    <a:gd name="connsiteX8" fmla="*/ 10866 w 1078939"/>
                    <a:gd name="connsiteY8" fmla="*/ 823058 h 869079"/>
                    <a:gd name="connsiteX0" fmla="*/ 10866 w 1078939"/>
                    <a:gd name="connsiteY0" fmla="*/ 823058 h 869079"/>
                    <a:gd name="connsiteX1" fmla="*/ 139288 w 1078939"/>
                    <a:gd name="connsiteY1" fmla="*/ 377763 h 869079"/>
                    <a:gd name="connsiteX2" fmla="*/ 616660 w 1078939"/>
                    <a:gd name="connsiteY2" fmla="*/ 338298 h 869079"/>
                    <a:gd name="connsiteX3" fmla="*/ 984149 w 1078939"/>
                    <a:gd name="connsiteY3" fmla="*/ 0 h 869079"/>
                    <a:gd name="connsiteX4" fmla="*/ 1009467 w 1078939"/>
                    <a:gd name="connsiteY4" fmla="*/ 44415 h 869079"/>
                    <a:gd name="connsiteX5" fmla="*/ 1063871 w 1078939"/>
                    <a:gd name="connsiteY5" fmla="*/ 44604 h 869079"/>
                    <a:gd name="connsiteX6" fmla="*/ 710876 w 1078939"/>
                    <a:gd name="connsiteY6" fmla="*/ 401393 h 869079"/>
                    <a:gd name="connsiteX7" fmla="*/ 201710 w 1078939"/>
                    <a:gd name="connsiteY7" fmla="*/ 439026 h 869079"/>
                    <a:gd name="connsiteX8" fmla="*/ 86927 w 1078939"/>
                    <a:gd name="connsiteY8" fmla="*/ 808521 h 869079"/>
                    <a:gd name="connsiteX9" fmla="*/ 10866 w 1078939"/>
                    <a:gd name="connsiteY9" fmla="*/ 823058 h 869079"/>
                    <a:gd name="connsiteX0" fmla="*/ 10981 w 1079054"/>
                    <a:gd name="connsiteY0" fmla="*/ 823058 h 871403"/>
                    <a:gd name="connsiteX1" fmla="*/ 139403 w 1079054"/>
                    <a:gd name="connsiteY1" fmla="*/ 377763 h 871403"/>
                    <a:gd name="connsiteX2" fmla="*/ 616775 w 1079054"/>
                    <a:gd name="connsiteY2" fmla="*/ 338298 h 871403"/>
                    <a:gd name="connsiteX3" fmla="*/ 984264 w 1079054"/>
                    <a:gd name="connsiteY3" fmla="*/ 0 h 871403"/>
                    <a:gd name="connsiteX4" fmla="*/ 1009582 w 1079054"/>
                    <a:gd name="connsiteY4" fmla="*/ 44415 h 871403"/>
                    <a:gd name="connsiteX5" fmla="*/ 1063986 w 1079054"/>
                    <a:gd name="connsiteY5" fmla="*/ 44604 h 871403"/>
                    <a:gd name="connsiteX6" fmla="*/ 710991 w 1079054"/>
                    <a:gd name="connsiteY6" fmla="*/ 401393 h 871403"/>
                    <a:gd name="connsiteX7" fmla="*/ 201825 w 1079054"/>
                    <a:gd name="connsiteY7" fmla="*/ 439026 h 871403"/>
                    <a:gd name="connsiteX8" fmla="*/ 86710 w 1079054"/>
                    <a:gd name="connsiteY8" fmla="*/ 813837 h 871403"/>
                    <a:gd name="connsiteX9" fmla="*/ 10981 w 1079054"/>
                    <a:gd name="connsiteY9" fmla="*/ 823058 h 871403"/>
                    <a:gd name="connsiteX0" fmla="*/ 10981 w 1079054"/>
                    <a:gd name="connsiteY0" fmla="*/ 823058 h 871403"/>
                    <a:gd name="connsiteX1" fmla="*/ 139403 w 1079054"/>
                    <a:gd name="connsiteY1" fmla="*/ 377763 h 871403"/>
                    <a:gd name="connsiteX2" fmla="*/ 616775 w 1079054"/>
                    <a:gd name="connsiteY2" fmla="*/ 338298 h 871403"/>
                    <a:gd name="connsiteX3" fmla="*/ 984264 w 1079054"/>
                    <a:gd name="connsiteY3" fmla="*/ 0 h 871403"/>
                    <a:gd name="connsiteX4" fmla="*/ 1009582 w 1079054"/>
                    <a:gd name="connsiteY4" fmla="*/ 44415 h 871403"/>
                    <a:gd name="connsiteX5" fmla="*/ 1063986 w 1079054"/>
                    <a:gd name="connsiteY5" fmla="*/ 44604 h 871403"/>
                    <a:gd name="connsiteX6" fmla="*/ 710991 w 1079054"/>
                    <a:gd name="connsiteY6" fmla="*/ 401393 h 871403"/>
                    <a:gd name="connsiteX7" fmla="*/ 201825 w 1079054"/>
                    <a:gd name="connsiteY7" fmla="*/ 439026 h 871403"/>
                    <a:gd name="connsiteX8" fmla="*/ 86710 w 1079054"/>
                    <a:gd name="connsiteY8" fmla="*/ 813837 h 871403"/>
                    <a:gd name="connsiteX9" fmla="*/ 10981 w 1079054"/>
                    <a:gd name="connsiteY9" fmla="*/ 823058 h 871403"/>
                    <a:gd name="connsiteX0" fmla="*/ 10981 w 1079054"/>
                    <a:gd name="connsiteY0" fmla="*/ 823058 h 871403"/>
                    <a:gd name="connsiteX1" fmla="*/ 139403 w 1079054"/>
                    <a:gd name="connsiteY1" fmla="*/ 377763 h 871403"/>
                    <a:gd name="connsiteX2" fmla="*/ 616775 w 1079054"/>
                    <a:gd name="connsiteY2" fmla="*/ 338298 h 871403"/>
                    <a:gd name="connsiteX3" fmla="*/ 984264 w 1079054"/>
                    <a:gd name="connsiteY3" fmla="*/ 0 h 871403"/>
                    <a:gd name="connsiteX4" fmla="*/ 1009582 w 1079054"/>
                    <a:gd name="connsiteY4" fmla="*/ 44415 h 871403"/>
                    <a:gd name="connsiteX5" fmla="*/ 1063986 w 1079054"/>
                    <a:gd name="connsiteY5" fmla="*/ 44604 h 871403"/>
                    <a:gd name="connsiteX6" fmla="*/ 710991 w 1079054"/>
                    <a:gd name="connsiteY6" fmla="*/ 401393 h 871403"/>
                    <a:gd name="connsiteX7" fmla="*/ 201825 w 1079054"/>
                    <a:gd name="connsiteY7" fmla="*/ 439026 h 871403"/>
                    <a:gd name="connsiteX8" fmla="*/ 86710 w 1079054"/>
                    <a:gd name="connsiteY8" fmla="*/ 813837 h 871403"/>
                    <a:gd name="connsiteX9" fmla="*/ 10981 w 1079054"/>
                    <a:gd name="connsiteY9" fmla="*/ 823058 h 871403"/>
                    <a:gd name="connsiteX0" fmla="*/ 1095 w 1069168"/>
                    <a:gd name="connsiteY0" fmla="*/ 823058 h 856194"/>
                    <a:gd name="connsiteX1" fmla="*/ 129517 w 1069168"/>
                    <a:gd name="connsiteY1" fmla="*/ 377763 h 856194"/>
                    <a:gd name="connsiteX2" fmla="*/ 606889 w 1069168"/>
                    <a:gd name="connsiteY2" fmla="*/ 338298 h 856194"/>
                    <a:gd name="connsiteX3" fmla="*/ 974378 w 1069168"/>
                    <a:gd name="connsiteY3" fmla="*/ 0 h 856194"/>
                    <a:gd name="connsiteX4" fmla="*/ 999696 w 1069168"/>
                    <a:gd name="connsiteY4" fmla="*/ 44415 h 856194"/>
                    <a:gd name="connsiteX5" fmla="*/ 1054100 w 1069168"/>
                    <a:gd name="connsiteY5" fmla="*/ 44604 h 856194"/>
                    <a:gd name="connsiteX6" fmla="*/ 701105 w 1069168"/>
                    <a:gd name="connsiteY6" fmla="*/ 401393 h 856194"/>
                    <a:gd name="connsiteX7" fmla="*/ 191939 w 1069168"/>
                    <a:gd name="connsiteY7" fmla="*/ 439026 h 856194"/>
                    <a:gd name="connsiteX8" fmla="*/ 76824 w 1069168"/>
                    <a:gd name="connsiteY8" fmla="*/ 813837 h 856194"/>
                    <a:gd name="connsiteX9" fmla="*/ 1095 w 1069168"/>
                    <a:gd name="connsiteY9" fmla="*/ 823058 h 856194"/>
                    <a:gd name="connsiteX0" fmla="*/ 4885 w 1072958"/>
                    <a:gd name="connsiteY0" fmla="*/ 823058 h 865417"/>
                    <a:gd name="connsiteX1" fmla="*/ 133307 w 1072958"/>
                    <a:gd name="connsiteY1" fmla="*/ 377763 h 865417"/>
                    <a:gd name="connsiteX2" fmla="*/ 610679 w 1072958"/>
                    <a:gd name="connsiteY2" fmla="*/ 338298 h 865417"/>
                    <a:gd name="connsiteX3" fmla="*/ 978168 w 1072958"/>
                    <a:gd name="connsiteY3" fmla="*/ 0 h 865417"/>
                    <a:gd name="connsiteX4" fmla="*/ 1003486 w 1072958"/>
                    <a:gd name="connsiteY4" fmla="*/ 44415 h 865417"/>
                    <a:gd name="connsiteX5" fmla="*/ 1057890 w 1072958"/>
                    <a:gd name="connsiteY5" fmla="*/ 44604 h 865417"/>
                    <a:gd name="connsiteX6" fmla="*/ 704895 w 1072958"/>
                    <a:gd name="connsiteY6" fmla="*/ 401393 h 865417"/>
                    <a:gd name="connsiteX7" fmla="*/ 195729 w 1072958"/>
                    <a:gd name="connsiteY7" fmla="*/ 439026 h 865417"/>
                    <a:gd name="connsiteX8" fmla="*/ 80614 w 1072958"/>
                    <a:gd name="connsiteY8" fmla="*/ 813837 h 865417"/>
                    <a:gd name="connsiteX9" fmla="*/ 37045 w 1072958"/>
                    <a:gd name="connsiteY9" fmla="*/ 845266 h 865417"/>
                    <a:gd name="connsiteX10" fmla="*/ 4885 w 1072958"/>
                    <a:gd name="connsiteY10" fmla="*/ 823058 h 865417"/>
                    <a:gd name="connsiteX0" fmla="*/ 567 w 1068640"/>
                    <a:gd name="connsiteY0" fmla="*/ 823058 h 854786"/>
                    <a:gd name="connsiteX1" fmla="*/ 128989 w 1068640"/>
                    <a:gd name="connsiteY1" fmla="*/ 377763 h 854786"/>
                    <a:gd name="connsiteX2" fmla="*/ 606361 w 1068640"/>
                    <a:gd name="connsiteY2" fmla="*/ 338298 h 854786"/>
                    <a:gd name="connsiteX3" fmla="*/ 973850 w 1068640"/>
                    <a:gd name="connsiteY3" fmla="*/ 0 h 854786"/>
                    <a:gd name="connsiteX4" fmla="*/ 999168 w 1068640"/>
                    <a:gd name="connsiteY4" fmla="*/ 44415 h 854786"/>
                    <a:gd name="connsiteX5" fmla="*/ 1053572 w 1068640"/>
                    <a:gd name="connsiteY5" fmla="*/ 44604 h 854786"/>
                    <a:gd name="connsiteX6" fmla="*/ 700577 w 1068640"/>
                    <a:gd name="connsiteY6" fmla="*/ 401393 h 854786"/>
                    <a:gd name="connsiteX7" fmla="*/ 191411 w 1068640"/>
                    <a:gd name="connsiteY7" fmla="*/ 439026 h 854786"/>
                    <a:gd name="connsiteX8" fmla="*/ 76296 w 1068640"/>
                    <a:gd name="connsiteY8" fmla="*/ 813837 h 854786"/>
                    <a:gd name="connsiteX9" fmla="*/ 32727 w 1068640"/>
                    <a:gd name="connsiteY9" fmla="*/ 845266 h 854786"/>
                    <a:gd name="connsiteX10" fmla="*/ 567 w 1068640"/>
                    <a:gd name="connsiteY10" fmla="*/ 823058 h 854786"/>
                    <a:gd name="connsiteX0" fmla="*/ 567 w 1068640"/>
                    <a:gd name="connsiteY0" fmla="*/ 823058 h 845513"/>
                    <a:gd name="connsiteX1" fmla="*/ 128989 w 1068640"/>
                    <a:gd name="connsiteY1" fmla="*/ 377763 h 845513"/>
                    <a:gd name="connsiteX2" fmla="*/ 606361 w 1068640"/>
                    <a:gd name="connsiteY2" fmla="*/ 338298 h 845513"/>
                    <a:gd name="connsiteX3" fmla="*/ 973850 w 1068640"/>
                    <a:gd name="connsiteY3" fmla="*/ 0 h 845513"/>
                    <a:gd name="connsiteX4" fmla="*/ 999168 w 1068640"/>
                    <a:gd name="connsiteY4" fmla="*/ 44415 h 845513"/>
                    <a:gd name="connsiteX5" fmla="*/ 1053572 w 1068640"/>
                    <a:gd name="connsiteY5" fmla="*/ 44604 h 845513"/>
                    <a:gd name="connsiteX6" fmla="*/ 700577 w 1068640"/>
                    <a:gd name="connsiteY6" fmla="*/ 401393 h 845513"/>
                    <a:gd name="connsiteX7" fmla="*/ 191411 w 1068640"/>
                    <a:gd name="connsiteY7" fmla="*/ 439026 h 845513"/>
                    <a:gd name="connsiteX8" fmla="*/ 76296 w 1068640"/>
                    <a:gd name="connsiteY8" fmla="*/ 813837 h 845513"/>
                    <a:gd name="connsiteX9" fmla="*/ 32727 w 1068640"/>
                    <a:gd name="connsiteY9" fmla="*/ 845266 h 845513"/>
                    <a:gd name="connsiteX10" fmla="*/ 567 w 1068640"/>
                    <a:gd name="connsiteY10" fmla="*/ 823058 h 845513"/>
                    <a:gd name="connsiteX0" fmla="*/ 567 w 1068640"/>
                    <a:gd name="connsiteY0" fmla="*/ 823058 h 845513"/>
                    <a:gd name="connsiteX1" fmla="*/ 128989 w 1068640"/>
                    <a:gd name="connsiteY1" fmla="*/ 377763 h 845513"/>
                    <a:gd name="connsiteX2" fmla="*/ 606361 w 1068640"/>
                    <a:gd name="connsiteY2" fmla="*/ 338298 h 845513"/>
                    <a:gd name="connsiteX3" fmla="*/ 973850 w 1068640"/>
                    <a:gd name="connsiteY3" fmla="*/ 0 h 845513"/>
                    <a:gd name="connsiteX4" fmla="*/ 999168 w 1068640"/>
                    <a:gd name="connsiteY4" fmla="*/ 44415 h 845513"/>
                    <a:gd name="connsiteX5" fmla="*/ 1053572 w 1068640"/>
                    <a:gd name="connsiteY5" fmla="*/ 44604 h 845513"/>
                    <a:gd name="connsiteX6" fmla="*/ 700577 w 1068640"/>
                    <a:gd name="connsiteY6" fmla="*/ 401393 h 845513"/>
                    <a:gd name="connsiteX7" fmla="*/ 191411 w 1068640"/>
                    <a:gd name="connsiteY7" fmla="*/ 439026 h 845513"/>
                    <a:gd name="connsiteX8" fmla="*/ 76296 w 1068640"/>
                    <a:gd name="connsiteY8" fmla="*/ 813837 h 845513"/>
                    <a:gd name="connsiteX9" fmla="*/ 32727 w 1068640"/>
                    <a:gd name="connsiteY9" fmla="*/ 845266 h 845513"/>
                    <a:gd name="connsiteX10" fmla="*/ 567 w 1068640"/>
                    <a:gd name="connsiteY10" fmla="*/ 823058 h 845513"/>
                    <a:gd name="connsiteX0" fmla="*/ 567 w 1068640"/>
                    <a:gd name="connsiteY0" fmla="*/ 823058 h 845513"/>
                    <a:gd name="connsiteX1" fmla="*/ 128989 w 1068640"/>
                    <a:gd name="connsiteY1" fmla="*/ 377763 h 845513"/>
                    <a:gd name="connsiteX2" fmla="*/ 606361 w 1068640"/>
                    <a:gd name="connsiteY2" fmla="*/ 338298 h 845513"/>
                    <a:gd name="connsiteX3" fmla="*/ 973850 w 1068640"/>
                    <a:gd name="connsiteY3" fmla="*/ 0 h 845513"/>
                    <a:gd name="connsiteX4" fmla="*/ 999168 w 1068640"/>
                    <a:gd name="connsiteY4" fmla="*/ 44415 h 845513"/>
                    <a:gd name="connsiteX5" fmla="*/ 1053572 w 1068640"/>
                    <a:gd name="connsiteY5" fmla="*/ 44604 h 845513"/>
                    <a:gd name="connsiteX6" fmla="*/ 700577 w 1068640"/>
                    <a:gd name="connsiteY6" fmla="*/ 401393 h 845513"/>
                    <a:gd name="connsiteX7" fmla="*/ 191411 w 1068640"/>
                    <a:gd name="connsiteY7" fmla="*/ 439026 h 845513"/>
                    <a:gd name="connsiteX8" fmla="*/ 76296 w 1068640"/>
                    <a:gd name="connsiteY8" fmla="*/ 813837 h 845513"/>
                    <a:gd name="connsiteX9" fmla="*/ 32727 w 1068640"/>
                    <a:gd name="connsiteY9" fmla="*/ 845266 h 845513"/>
                    <a:gd name="connsiteX10" fmla="*/ 567 w 1068640"/>
                    <a:gd name="connsiteY10" fmla="*/ 823058 h 845513"/>
                    <a:gd name="connsiteX0" fmla="*/ 567 w 1068640"/>
                    <a:gd name="connsiteY0" fmla="*/ 823058 h 845513"/>
                    <a:gd name="connsiteX1" fmla="*/ 128989 w 1068640"/>
                    <a:gd name="connsiteY1" fmla="*/ 377763 h 845513"/>
                    <a:gd name="connsiteX2" fmla="*/ 606361 w 1068640"/>
                    <a:gd name="connsiteY2" fmla="*/ 338298 h 845513"/>
                    <a:gd name="connsiteX3" fmla="*/ 973850 w 1068640"/>
                    <a:gd name="connsiteY3" fmla="*/ 0 h 845513"/>
                    <a:gd name="connsiteX4" fmla="*/ 999168 w 1068640"/>
                    <a:gd name="connsiteY4" fmla="*/ 44415 h 845513"/>
                    <a:gd name="connsiteX5" fmla="*/ 1053572 w 1068640"/>
                    <a:gd name="connsiteY5" fmla="*/ 44604 h 845513"/>
                    <a:gd name="connsiteX6" fmla="*/ 700577 w 1068640"/>
                    <a:gd name="connsiteY6" fmla="*/ 401393 h 845513"/>
                    <a:gd name="connsiteX7" fmla="*/ 191411 w 1068640"/>
                    <a:gd name="connsiteY7" fmla="*/ 439026 h 845513"/>
                    <a:gd name="connsiteX8" fmla="*/ 76296 w 1068640"/>
                    <a:gd name="connsiteY8" fmla="*/ 813837 h 845513"/>
                    <a:gd name="connsiteX9" fmla="*/ 32727 w 1068640"/>
                    <a:gd name="connsiteY9" fmla="*/ 845266 h 845513"/>
                    <a:gd name="connsiteX10" fmla="*/ 567 w 1068640"/>
                    <a:gd name="connsiteY10" fmla="*/ 823058 h 845513"/>
                    <a:gd name="connsiteX0" fmla="*/ 567 w 1068640"/>
                    <a:gd name="connsiteY0" fmla="*/ 823058 h 845513"/>
                    <a:gd name="connsiteX1" fmla="*/ 128989 w 1068640"/>
                    <a:gd name="connsiteY1" fmla="*/ 377763 h 845513"/>
                    <a:gd name="connsiteX2" fmla="*/ 606361 w 1068640"/>
                    <a:gd name="connsiteY2" fmla="*/ 338298 h 845513"/>
                    <a:gd name="connsiteX3" fmla="*/ 973850 w 1068640"/>
                    <a:gd name="connsiteY3" fmla="*/ 0 h 845513"/>
                    <a:gd name="connsiteX4" fmla="*/ 999168 w 1068640"/>
                    <a:gd name="connsiteY4" fmla="*/ 44415 h 845513"/>
                    <a:gd name="connsiteX5" fmla="*/ 1053572 w 1068640"/>
                    <a:gd name="connsiteY5" fmla="*/ 44604 h 845513"/>
                    <a:gd name="connsiteX6" fmla="*/ 700577 w 1068640"/>
                    <a:gd name="connsiteY6" fmla="*/ 401393 h 845513"/>
                    <a:gd name="connsiteX7" fmla="*/ 191411 w 1068640"/>
                    <a:gd name="connsiteY7" fmla="*/ 439026 h 845513"/>
                    <a:gd name="connsiteX8" fmla="*/ 76296 w 1068640"/>
                    <a:gd name="connsiteY8" fmla="*/ 813837 h 845513"/>
                    <a:gd name="connsiteX9" fmla="*/ 32727 w 1068640"/>
                    <a:gd name="connsiteY9" fmla="*/ 845266 h 845513"/>
                    <a:gd name="connsiteX10" fmla="*/ 567 w 1068640"/>
                    <a:gd name="connsiteY10" fmla="*/ 823058 h 845513"/>
                    <a:gd name="connsiteX0" fmla="*/ 619 w 1068692"/>
                    <a:gd name="connsiteY0" fmla="*/ 823058 h 845513"/>
                    <a:gd name="connsiteX1" fmla="*/ 129041 w 1068692"/>
                    <a:gd name="connsiteY1" fmla="*/ 377763 h 845513"/>
                    <a:gd name="connsiteX2" fmla="*/ 628332 w 1068692"/>
                    <a:gd name="connsiteY2" fmla="*/ 328994 h 845513"/>
                    <a:gd name="connsiteX3" fmla="*/ 973902 w 1068692"/>
                    <a:gd name="connsiteY3" fmla="*/ 0 h 845513"/>
                    <a:gd name="connsiteX4" fmla="*/ 999220 w 1068692"/>
                    <a:gd name="connsiteY4" fmla="*/ 44415 h 845513"/>
                    <a:gd name="connsiteX5" fmla="*/ 1053624 w 1068692"/>
                    <a:gd name="connsiteY5" fmla="*/ 44604 h 845513"/>
                    <a:gd name="connsiteX6" fmla="*/ 700629 w 1068692"/>
                    <a:gd name="connsiteY6" fmla="*/ 401393 h 845513"/>
                    <a:gd name="connsiteX7" fmla="*/ 191463 w 1068692"/>
                    <a:gd name="connsiteY7" fmla="*/ 439026 h 845513"/>
                    <a:gd name="connsiteX8" fmla="*/ 76348 w 1068692"/>
                    <a:gd name="connsiteY8" fmla="*/ 813837 h 845513"/>
                    <a:gd name="connsiteX9" fmla="*/ 32779 w 1068692"/>
                    <a:gd name="connsiteY9" fmla="*/ 845266 h 845513"/>
                    <a:gd name="connsiteX10" fmla="*/ 619 w 1068692"/>
                    <a:gd name="connsiteY10" fmla="*/ 823058 h 845513"/>
                    <a:gd name="connsiteX0" fmla="*/ 619 w 1068692"/>
                    <a:gd name="connsiteY0" fmla="*/ 823058 h 845513"/>
                    <a:gd name="connsiteX1" fmla="*/ 129041 w 1068692"/>
                    <a:gd name="connsiteY1" fmla="*/ 377763 h 845513"/>
                    <a:gd name="connsiteX2" fmla="*/ 628332 w 1068692"/>
                    <a:gd name="connsiteY2" fmla="*/ 328994 h 845513"/>
                    <a:gd name="connsiteX3" fmla="*/ 973902 w 1068692"/>
                    <a:gd name="connsiteY3" fmla="*/ 0 h 845513"/>
                    <a:gd name="connsiteX4" fmla="*/ 999220 w 1068692"/>
                    <a:gd name="connsiteY4" fmla="*/ 44415 h 845513"/>
                    <a:gd name="connsiteX5" fmla="*/ 1053624 w 1068692"/>
                    <a:gd name="connsiteY5" fmla="*/ 44604 h 845513"/>
                    <a:gd name="connsiteX6" fmla="*/ 700629 w 1068692"/>
                    <a:gd name="connsiteY6" fmla="*/ 401393 h 845513"/>
                    <a:gd name="connsiteX7" fmla="*/ 191463 w 1068692"/>
                    <a:gd name="connsiteY7" fmla="*/ 439026 h 845513"/>
                    <a:gd name="connsiteX8" fmla="*/ 76348 w 1068692"/>
                    <a:gd name="connsiteY8" fmla="*/ 813837 h 845513"/>
                    <a:gd name="connsiteX9" fmla="*/ 32779 w 1068692"/>
                    <a:gd name="connsiteY9" fmla="*/ 845266 h 845513"/>
                    <a:gd name="connsiteX10" fmla="*/ 619 w 1068692"/>
                    <a:gd name="connsiteY10" fmla="*/ 823058 h 845513"/>
                    <a:gd name="connsiteX0" fmla="*/ 619 w 1068692"/>
                    <a:gd name="connsiteY0" fmla="*/ 823058 h 845513"/>
                    <a:gd name="connsiteX1" fmla="*/ 129041 w 1068692"/>
                    <a:gd name="connsiteY1" fmla="*/ 377763 h 845513"/>
                    <a:gd name="connsiteX2" fmla="*/ 628332 w 1068692"/>
                    <a:gd name="connsiteY2" fmla="*/ 328994 h 845513"/>
                    <a:gd name="connsiteX3" fmla="*/ 973902 w 1068692"/>
                    <a:gd name="connsiteY3" fmla="*/ 0 h 845513"/>
                    <a:gd name="connsiteX4" fmla="*/ 999220 w 1068692"/>
                    <a:gd name="connsiteY4" fmla="*/ 44415 h 845513"/>
                    <a:gd name="connsiteX5" fmla="*/ 1053624 w 1068692"/>
                    <a:gd name="connsiteY5" fmla="*/ 44604 h 845513"/>
                    <a:gd name="connsiteX6" fmla="*/ 700629 w 1068692"/>
                    <a:gd name="connsiteY6" fmla="*/ 401393 h 845513"/>
                    <a:gd name="connsiteX7" fmla="*/ 191463 w 1068692"/>
                    <a:gd name="connsiteY7" fmla="*/ 439026 h 845513"/>
                    <a:gd name="connsiteX8" fmla="*/ 76348 w 1068692"/>
                    <a:gd name="connsiteY8" fmla="*/ 813837 h 845513"/>
                    <a:gd name="connsiteX9" fmla="*/ 32779 w 1068692"/>
                    <a:gd name="connsiteY9" fmla="*/ 845266 h 845513"/>
                    <a:gd name="connsiteX10" fmla="*/ 619 w 1068692"/>
                    <a:gd name="connsiteY10" fmla="*/ 823058 h 845513"/>
                    <a:gd name="connsiteX0" fmla="*/ 619 w 1068692"/>
                    <a:gd name="connsiteY0" fmla="*/ 823058 h 845513"/>
                    <a:gd name="connsiteX1" fmla="*/ 129041 w 1068692"/>
                    <a:gd name="connsiteY1" fmla="*/ 377763 h 845513"/>
                    <a:gd name="connsiteX2" fmla="*/ 628332 w 1068692"/>
                    <a:gd name="connsiteY2" fmla="*/ 328994 h 845513"/>
                    <a:gd name="connsiteX3" fmla="*/ 973902 w 1068692"/>
                    <a:gd name="connsiteY3" fmla="*/ 0 h 845513"/>
                    <a:gd name="connsiteX4" fmla="*/ 999220 w 1068692"/>
                    <a:gd name="connsiteY4" fmla="*/ 44415 h 845513"/>
                    <a:gd name="connsiteX5" fmla="*/ 1053624 w 1068692"/>
                    <a:gd name="connsiteY5" fmla="*/ 44604 h 845513"/>
                    <a:gd name="connsiteX6" fmla="*/ 700629 w 1068692"/>
                    <a:gd name="connsiteY6" fmla="*/ 401393 h 845513"/>
                    <a:gd name="connsiteX7" fmla="*/ 191463 w 1068692"/>
                    <a:gd name="connsiteY7" fmla="*/ 439026 h 845513"/>
                    <a:gd name="connsiteX8" fmla="*/ 76348 w 1068692"/>
                    <a:gd name="connsiteY8" fmla="*/ 813837 h 845513"/>
                    <a:gd name="connsiteX9" fmla="*/ 32779 w 1068692"/>
                    <a:gd name="connsiteY9" fmla="*/ 845266 h 845513"/>
                    <a:gd name="connsiteX10" fmla="*/ 619 w 1068692"/>
                    <a:gd name="connsiteY10" fmla="*/ 823058 h 845513"/>
                    <a:gd name="connsiteX0" fmla="*/ 619 w 1068692"/>
                    <a:gd name="connsiteY0" fmla="*/ 823058 h 845513"/>
                    <a:gd name="connsiteX1" fmla="*/ 129041 w 1068692"/>
                    <a:gd name="connsiteY1" fmla="*/ 377763 h 845513"/>
                    <a:gd name="connsiteX2" fmla="*/ 628332 w 1068692"/>
                    <a:gd name="connsiteY2" fmla="*/ 328994 h 845513"/>
                    <a:gd name="connsiteX3" fmla="*/ 973902 w 1068692"/>
                    <a:gd name="connsiteY3" fmla="*/ 0 h 845513"/>
                    <a:gd name="connsiteX4" fmla="*/ 999220 w 1068692"/>
                    <a:gd name="connsiteY4" fmla="*/ 44415 h 845513"/>
                    <a:gd name="connsiteX5" fmla="*/ 1053624 w 1068692"/>
                    <a:gd name="connsiteY5" fmla="*/ 44604 h 845513"/>
                    <a:gd name="connsiteX6" fmla="*/ 700629 w 1068692"/>
                    <a:gd name="connsiteY6" fmla="*/ 401393 h 845513"/>
                    <a:gd name="connsiteX7" fmla="*/ 191463 w 1068692"/>
                    <a:gd name="connsiteY7" fmla="*/ 439026 h 845513"/>
                    <a:gd name="connsiteX8" fmla="*/ 76348 w 1068692"/>
                    <a:gd name="connsiteY8" fmla="*/ 813837 h 845513"/>
                    <a:gd name="connsiteX9" fmla="*/ 32779 w 1068692"/>
                    <a:gd name="connsiteY9" fmla="*/ 845266 h 845513"/>
                    <a:gd name="connsiteX10" fmla="*/ 619 w 1068692"/>
                    <a:gd name="connsiteY10" fmla="*/ 823058 h 845513"/>
                    <a:gd name="connsiteX0" fmla="*/ 452 w 1068525"/>
                    <a:gd name="connsiteY0" fmla="*/ 823058 h 845513"/>
                    <a:gd name="connsiteX1" fmla="*/ 128874 w 1068525"/>
                    <a:gd name="connsiteY1" fmla="*/ 377763 h 845513"/>
                    <a:gd name="connsiteX2" fmla="*/ 628165 w 1068525"/>
                    <a:gd name="connsiteY2" fmla="*/ 328994 h 845513"/>
                    <a:gd name="connsiteX3" fmla="*/ 973735 w 1068525"/>
                    <a:gd name="connsiteY3" fmla="*/ 0 h 845513"/>
                    <a:gd name="connsiteX4" fmla="*/ 999053 w 1068525"/>
                    <a:gd name="connsiteY4" fmla="*/ 44415 h 845513"/>
                    <a:gd name="connsiteX5" fmla="*/ 1053457 w 1068525"/>
                    <a:gd name="connsiteY5" fmla="*/ 44604 h 845513"/>
                    <a:gd name="connsiteX6" fmla="*/ 700462 w 1068525"/>
                    <a:gd name="connsiteY6" fmla="*/ 401393 h 845513"/>
                    <a:gd name="connsiteX7" fmla="*/ 191296 w 1068525"/>
                    <a:gd name="connsiteY7" fmla="*/ 439026 h 845513"/>
                    <a:gd name="connsiteX8" fmla="*/ 76181 w 1068525"/>
                    <a:gd name="connsiteY8" fmla="*/ 813837 h 845513"/>
                    <a:gd name="connsiteX9" fmla="*/ 32612 w 1068525"/>
                    <a:gd name="connsiteY9" fmla="*/ 845266 h 845513"/>
                    <a:gd name="connsiteX10" fmla="*/ 452 w 1068525"/>
                    <a:gd name="connsiteY10" fmla="*/ 823058 h 845513"/>
                    <a:gd name="connsiteX0" fmla="*/ 452 w 1068525"/>
                    <a:gd name="connsiteY0" fmla="*/ 823058 h 838726"/>
                    <a:gd name="connsiteX1" fmla="*/ 128874 w 1068525"/>
                    <a:gd name="connsiteY1" fmla="*/ 377763 h 838726"/>
                    <a:gd name="connsiteX2" fmla="*/ 628165 w 1068525"/>
                    <a:gd name="connsiteY2" fmla="*/ 328994 h 838726"/>
                    <a:gd name="connsiteX3" fmla="*/ 973735 w 1068525"/>
                    <a:gd name="connsiteY3" fmla="*/ 0 h 838726"/>
                    <a:gd name="connsiteX4" fmla="*/ 999053 w 1068525"/>
                    <a:gd name="connsiteY4" fmla="*/ 44415 h 838726"/>
                    <a:gd name="connsiteX5" fmla="*/ 1053457 w 1068525"/>
                    <a:gd name="connsiteY5" fmla="*/ 44604 h 838726"/>
                    <a:gd name="connsiteX6" fmla="*/ 700462 w 1068525"/>
                    <a:gd name="connsiteY6" fmla="*/ 401393 h 838726"/>
                    <a:gd name="connsiteX7" fmla="*/ 191296 w 1068525"/>
                    <a:gd name="connsiteY7" fmla="*/ 439026 h 838726"/>
                    <a:gd name="connsiteX8" fmla="*/ 76181 w 1068525"/>
                    <a:gd name="connsiteY8" fmla="*/ 813837 h 838726"/>
                    <a:gd name="connsiteX9" fmla="*/ 32013 w 1068525"/>
                    <a:gd name="connsiteY9" fmla="*/ 837761 h 838726"/>
                    <a:gd name="connsiteX10" fmla="*/ 452 w 1068525"/>
                    <a:gd name="connsiteY10" fmla="*/ 823058 h 838726"/>
                    <a:gd name="connsiteX0" fmla="*/ 452 w 1068525"/>
                    <a:gd name="connsiteY0" fmla="*/ 823058 h 838726"/>
                    <a:gd name="connsiteX1" fmla="*/ 128874 w 1068525"/>
                    <a:gd name="connsiteY1" fmla="*/ 377763 h 838726"/>
                    <a:gd name="connsiteX2" fmla="*/ 628165 w 1068525"/>
                    <a:gd name="connsiteY2" fmla="*/ 328994 h 838726"/>
                    <a:gd name="connsiteX3" fmla="*/ 973735 w 1068525"/>
                    <a:gd name="connsiteY3" fmla="*/ 0 h 838726"/>
                    <a:gd name="connsiteX4" fmla="*/ 999053 w 1068525"/>
                    <a:gd name="connsiteY4" fmla="*/ 44415 h 838726"/>
                    <a:gd name="connsiteX5" fmla="*/ 1053457 w 1068525"/>
                    <a:gd name="connsiteY5" fmla="*/ 44604 h 838726"/>
                    <a:gd name="connsiteX6" fmla="*/ 700462 w 1068525"/>
                    <a:gd name="connsiteY6" fmla="*/ 401393 h 838726"/>
                    <a:gd name="connsiteX7" fmla="*/ 191296 w 1068525"/>
                    <a:gd name="connsiteY7" fmla="*/ 439026 h 838726"/>
                    <a:gd name="connsiteX8" fmla="*/ 76181 w 1068525"/>
                    <a:gd name="connsiteY8" fmla="*/ 813837 h 838726"/>
                    <a:gd name="connsiteX9" fmla="*/ 32013 w 1068525"/>
                    <a:gd name="connsiteY9" fmla="*/ 837761 h 838726"/>
                    <a:gd name="connsiteX10" fmla="*/ 452 w 1068525"/>
                    <a:gd name="connsiteY10" fmla="*/ 823058 h 838726"/>
                    <a:gd name="connsiteX0" fmla="*/ 452 w 1068525"/>
                    <a:gd name="connsiteY0" fmla="*/ 823058 h 841399"/>
                    <a:gd name="connsiteX1" fmla="*/ 128874 w 1068525"/>
                    <a:gd name="connsiteY1" fmla="*/ 377763 h 841399"/>
                    <a:gd name="connsiteX2" fmla="*/ 628165 w 1068525"/>
                    <a:gd name="connsiteY2" fmla="*/ 328994 h 841399"/>
                    <a:gd name="connsiteX3" fmla="*/ 973735 w 1068525"/>
                    <a:gd name="connsiteY3" fmla="*/ 0 h 841399"/>
                    <a:gd name="connsiteX4" fmla="*/ 999053 w 1068525"/>
                    <a:gd name="connsiteY4" fmla="*/ 44415 h 841399"/>
                    <a:gd name="connsiteX5" fmla="*/ 1053457 w 1068525"/>
                    <a:gd name="connsiteY5" fmla="*/ 44604 h 841399"/>
                    <a:gd name="connsiteX6" fmla="*/ 700462 w 1068525"/>
                    <a:gd name="connsiteY6" fmla="*/ 401393 h 841399"/>
                    <a:gd name="connsiteX7" fmla="*/ 191296 w 1068525"/>
                    <a:gd name="connsiteY7" fmla="*/ 439026 h 841399"/>
                    <a:gd name="connsiteX8" fmla="*/ 76181 w 1068525"/>
                    <a:gd name="connsiteY8" fmla="*/ 813837 h 841399"/>
                    <a:gd name="connsiteX9" fmla="*/ 32013 w 1068525"/>
                    <a:gd name="connsiteY9" fmla="*/ 837761 h 841399"/>
                    <a:gd name="connsiteX10" fmla="*/ 452 w 1068525"/>
                    <a:gd name="connsiteY10" fmla="*/ 823058 h 841399"/>
                    <a:gd name="connsiteX0" fmla="*/ 324 w 1068397"/>
                    <a:gd name="connsiteY0" fmla="*/ 823058 h 838840"/>
                    <a:gd name="connsiteX1" fmla="*/ 128746 w 1068397"/>
                    <a:gd name="connsiteY1" fmla="*/ 377763 h 838840"/>
                    <a:gd name="connsiteX2" fmla="*/ 628037 w 1068397"/>
                    <a:gd name="connsiteY2" fmla="*/ 328994 h 838840"/>
                    <a:gd name="connsiteX3" fmla="*/ 973607 w 1068397"/>
                    <a:gd name="connsiteY3" fmla="*/ 0 h 838840"/>
                    <a:gd name="connsiteX4" fmla="*/ 998925 w 1068397"/>
                    <a:gd name="connsiteY4" fmla="*/ 44415 h 838840"/>
                    <a:gd name="connsiteX5" fmla="*/ 1053329 w 1068397"/>
                    <a:gd name="connsiteY5" fmla="*/ 44604 h 838840"/>
                    <a:gd name="connsiteX6" fmla="*/ 700334 w 1068397"/>
                    <a:gd name="connsiteY6" fmla="*/ 401393 h 838840"/>
                    <a:gd name="connsiteX7" fmla="*/ 191168 w 1068397"/>
                    <a:gd name="connsiteY7" fmla="*/ 439026 h 838840"/>
                    <a:gd name="connsiteX8" fmla="*/ 76053 w 1068397"/>
                    <a:gd name="connsiteY8" fmla="*/ 813837 h 838840"/>
                    <a:gd name="connsiteX9" fmla="*/ 31885 w 1068397"/>
                    <a:gd name="connsiteY9" fmla="*/ 837761 h 838840"/>
                    <a:gd name="connsiteX10" fmla="*/ 324 w 1068397"/>
                    <a:gd name="connsiteY10" fmla="*/ 823058 h 838840"/>
                    <a:gd name="connsiteX0" fmla="*/ 69 w 1068142"/>
                    <a:gd name="connsiteY0" fmla="*/ 823058 h 838898"/>
                    <a:gd name="connsiteX1" fmla="*/ 128491 w 1068142"/>
                    <a:gd name="connsiteY1" fmla="*/ 377763 h 838898"/>
                    <a:gd name="connsiteX2" fmla="*/ 627782 w 1068142"/>
                    <a:gd name="connsiteY2" fmla="*/ 328994 h 838898"/>
                    <a:gd name="connsiteX3" fmla="*/ 973352 w 1068142"/>
                    <a:gd name="connsiteY3" fmla="*/ 0 h 838898"/>
                    <a:gd name="connsiteX4" fmla="*/ 998670 w 1068142"/>
                    <a:gd name="connsiteY4" fmla="*/ 44415 h 838898"/>
                    <a:gd name="connsiteX5" fmla="*/ 1053074 w 1068142"/>
                    <a:gd name="connsiteY5" fmla="*/ 44604 h 838898"/>
                    <a:gd name="connsiteX6" fmla="*/ 700079 w 1068142"/>
                    <a:gd name="connsiteY6" fmla="*/ 401393 h 838898"/>
                    <a:gd name="connsiteX7" fmla="*/ 190913 w 1068142"/>
                    <a:gd name="connsiteY7" fmla="*/ 439026 h 838898"/>
                    <a:gd name="connsiteX8" fmla="*/ 75798 w 1068142"/>
                    <a:gd name="connsiteY8" fmla="*/ 813837 h 838898"/>
                    <a:gd name="connsiteX9" fmla="*/ 31630 w 1068142"/>
                    <a:gd name="connsiteY9" fmla="*/ 837761 h 838898"/>
                    <a:gd name="connsiteX10" fmla="*/ 69 w 1068142"/>
                    <a:gd name="connsiteY10" fmla="*/ 823058 h 838898"/>
                    <a:gd name="connsiteX0" fmla="*/ 69 w 1068142"/>
                    <a:gd name="connsiteY0" fmla="*/ 823058 h 838898"/>
                    <a:gd name="connsiteX1" fmla="*/ 128491 w 1068142"/>
                    <a:gd name="connsiteY1" fmla="*/ 377763 h 838898"/>
                    <a:gd name="connsiteX2" fmla="*/ 627782 w 1068142"/>
                    <a:gd name="connsiteY2" fmla="*/ 328994 h 838898"/>
                    <a:gd name="connsiteX3" fmla="*/ 973352 w 1068142"/>
                    <a:gd name="connsiteY3" fmla="*/ 0 h 838898"/>
                    <a:gd name="connsiteX4" fmla="*/ 998670 w 1068142"/>
                    <a:gd name="connsiteY4" fmla="*/ 44415 h 838898"/>
                    <a:gd name="connsiteX5" fmla="*/ 1053074 w 1068142"/>
                    <a:gd name="connsiteY5" fmla="*/ 44604 h 838898"/>
                    <a:gd name="connsiteX6" fmla="*/ 700079 w 1068142"/>
                    <a:gd name="connsiteY6" fmla="*/ 401393 h 838898"/>
                    <a:gd name="connsiteX7" fmla="*/ 190913 w 1068142"/>
                    <a:gd name="connsiteY7" fmla="*/ 439026 h 838898"/>
                    <a:gd name="connsiteX8" fmla="*/ 75798 w 1068142"/>
                    <a:gd name="connsiteY8" fmla="*/ 813837 h 838898"/>
                    <a:gd name="connsiteX9" fmla="*/ 31630 w 1068142"/>
                    <a:gd name="connsiteY9" fmla="*/ 837761 h 838898"/>
                    <a:gd name="connsiteX10" fmla="*/ 69 w 1068142"/>
                    <a:gd name="connsiteY10" fmla="*/ 823058 h 838898"/>
                    <a:gd name="connsiteX0" fmla="*/ 69 w 1068142"/>
                    <a:gd name="connsiteY0" fmla="*/ 823058 h 838898"/>
                    <a:gd name="connsiteX1" fmla="*/ 128491 w 1068142"/>
                    <a:gd name="connsiteY1" fmla="*/ 377763 h 838898"/>
                    <a:gd name="connsiteX2" fmla="*/ 627782 w 1068142"/>
                    <a:gd name="connsiteY2" fmla="*/ 328994 h 838898"/>
                    <a:gd name="connsiteX3" fmla="*/ 973352 w 1068142"/>
                    <a:gd name="connsiteY3" fmla="*/ 0 h 838898"/>
                    <a:gd name="connsiteX4" fmla="*/ 998670 w 1068142"/>
                    <a:gd name="connsiteY4" fmla="*/ 44415 h 838898"/>
                    <a:gd name="connsiteX5" fmla="*/ 1053074 w 1068142"/>
                    <a:gd name="connsiteY5" fmla="*/ 44604 h 838898"/>
                    <a:gd name="connsiteX6" fmla="*/ 700079 w 1068142"/>
                    <a:gd name="connsiteY6" fmla="*/ 401393 h 838898"/>
                    <a:gd name="connsiteX7" fmla="*/ 190913 w 1068142"/>
                    <a:gd name="connsiteY7" fmla="*/ 439026 h 838898"/>
                    <a:gd name="connsiteX8" fmla="*/ 75798 w 1068142"/>
                    <a:gd name="connsiteY8" fmla="*/ 813837 h 838898"/>
                    <a:gd name="connsiteX9" fmla="*/ 31630 w 1068142"/>
                    <a:gd name="connsiteY9" fmla="*/ 837761 h 838898"/>
                    <a:gd name="connsiteX10" fmla="*/ 69 w 1068142"/>
                    <a:gd name="connsiteY10" fmla="*/ 823058 h 838898"/>
                    <a:gd name="connsiteX0" fmla="*/ 69 w 1068142"/>
                    <a:gd name="connsiteY0" fmla="*/ 823058 h 838898"/>
                    <a:gd name="connsiteX1" fmla="*/ 128491 w 1068142"/>
                    <a:gd name="connsiteY1" fmla="*/ 377763 h 838898"/>
                    <a:gd name="connsiteX2" fmla="*/ 627782 w 1068142"/>
                    <a:gd name="connsiteY2" fmla="*/ 328994 h 838898"/>
                    <a:gd name="connsiteX3" fmla="*/ 973352 w 1068142"/>
                    <a:gd name="connsiteY3" fmla="*/ 0 h 838898"/>
                    <a:gd name="connsiteX4" fmla="*/ 998670 w 1068142"/>
                    <a:gd name="connsiteY4" fmla="*/ 44415 h 838898"/>
                    <a:gd name="connsiteX5" fmla="*/ 1053074 w 1068142"/>
                    <a:gd name="connsiteY5" fmla="*/ 44604 h 838898"/>
                    <a:gd name="connsiteX6" fmla="*/ 700079 w 1068142"/>
                    <a:gd name="connsiteY6" fmla="*/ 401393 h 838898"/>
                    <a:gd name="connsiteX7" fmla="*/ 190913 w 1068142"/>
                    <a:gd name="connsiteY7" fmla="*/ 439026 h 838898"/>
                    <a:gd name="connsiteX8" fmla="*/ 75798 w 1068142"/>
                    <a:gd name="connsiteY8" fmla="*/ 813837 h 838898"/>
                    <a:gd name="connsiteX9" fmla="*/ 31630 w 1068142"/>
                    <a:gd name="connsiteY9" fmla="*/ 837761 h 838898"/>
                    <a:gd name="connsiteX10" fmla="*/ 69 w 1068142"/>
                    <a:gd name="connsiteY10" fmla="*/ 823058 h 838898"/>
                    <a:gd name="connsiteX0" fmla="*/ 69 w 1068142"/>
                    <a:gd name="connsiteY0" fmla="*/ 823058 h 838898"/>
                    <a:gd name="connsiteX1" fmla="*/ 128491 w 1068142"/>
                    <a:gd name="connsiteY1" fmla="*/ 377763 h 838898"/>
                    <a:gd name="connsiteX2" fmla="*/ 627782 w 1068142"/>
                    <a:gd name="connsiteY2" fmla="*/ 328994 h 838898"/>
                    <a:gd name="connsiteX3" fmla="*/ 973352 w 1068142"/>
                    <a:gd name="connsiteY3" fmla="*/ 0 h 838898"/>
                    <a:gd name="connsiteX4" fmla="*/ 998670 w 1068142"/>
                    <a:gd name="connsiteY4" fmla="*/ 44415 h 838898"/>
                    <a:gd name="connsiteX5" fmla="*/ 1053074 w 1068142"/>
                    <a:gd name="connsiteY5" fmla="*/ 44604 h 838898"/>
                    <a:gd name="connsiteX6" fmla="*/ 700079 w 1068142"/>
                    <a:gd name="connsiteY6" fmla="*/ 401393 h 838898"/>
                    <a:gd name="connsiteX7" fmla="*/ 190913 w 1068142"/>
                    <a:gd name="connsiteY7" fmla="*/ 439026 h 838898"/>
                    <a:gd name="connsiteX8" fmla="*/ 75798 w 1068142"/>
                    <a:gd name="connsiteY8" fmla="*/ 813837 h 838898"/>
                    <a:gd name="connsiteX9" fmla="*/ 31630 w 1068142"/>
                    <a:gd name="connsiteY9" fmla="*/ 837761 h 838898"/>
                    <a:gd name="connsiteX10" fmla="*/ 69 w 1068142"/>
                    <a:gd name="connsiteY10" fmla="*/ 823058 h 838898"/>
                    <a:gd name="connsiteX0" fmla="*/ 152 w 1068225"/>
                    <a:gd name="connsiteY0" fmla="*/ 823058 h 838898"/>
                    <a:gd name="connsiteX1" fmla="*/ 128574 w 1068225"/>
                    <a:gd name="connsiteY1" fmla="*/ 377763 h 838898"/>
                    <a:gd name="connsiteX2" fmla="*/ 688908 w 1068225"/>
                    <a:gd name="connsiteY2" fmla="*/ 308257 h 838898"/>
                    <a:gd name="connsiteX3" fmla="*/ 973435 w 1068225"/>
                    <a:gd name="connsiteY3" fmla="*/ 0 h 838898"/>
                    <a:gd name="connsiteX4" fmla="*/ 998753 w 1068225"/>
                    <a:gd name="connsiteY4" fmla="*/ 44415 h 838898"/>
                    <a:gd name="connsiteX5" fmla="*/ 1053157 w 1068225"/>
                    <a:gd name="connsiteY5" fmla="*/ 44604 h 838898"/>
                    <a:gd name="connsiteX6" fmla="*/ 700162 w 1068225"/>
                    <a:gd name="connsiteY6" fmla="*/ 401393 h 838898"/>
                    <a:gd name="connsiteX7" fmla="*/ 190996 w 1068225"/>
                    <a:gd name="connsiteY7" fmla="*/ 439026 h 838898"/>
                    <a:gd name="connsiteX8" fmla="*/ 75881 w 1068225"/>
                    <a:gd name="connsiteY8" fmla="*/ 813837 h 838898"/>
                    <a:gd name="connsiteX9" fmla="*/ 31713 w 1068225"/>
                    <a:gd name="connsiteY9" fmla="*/ 837761 h 838898"/>
                    <a:gd name="connsiteX10" fmla="*/ 152 w 1068225"/>
                    <a:gd name="connsiteY10" fmla="*/ 823058 h 838898"/>
                    <a:gd name="connsiteX0" fmla="*/ 152 w 1068225"/>
                    <a:gd name="connsiteY0" fmla="*/ 823058 h 838898"/>
                    <a:gd name="connsiteX1" fmla="*/ 128574 w 1068225"/>
                    <a:gd name="connsiteY1" fmla="*/ 377763 h 838898"/>
                    <a:gd name="connsiteX2" fmla="*/ 688908 w 1068225"/>
                    <a:gd name="connsiteY2" fmla="*/ 308257 h 838898"/>
                    <a:gd name="connsiteX3" fmla="*/ 973435 w 1068225"/>
                    <a:gd name="connsiteY3" fmla="*/ 0 h 838898"/>
                    <a:gd name="connsiteX4" fmla="*/ 998753 w 1068225"/>
                    <a:gd name="connsiteY4" fmla="*/ 44415 h 838898"/>
                    <a:gd name="connsiteX5" fmla="*/ 1053157 w 1068225"/>
                    <a:gd name="connsiteY5" fmla="*/ 44604 h 838898"/>
                    <a:gd name="connsiteX6" fmla="*/ 728327 w 1068225"/>
                    <a:gd name="connsiteY6" fmla="*/ 394612 h 838898"/>
                    <a:gd name="connsiteX7" fmla="*/ 190996 w 1068225"/>
                    <a:gd name="connsiteY7" fmla="*/ 439026 h 838898"/>
                    <a:gd name="connsiteX8" fmla="*/ 75881 w 1068225"/>
                    <a:gd name="connsiteY8" fmla="*/ 813837 h 838898"/>
                    <a:gd name="connsiteX9" fmla="*/ 31713 w 1068225"/>
                    <a:gd name="connsiteY9" fmla="*/ 837761 h 838898"/>
                    <a:gd name="connsiteX10" fmla="*/ 152 w 1068225"/>
                    <a:gd name="connsiteY10" fmla="*/ 823058 h 838898"/>
                    <a:gd name="connsiteX0" fmla="*/ 5435 w 1073508"/>
                    <a:gd name="connsiteY0" fmla="*/ 823058 h 863213"/>
                    <a:gd name="connsiteX1" fmla="*/ 154246 w 1073508"/>
                    <a:gd name="connsiteY1" fmla="*/ 358762 h 863213"/>
                    <a:gd name="connsiteX2" fmla="*/ 694191 w 1073508"/>
                    <a:gd name="connsiteY2" fmla="*/ 308257 h 863213"/>
                    <a:gd name="connsiteX3" fmla="*/ 978718 w 1073508"/>
                    <a:gd name="connsiteY3" fmla="*/ 0 h 863213"/>
                    <a:gd name="connsiteX4" fmla="*/ 1004036 w 1073508"/>
                    <a:gd name="connsiteY4" fmla="*/ 44415 h 863213"/>
                    <a:gd name="connsiteX5" fmla="*/ 1058440 w 1073508"/>
                    <a:gd name="connsiteY5" fmla="*/ 44604 h 863213"/>
                    <a:gd name="connsiteX6" fmla="*/ 733610 w 1073508"/>
                    <a:gd name="connsiteY6" fmla="*/ 394612 h 863213"/>
                    <a:gd name="connsiteX7" fmla="*/ 196279 w 1073508"/>
                    <a:gd name="connsiteY7" fmla="*/ 439026 h 863213"/>
                    <a:gd name="connsiteX8" fmla="*/ 81164 w 1073508"/>
                    <a:gd name="connsiteY8" fmla="*/ 813837 h 863213"/>
                    <a:gd name="connsiteX9" fmla="*/ 36996 w 1073508"/>
                    <a:gd name="connsiteY9" fmla="*/ 837761 h 863213"/>
                    <a:gd name="connsiteX10" fmla="*/ 5435 w 1073508"/>
                    <a:gd name="connsiteY10" fmla="*/ 823058 h 863213"/>
                    <a:gd name="connsiteX0" fmla="*/ 4748 w 1072821"/>
                    <a:gd name="connsiteY0" fmla="*/ 823058 h 862874"/>
                    <a:gd name="connsiteX1" fmla="*/ 142599 w 1072821"/>
                    <a:gd name="connsiteY1" fmla="*/ 363414 h 862874"/>
                    <a:gd name="connsiteX2" fmla="*/ 693504 w 1072821"/>
                    <a:gd name="connsiteY2" fmla="*/ 308257 h 862874"/>
                    <a:gd name="connsiteX3" fmla="*/ 978031 w 1072821"/>
                    <a:gd name="connsiteY3" fmla="*/ 0 h 862874"/>
                    <a:gd name="connsiteX4" fmla="*/ 1003349 w 1072821"/>
                    <a:gd name="connsiteY4" fmla="*/ 44415 h 862874"/>
                    <a:gd name="connsiteX5" fmla="*/ 1057753 w 1072821"/>
                    <a:gd name="connsiteY5" fmla="*/ 44604 h 862874"/>
                    <a:gd name="connsiteX6" fmla="*/ 732923 w 1072821"/>
                    <a:gd name="connsiteY6" fmla="*/ 394612 h 862874"/>
                    <a:gd name="connsiteX7" fmla="*/ 195592 w 1072821"/>
                    <a:gd name="connsiteY7" fmla="*/ 439026 h 862874"/>
                    <a:gd name="connsiteX8" fmla="*/ 80477 w 1072821"/>
                    <a:gd name="connsiteY8" fmla="*/ 813837 h 862874"/>
                    <a:gd name="connsiteX9" fmla="*/ 36309 w 1072821"/>
                    <a:gd name="connsiteY9" fmla="*/ 837761 h 862874"/>
                    <a:gd name="connsiteX10" fmla="*/ 4748 w 1072821"/>
                    <a:gd name="connsiteY10" fmla="*/ 823058 h 862874"/>
                    <a:gd name="connsiteX0" fmla="*/ 4748 w 1072821"/>
                    <a:gd name="connsiteY0" fmla="*/ 823058 h 862874"/>
                    <a:gd name="connsiteX1" fmla="*/ 142599 w 1072821"/>
                    <a:gd name="connsiteY1" fmla="*/ 363414 h 862874"/>
                    <a:gd name="connsiteX2" fmla="*/ 693504 w 1072821"/>
                    <a:gd name="connsiteY2" fmla="*/ 308257 h 862874"/>
                    <a:gd name="connsiteX3" fmla="*/ 978031 w 1072821"/>
                    <a:gd name="connsiteY3" fmla="*/ 0 h 862874"/>
                    <a:gd name="connsiteX4" fmla="*/ 1003349 w 1072821"/>
                    <a:gd name="connsiteY4" fmla="*/ 44415 h 862874"/>
                    <a:gd name="connsiteX5" fmla="*/ 1057753 w 1072821"/>
                    <a:gd name="connsiteY5" fmla="*/ 44604 h 862874"/>
                    <a:gd name="connsiteX6" fmla="*/ 732923 w 1072821"/>
                    <a:gd name="connsiteY6" fmla="*/ 394612 h 862874"/>
                    <a:gd name="connsiteX7" fmla="*/ 207813 w 1072821"/>
                    <a:gd name="connsiteY7" fmla="*/ 431252 h 862874"/>
                    <a:gd name="connsiteX8" fmla="*/ 80477 w 1072821"/>
                    <a:gd name="connsiteY8" fmla="*/ 813837 h 862874"/>
                    <a:gd name="connsiteX9" fmla="*/ 36309 w 1072821"/>
                    <a:gd name="connsiteY9" fmla="*/ 837761 h 862874"/>
                    <a:gd name="connsiteX10" fmla="*/ 4748 w 1072821"/>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4748 w 1057753"/>
                    <a:gd name="connsiteY0" fmla="*/ 823058 h 862874"/>
                    <a:gd name="connsiteX1" fmla="*/ 142599 w 1057753"/>
                    <a:gd name="connsiteY1" fmla="*/ 363414 h 862874"/>
                    <a:gd name="connsiteX2" fmla="*/ 693504 w 1057753"/>
                    <a:gd name="connsiteY2" fmla="*/ 308257 h 862874"/>
                    <a:gd name="connsiteX3" fmla="*/ 978031 w 1057753"/>
                    <a:gd name="connsiteY3" fmla="*/ 0 h 862874"/>
                    <a:gd name="connsiteX4" fmla="*/ 1003349 w 1057753"/>
                    <a:gd name="connsiteY4" fmla="*/ 44415 h 862874"/>
                    <a:gd name="connsiteX5" fmla="*/ 1057753 w 1057753"/>
                    <a:gd name="connsiteY5" fmla="*/ 44604 h 862874"/>
                    <a:gd name="connsiteX6" fmla="*/ 732923 w 1057753"/>
                    <a:gd name="connsiteY6" fmla="*/ 394612 h 862874"/>
                    <a:gd name="connsiteX7" fmla="*/ 207813 w 1057753"/>
                    <a:gd name="connsiteY7" fmla="*/ 431252 h 862874"/>
                    <a:gd name="connsiteX8" fmla="*/ 80477 w 1057753"/>
                    <a:gd name="connsiteY8" fmla="*/ 813837 h 862874"/>
                    <a:gd name="connsiteX9" fmla="*/ 36309 w 1057753"/>
                    <a:gd name="connsiteY9" fmla="*/ 837761 h 862874"/>
                    <a:gd name="connsiteX10" fmla="*/ 4748 w 1057753"/>
                    <a:gd name="connsiteY10" fmla="*/ 823058 h 862874"/>
                    <a:gd name="connsiteX0" fmla="*/ 251 w 1053256"/>
                    <a:gd name="connsiteY0" fmla="*/ 823058 h 863710"/>
                    <a:gd name="connsiteX1" fmla="*/ 138102 w 1053256"/>
                    <a:gd name="connsiteY1" fmla="*/ 363414 h 863710"/>
                    <a:gd name="connsiteX2" fmla="*/ 689007 w 1053256"/>
                    <a:gd name="connsiteY2" fmla="*/ 308257 h 863710"/>
                    <a:gd name="connsiteX3" fmla="*/ 973534 w 1053256"/>
                    <a:gd name="connsiteY3" fmla="*/ 0 h 863710"/>
                    <a:gd name="connsiteX4" fmla="*/ 998852 w 1053256"/>
                    <a:gd name="connsiteY4" fmla="*/ 44415 h 863710"/>
                    <a:gd name="connsiteX5" fmla="*/ 1053256 w 1053256"/>
                    <a:gd name="connsiteY5" fmla="*/ 44604 h 863710"/>
                    <a:gd name="connsiteX6" fmla="*/ 728426 w 1053256"/>
                    <a:gd name="connsiteY6" fmla="*/ 394612 h 863710"/>
                    <a:gd name="connsiteX7" fmla="*/ 203316 w 1053256"/>
                    <a:gd name="connsiteY7" fmla="*/ 431252 h 863710"/>
                    <a:gd name="connsiteX8" fmla="*/ 75980 w 1053256"/>
                    <a:gd name="connsiteY8" fmla="*/ 813837 h 863710"/>
                    <a:gd name="connsiteX9" fmla="*/ 31812 w 1053256"/>
                    <a:gd name="connsiteY9" fmla="*/ 837761 h 863710"/>
                    <a:gd name="connsiteX10" fmla="*/ 251 w 1053256"/>
                    <a:gd name="connsiteY10" fmla="*/ 823058 h 863710"/>
                    <a:gd name="connsiteX0" fmla="*/ 251 w 1053256"/>
                    <a:gd name="connsiteY0" fmla="*/ 823058 h 863710"/>
                    <a:gd name="connsiteX1" fmla="*/ 138102 w 1053256"/>
                    <a:gd name="connsiteY1" fmla="*/ 363414 h 863710"/>
                    <a:gd name="connsiteX2" fmla="*/ 689007 w 1053256"/>
                    <a:gd name="connsiteY2" fmla="*/ 308257 h 863710"/>
                    <a:gd name="connsiteX3" fmla="*/ 973534 w 1053256"/>
                    <a:gd name="connsiteY3" fmla="*/ 0 h 863710"/>
                    <a:gd name="connsiteX4" fmla="*/ 998852 w 1053256"/>
                    <a:gd name="connsiteY4" fmla="*/ 44415 h 863710"/>
                    <a:gd name="connsiteX5" fmla="*/ 1053256 w 1053256"/>
                    <a:gd name="connsiteY5" fmla="*/ 44604 h 863710"/>
                    <a:gd name="connsiteX6" fmla="*/ 728426 w 1053256"/>
                    <a:gd name="connsiteY6" fmla="*/ 394612 h 863710"/>
                    <a:gd name="connsiteX7" fmla="*/ 203316 w 1053256"/>
                    <a:gd name="connsiteY7" fmla="*/ 431252 h 863710"/>
                    <a:gd name="connsiteX8" fmla="*/ 75980 w 1053256"/>
                    <a:gd name="connsiteY8" fmla="*/ 813837 h 863710"/>
                    <a:gd name="connsiteX9" fmla="*/ 31812 w 1053256"/>
                    <a:gd name="connsiteY9" fmla="*/ 837761 h 863710"/>
                    <a:gd name="connsiteX10" fmla="*/ 251 w 1053256"/>
                    <a:gd name="connsiteY10" fmla="*/ 823058 h 863710"/>
                    <a:gd name="connsiteX0" fmla="*/ 251 w 1053256"/>
                    <a:gd name="connsiteY0" fmla="*/ 823058 h 863710"/>
                    <a:gd name="connsiteX1" fmla="*/ 138102 w 1053256"/>
                    <a:gd name="connsiteY1" fmla="*/ 363414 h 863710"/>
                    <a:gd name="connsiteX2" fmla="*/ 689007 w 1053256"/>
                    <a:gd name="connsiteY2" fmla="*/ 308257 h 863710"/>
                    <a:gd name="connsiteX3" fmla="*/ 973534 w 1053256"/>
                    <a:gd name="connsiteY3" fmla="*/ 0 h 863710"/>
                    <a:gd name="connsiteX4" fmla="*/ 998852 w 1053256"/>
                    <a:gd name="connsiteY4" fmla="*/ 44415 h 863710"/>
                    <a:gd name="connsiteX5" fmla="*/ 1053256 w 1053256"/>
                    <a:gd name="connsiteY5" fmla="*/ 44604 h 863710"/>
                    <a:gd name="connsiteX6" fmla="*/ 728426 w 1053256"/>
                    <a:gd name="connsiteY6" fmla="*/ 394612 h 863710"/>
                    <a:gd name="connsiteX7" fmla="*/ 203316 w 1053256"/>
                    <a:gd name="connsiteY7" fmla="*/ 431252 h 863710"/>
                    <a:gd name="connsiteX8" fmla="*/ 75980 w 1053256"/>
                    <a:gd name="connsiteY8" fmla="*/ 813837 h 863710"/>
                    <a:gd name="connsiteX9" fmla="*/ 31812 w 1053256"/>
                    <a:gd name="connsiteY9" fmla="*/ 837761 h 863710"/>
                    <a:gd name="connsiteX10" fmla="*/ 251 w 1053256"/>
                    <a:gd name="connsiteY10" fmla="*/ 823058 h 863710"/>
                    <a:gd name="connsiteX0" fmla="*/ 100 w 1053105"/>
                    <a:gd name="connsiteY0" fmla="*/ 823058 h 841784"/>
                    <a:gd name="connsiteX1" fmla="*/ 137951 w 1053105"/>
                    <a:gd name="connsiteY1" fmla="*/ 363414 h 841784"/>
                    <a:gd name="connsiteX2" fmla="*/ 688856 w 1053105"/>
                    <a:gd name="connsiteY2" fmla="*/ 308257 h 841784"/>
                    <a:gd name="connsiteX3" fmla="*/ 973383 w 1053105"/>
                    <a:gd name="connsiteY3" fmla="*/ 0 h 841784"/>
                    <a:gd name="connsiteX4" fmla="*/ 998701 w 1053105"/>
                    <a:gd name="connsiteY4" fmla="*/ 44415 h 841784"/>
                    <a:gd name="connsiteX5" fmla="*/ 1053105 w 1053105"/>
                    <a:gd name="connsiteY5" fmla="*/ 44604 h 841784"/>
                    <a:gd name="connsiteX6" fmla="*/ 728275 w 1053105"/>
                    <a:gd name="connsiteY6" fmla="*/ 394612 h 841784"/>
                    <a:gd name="connsiteX7" fmla="*/ 203165 w 1053105"/>
                    <a:gd name="connsiteY7" fmla="*/ 431252 h 841784"/>
                    <a:gd name="connsiteX8" fmla="*/ 75829 w 1053105"/>
                    <a:gd name="connsiteY8" fmla="*/ 813837 h 841784"/>
                    <a:gd name="connsiteX9" fmla="*/ 31661 w 1053105"/>
                    <a:gd name="connsiteY9" fmla="*/ 837761 h 841784"/>
                    <a:gd name="connsiteX10" fmla="*/ 100 w 1053105"/>
                    <a:gd name="connsiteY10" fmla="*/ 823058 h 841784"/>
                    <a:gd name="connsiteX0" fmla="*/ 64 w 1053069"/>
                    <a:gd name="connsiteY0" fmla="*/ 823058 h 841801"/>
                    <a:gd name="connsiteX1" fmla="*/ 137915 w 1053069"/>
                    <a:gd name="connsiteY1" fmla="*/ 363414 h 841801"/>
                    <a:gd name="connsiteX2" fmla="*/ 688820 w 1053069"/>
                    <a:gd name="connsiteY2" fmla="*/ 308257 h 841801"/>
                    <a:gd name="connsiteX3" fmla="*/ 973347 w 1053069"/>
                    <a:gd name="connsiteY3" fmla="*/ 0 h 841801"/>
                    <a:gd name="connsiteX4" fmla="*/ 998665 w 1053069"/>
                    <a:gd name="connsiteY4" fmla="*/ 44415 h 841801"/>
                    <a:gd name="connsiteX5" fmla="*/ 1053069 w 1053069"/>
                    <a:gd name="connsiteY5" fmla="*/ 44604 h 841801"/>
                    <a:gd name="connsiteX6" fmla="*/ 728239 w 1053069"/>
                    <a:gd name="connsiteY6" fmla="*/ 394612 h 841801"/>
                    <a:gd name="connsiteX7" fmla="*/ 203129 w 1053069"/>
                    <a:gd name="connsiteY7" fmla="*/ 431252 h 841801"/>
                    <a:gd name="connsiteX8" fmla="*/ 75793 w 1053069"/>
                    <a:gd name="connsiteY8" fmla="*/ 813837 h 841801"/>
                    <a:gd name="connsiteX9" fmla="*/ 31625 w 1053069"/>
                    <a:gd name="connsiteY9" fmla="*/ 837761 h 841801"/>
                    <a:gd name="connsiteX10" fmla="*/ 64 w 1053069"/>
                    <a:gd name="connsiteY10" fmla="*/ 823058 h 841801"/>
                    <a:gd name="connsiteX0" fmla="*/ 64 w 1053069"/>
                    <a:gd name="connsiteY0" fmla="*/ 823058 h 841801"/>
                    <a:gd name="connsiteX1" fmla="*/ 137915 w 1053069"/>
                    <a:gd name="connsiteY1" fmla="*/ 363414 h 841801"/>
                    <a:gd name="connsiteX2" fmla="*/ 688820 w 1053069"/>
                    <a:gd name="connsiteY2" fmla="*/ 308257 h 841801"/>
                    <a:gd name="connsiteX3" fmla="*/ 973347 w 1053069"/>
                    <a:gd name="connsiteY3" fmla="*/ 0 h 841801"/>
                    <a:gd name="connsiteX4" fmla="*/ 998665 w 1053069"/>
                    <a:gd name="connsiteY4" fmla="*/ 44415 h 841801"/>
                    <a:gd name="connsiteX5" fmla="*/ 1053069 w 1053069"/>
                    <a:gd name="connsiteY5" fmla="*/ 44604 h 841801"/>
                    <a:gd name="connsiteX6" fmla="*/ 728239 w 1053069"/>
                    <a:gd name="connsiteY6" fmla="*/ 394612 h 841801"/>
                    <a:gd name="connsiteX7" fmla="*/ 203129 w 1053069"/>
                    <a:gd name="connsiteY7" fmla="*/ 431252 h 841801"/>
                    <a:gd name="connsiteX8" fmla="*/ 75793 w 1053069"/>
                    <a:gd name="connsiteY8" fmla="*/ 813837 h 841801"/>
                    <a:gd name="connsiteX9" fmla="*/ 31625 w 1053069"/>
                    <a:gd name="connsiteY9" fmla="*/ 837761 h 841801"/>
                    <a:gd name="connsiteX10" fmla="*/ 64 w 1053069"/>
                    <a:gd name="connsiteY10" fmla="*/ 823058 h 841801"/>
                    <a:gd name="connsiteX0" fmla="*/ 1710 w 1054715"/>
                    <a:gd name="connsiteY0" fmla="*/ 823058 h 841801"/>
                    <a:gd name="connsiteX1" fmla="*/ 139561 w 1054715"/>
                    <a:gd name="connsiteY1" fmla="*/ 363414 h 841801"/>
                    <a:gd name="connsiteX2" fmla="*/ 690466 w 1054715"/>
                    <a:gd name="connsiteY2" fmla="*/ 308257 h 841801"/>
                    <a:gd name="connsiteX3" fmla="*/ 974993 w 1054715"/>
                    <a:gd name="connsiteY3" fmla="*/ 0 h 841801"/>
                    <a:gd name="connsiteX4" fmla="*/ 1000311 w 1054715"/>
                    <a:gd name="connsiteY4" fmla="*/ 44415 h 841801"/>
                    <a:gd name="connsiteX5" fmla="*/ 1054715 w 1054715"/>
                    <a:gd name="connsiteY5" fmla="*/ 44604 h 841801"/>
                    <a:gd name="connsiteX6" fmla="*/ 729885 w 1054715"/>
                    <a:gd name="connsiteY6" fmla="*/ 394612 h 841801"/>
                    <a:gd name="connsiteX7" fmla="*/ 204775 w 1054715"/>
                    <a:gd name="connsiteY7" fmla="*/ 431252 h 841801"/>
                    <a:gd name="connsiteX8" fmla="*/ 77439 w 1054715"/>
                    <a:gd name="connsiteY8" fmla="*/ 813837 h 841801"/>
                    <a:gd name="connsiteX9" fmla="*/ 33271 w 1054715"/>
                    <a:gd name="connsiteY9" fmla="*/ 837761 h 841801"/>
                    <a:gd name="connsiteX10" fmla="*/ 1710 w 1054715"/>
                    <a:gd name="connsiteY10" fmla="*/ 823058 h 841801"/>
                    <a:gd name="connsiteX0" fmla="*/ 1710 w 1054715"/>
                    <a:gd name="connsiteY0" fmla="*/ 823058 h 841801"/>
                    <a:gd name="connsiteX1" fmla="*/ 139561 w 1054715"/>
                    <a:gd name="connsiteY1" fmla="*/ 363414 h 841801"/>
                    <a:gd name="connsiteX2" fmla="*/ 690466 w 1054715"/>
                    <a:gd name="connsiteY2" fmla="*/ 308257 h 841801"/>
                    <a:gd name="connsiteX3" fmla="*/ 974993 w 1054715"/>
                    <a:gd name="connsiteY3" fmla="*/ 0 h 841801"/>
                    <a:gd name="connsiteX4" fmla="*/ 1000311 w 1054715"/>
                    <a:gd name="connsiteY4" fmla="*/ 44415 h 841801"/>
                    <a:gd name="connsiteX5" fmla="*/ 1054715 w 1054715"/>
                    <a:gd name="connsiteY5" fmla="*/ 44604 h 841801"/>
                    <a:gd name="connsiteX6" fmla="*/ 729885 w 1054715"/>
                    <a:gd name="connsiteY6" fmla="*/ 394612 h 841801"/>
                    <a:gd name="connsiteX7" fmla="*/ 204775 w 1054715"/>
                    <a:gd name="connsiteY7" fmla="*/ 431252 h 841801"/>
                    <a:gd name="connsiteX8" fmla="*/ 77439 w 1054715"/>
                    <a:gd name="connsiteY8" fmla="*/ 813837 h 841801"/>
                    <a:gd name="connsiteX9" fmla="*/ 33271 w 1054715"/>
                    <a:gd name="connsiteY9" fmla="*/ 837761 h 841801"/>
                    <a:gd name="connsiteX10" fmla="*/ 1710 w 1054715"/>
                    <a:gd name="connsiteY10" fmla="*/ 823058 h 841801"/>
                    <a:gd name="connsiteX0" fmla="*/ 1710 w 1054715"/>
                    <a:gd name="connsiteY0" fmla="*/ 823058 h 841801"/>
                    <a:gd name="connsiteX1" fmla="*/ 139561 w 1054715"/>
                    <a:gd name="connsiteY1" fmla="*/ 363414 h 841801"/>
                    <a:gd name="connsiteX2" fmla="*/ 690466 w 1054715"/>
                    <a:gd name="connsiteY2" fmla="*/ 308257 h 841801"/>
                    <a:gd name="connsiteX3" fmla="*/ 974993 w 1054715"/>
                    <a:gd name="connsiteY3" fmla="*/ 0 h 841801"/>
                    <a:gd name="connsiteX4" fmla="*/ 1000311 w 1054715"/>
                    <a:gd name="connsiteY4" fmla="*/ 44415 h 841801"/>
                    <a:gd name="connsiteX5" fmla="*/ 1054715 w 1054715"/>
                    <a:gd name="connsiteY5" fmla="*/ 44604 h 841801"/>
                    <a:gd name="connsiteX6" fmla="*/ 729885 w 1054715"/>
                    <a:gd name="connsiteY6" fmla="*/ 394612 h 841801"/>
                    <a:gd name="connsiteX7" fmla="*/ 204775 w 1054715"/>
                    <a:gd name="connsiteY7" fmla="*/ 431252 h 841801"/>
                    <a:gd name="connsiteX8" fmla="*/ 77439 w 1054715"/>
                    <a:gd name="connsiteY8" fmla="*/ 813837 h 841801"/>
                    <a:gd name="connsiteX9" fmla="*/ 33271 w 1054715"/>
                    <a:gd name="connsiteY9" fmla="*/ 837761 h 841801"/>
                    <a:gd name="connsiteX10" fmla="*/ 1710 w 1054715"/>
                    <a:gd name="connsiteY10" fmla="*/ 823058 h 841801"/>
                    <a:gd name="connsiteX0" fmla="*/ 1710 w 1054715"/>
                    <a:gd name="connsiteY0" fmla="*/ 823058 h 841801"/>
                    <a:gd name="connsiteX1" fmla="*/ 139561 w 1054715"/>
                    <a:gd name="connsiteY1" fmla="*/ 363414 h 841801"/>
                    <a:gd name="connsiteX2" fmla="*/ 690466 w 1054715"/>
                    <a:gd name="connsiteY2" fmla="*/ 308257 h 841801"/>
                    <a:gd name="connsiteX3" fmla="*/ 974993 w 1054715"/>
                    <a:gd name="connsiteY3" fmla="*/ 0 h 841801"/>
                    <a:gd name="connsiteX4" fmla="*/ 1000311 w 1054715"/>
                    <a:gd name="connsiteY4" fmla="*/ 44415 h 841801"/>
                    <a:gd name="connsiteX5" fmla="*/ 1054715 w 1054715"/>
                    <a:gd name="connsiteY5" fmla="*/ 44604 h 841801"/>
                    <a:gd name="connsiteX6" fmla="*/ 729885 w 1054715"/>
                    <a:gd name="connsiteY6" fmla="*/ 394612 h 841801"/>
                    <a:gd name="connsiteX7" fmla="*/ 204775 w 1054715"/>
                    <a:gd name="connsiteY7" fmla="*/ 431252 h 841801"/>
                    <a:gd name="connsiteX8" fmla="*/ 77439 w 1054715"/>
                    <a:gd name="connsiteY8" fmla="*/ 813837 h 841801"/>
                    <a:gd name="connsiteX9" fmla="*/ 33271 w 1054715"/>
                    <a:gd name="connsiteY9" fmla="*/ 837761 h 841801"/>
                    <a:gd name="connsiteX10" fmla="*/ 1710 w 1054715"/>
                    <a:gd name="connsiteY10" fmla="*/ 823058 h 841801"/>
                    <a:gd name="connsiteX0" fmla="*/ 1710 w 1054715"/>
                    <a:gd name="connsiteY0" fmla="*/ 823058 h 842043"/>
                    <a:gd name="connsiteX1" fmla="*/ 139561 w 1054715"/>
                    <a:gd name="connsiteY1" fmla="*/ 363414 h 842043"/>
                    <a:gd name="connsiteX2" fmla="*/ 690466 w 1054715"/>
                    <a:gd name="connsiteY2" fmla="*/ 308257 h 842043"/>
                    <a:gd name="connsiteX3" fmla="*/ 974993 w 1054715"/>
                    <a:gd name="connsiteY3" fmla="*/ 0 h 842043"/>
                    <a:gd name="connsiteX4" fmla="*/ 1000311 w 1054715"/>
                    <a:gd name="connsiteY4" fmla="*/ 44415 h 842043"/>
                    <a:gd name="connsiteX5" fmla="*/ 1054715 w 1054715"/>
                    <a:gd name="connsiteY5" fmla="*/ 44604 h 842043"/>
                    <a:gd name="connsiteX6" fmla="*/ 729885 w 1054715"/>
                    <a:gd name="connsiteY6" fmla="*/ 394612 h 842043"/>
                    <a:gd name="connsiteX7" fmla="*/ 204775 w 1054715"/>
                    <a:gd name="connsiteY7" fmla="*/ 431252 h 842043"/>
                    <a:gd name="connsiteX8" fmla="*/ 86206 w 1054715"/>
                    <a:gd name="connsiteY8" fmla="*/ 810115 h 842043"/>
                    <a:gd name="connsiteX9" fmla="*/ 33271 w 1054715"/>
                    <a:gd name="connsiteY9" fmla="*/ 837761 h 842043"/>
                    <a:gd name="connsiteX10" fmla="*/ 1710 w 1054715"/>
                    <a:gd name="connsiteY10" fmla="*/ 823058 h 842043"/>
                    <a:gd name="connsiteX0" fmla="*/ 53 w 1059240"/>
                    <a:gd name="connsiteY0" fmla="*/ 802399 h 837958"/>
                    <a:gd name="connsiteX1" fmla="*/ 144086 w 1059240"/>
                    <a:gd name="connsiteY1" fmla="*/ 363414 h 837958"/>
                    <a:gd name="connsiteX2" fmla="*/ 694991 w 1059240"/>
                    <a:gd name="connsiteY2" fmla="*/ 308257 h 837958"/>
                    <a:gd name="connsiteX3" fmla="*/ 979518 w 1059240"/>
                    <a:gd name="connsiteY3" fmla="*/ 0 h 837958"/>
                    <a:gd name="connsiteX4" fmla="*/ 1004836 w 1059240"/>
                    <a:gd name="connsiteY4" fmla="*/ 44415 h 837958"/>
                    <a:gd name="connsiteX5" fmla="*/ 1059240 w 1059240"/>
                    <a:gd name="connsiteY5" fmla="*/ 44604 h 837958"/>
                    <a:gd name="connsiteX6" fmla="*/ 734410 w 1059240"/>
                    <a:gd name="connsiteY6" fmla="*/ 394612 h 837958"/>
                    <a:gd name="connsiteX7" fmla="*/ 209300 w 1059240"/>
                    <a:gd name="connsiteY7" fmla="*/ 431252 h 837958"/>
                    <a:gd name="connsiteX8" fmla="*/ 90731 w 1059240"/>
                    <a:gd name="connsiteY8" fmla="*/ 810115 h 837958"/>
                    <a:gd name="connsiteX9" fmla="*/ 37796 w 1059240"/>
                    <a:gd name="connsiteY9" fmla="*/ 837761 h 837958"/>
                    <a:gd name="connsiteX10" fmla="*/ 53 w 1059240"/>
                    <a:gd name="connsiteY10" fmla="*/ 802399 h 837958"/>
                    <a:gd name="connsiteX0" fmla="*/ 53 w 1059240"/>
                    <a:gd name="connsiteY0" fmla="*/ 802399 h 837961"/>
                    <a:gd name="connsiteX1" fmla="*/ 144086 w 1059240"/>
                    <a:gd name="connsiteY1" fmla="*/ 363414 h 837961"/>
                    <a:gd name="connsiteX2" fmla="*/ 694991 w 1059240"/>
                    <a:gd name="connsiteY2" fmla="*/ 308257 h 837961"/>
                    <a:gd name="connsiteX3" fmla="*/ 979518 w 1059240"/>
                    <a:gd name="connsiteY3" fmla="*/ 0 h 837961"/>
                    <a:gd name="connsiteX4" fmla="*/ 1004836 w 1059240"/>
                    <a:gd name="connsiteY4" fmla="*/ 44415 h 837961"/>
                    <a:gd name="connsiteX5" fmla="*/ 1059240 w 1059240"/>
                    <a:gd name="connsiteY5" fmla="*/ 44604 h 837961"/>
                    <a:gd name="connsiteX6" fmla="*/ 734410 w 1059240"/>
                    <a:gd name="connsiteY6" fmla="*/ 394612 h 837961"/>
                    <a:gd name="connsiteX7" fmla="*/ 209300 w 1059240"/>
                    <a:gd name="connsiteY7" fmla="*/ 431252 h 837961"/>
                    <a:gd name="connsiteX8" fmla="*/ 90731 w 1059240"/>
                    <a:gd name="connsiteY8" fmla="*/ 810115 h 837961"/>
                    <a:gd name="connsiteX9" fmla="*/ 37796 w 1059240"/>
                    <a:gd name="connsiteY9" fmla="*/ 837761 h 837961"/>
                    <a:gd name="connsiteX10" fmla="*/ 53 w 1059240"/>
                    <a:gd name="connsiteY10" fmla="*/ 802399 h 837961"/>
                    <a:gd name="connsiteX0" fmla="*/ 308 w 1059495"/>
                    <a:gd name="connsiteY0" fmla="*/ 802399 h 837961"/>
                    <a:gd name="connsiteX1" fmla="*/ 144341 w 1059495"/>
                    <a:gd name="connsiteY1" fmla="*/ 363414 h 837961"/>
                    <a:gd name="connsiteX2" fmla="*/ 695246 w 1059495"/>
                    <a:gd name="connsiteY2" fmla="*/ 308257 h 837961"/>
                    <a:gd name="connsiteX3" fmla="*/ 979773 w 1059495"/>
                    <a:gd name="connsiteY3" fmla="*/ 0 h 837961"/>
                    <a:gd name="connsiteX4" fmla="*/ 1005091 w 1059495"/>
                    <a:gd name="connsiteY4" fmla="*/ 44415 h 837961"/>
                    <a:gd name="connsiteX5" fmla="*/ 1059495 w 1059495"/>
                    <a:gd name="connsiteY5" fmla="*/ 44604 h 837961"/>
                    <a:gd name="connsiteX6" fmla="*/ 734665 w 1059495"/>
                    <a:gd name="connsiteY6" fmla="*/ 394612 h 837961"/>
                    <a:gd name="connsiteX7" fmla="*/ 209555 w 1059495"/>
                    <a:gd name="connsiteY7" fmla="*/ 431252 h 837961"/>
                    <a:gd name="connsiteX8" fmla="*/ 90986 w 1059495"/>
                    <a:gd name="connsiteY8" fmla="*/ 810115 h 837961"/>
                    <a:gd name="connsiteX9" fmla="*/ 38051 w 1059495"/>
                    <a:gd name="connsiteY9" fmla="*/ 837761 h 837961"/>
                    <a:gd name="connsiteX10" fmla="*/ 308 w 1059495"/>
                    <a:gd name="connsiteY10" fmla="*/ 802399 h 837961"/>
                    <a:gd name="connsiteX0" fmla="*/ 308 w 1059495"/>
                    <a:gd name="connsiteY0" fmla="*/ 802399 h 837961"/>
                    <a:gd name="connsiteX1" fmla="*/ 144341 w 1059495"/>
                    <a:gd name="connsiteY1" fmla="*/ 363414 h 837961"/>
                    <a:gd name="connsiteX2" fmla="*/ 695246 w 1059495"/>
                    <a:gd name="connsiteY2" fmla="*/ 308257 h 837961"/>
                    <a:gd name="connsiteX3" fmla="*/ 979773 w 1059495"/>
                    <a:gd name="connsiteY3" fmla="*/ 0 h 837961"/>
                    <a:gd name="connsiteX4" fmla="*/ 1005091 w 1059495"/>
                    <a:gd name="connsiteY4" fmla="*/ 44415 h 837961"/>
                    <a:gd name="connsiteX5" fmla="*/ 1059495 w 1059495"/>
                    <a:gd name="connsiteY5" fmla="*/ 44604 h 837961"/>
                    <a:gd name="connsiteX6" fmla="*/ 734665 w 1059495"/>
                    <a:gd name="connsiteY6" fmla="*/ 394612 h 837961"/>
                    <a:gd name="connsiteX7" fmla="*/ 209555 w 1059495"/>
                    <a:gd name="connsiteY7" fmla="*/ 431252 h 837961"/>
                    <a:gd name="connsiteX8" fmla="*/ 90986 w 1059495"/>
                    <a:gd name="connsiteY8" fmla="*/ 810115 h 837961"/>
                    <a:gd name="connsiteX9" fmla="*/ 38051 w 1059495"/>
                    <a:gd name="connsiteY9" fmla="*/ 837761 h 837961"/>
                    <a:gd name="connsiteX10" fmla="*/ 308 w 1059495"/>
                    <a:gd name="connsiteY10" fmla="*/ 802399 h 837961"/>
                    <a:gd name="connsiteX0" fmla="*/ 4608 w 1063795"/>
                    <a:gd name="connsiteY0" fmla="*/ 802399 h 837961"/>
                    <a:gd name="connsiteX1" fmla="*/ 16737 w 1063795"/>
                    <a:gd name="connsiteY1" fmla="*/ 649440 h 837961"/>
                    <a:gd name="connsiteX2" fmla="*/ 148641 w 1063795"/>
                    <a:gd name="connsiteY2" fmla="*/ 363414 h 837961"/>
                    <a:gd name="connsiteX3" fmla="*/ 699546 w 1063795"/>
                    <a:gd name="connsiteY3" fmla="*/ 308257 h 837961"/>
                    <a:gd name="connsiteX4" fmla="*/ 984073 w 1063795"/>
                    <a:gd name="connsiteY4" fmla="*/ 0 h 837961"/>
                    <a:gd name="connsiteX5" fmla="*/ 1009391 w 1063795"/>
                    <a:gd name="connsiteY5" fmla="*/ 44415 h 837961"/>
                    <a:gd name="connsiteX6" fmla="*/ 1063795 w 1063795"/>
                    <a:gd name="connsiteY6" fmla="*/ 44604 h 837961"/>
                    <a:gd name="connsiteX7" fmla="*/ 738965 w 1063795"/>
                    <a:gd name="connsiteY7" fmla="*/ 394612 h 837961"/>
                    <a:gd name="connsiteX8" fmla="*/ 213855 w 1063795"/>
                    <a:gd name="connsiteY8" fmla="*/ 431252 h 837961"/>
                    <a:gd name="connsiteX9" fmla="*/ 95286 w 1063795"/>
                    <a:gd name="connsiteY9" fmla="*/ 810115 h 837961"/>
                    <a:gd name="connsiteX10" fmla="*/ 42351 w 1063795"/>
                    <a:gd name="connsiteY10" fmla="*/ 837761 h 837961"/>
                    <a:gd name="connsiteX11" fmla="*/ 4608 w 1063795"/>
                    <a:gd name="connsiteY11" fmla="*/ 802399 h 837961"/>
                    <a:gd name="connsiteX0" fmla="*/ 4608 w 1063795"/>
                    <a:gd name="connsiteY0" fmla="*/ 802399 h 838337"/>
                    <a:gd name="connsiteX1" fmla="*/ 16737 w 1063795"/>
                    <a:gd name="connsiteY1" fmla="*/ 649440 h 838337"/>
                    <a:gd name="connsiteX2" fmla="*/ 148641 w 1063795"/>
                    <a:gd name="connsiteY2" fmla="*/ 363414 h 838337"/>
                    <a:gd name="connsiteX3" fmla="*/ 699546 w 1063795"/>
                    <a:gd name="connsiteY3" fmla="*/ 308257 h 838337"/>
                    <a:gd name="connsiteX4" fmla="*/ 984073 w 1063795"/>
                    <a:gd name="connsiteY4" fmla="*/ 0 h 838337"/>
                    <a:gd name="connsiteX5" fmla="*/ 1009391 w 1063795"/>
                    <a:gd name="connsiteY5" fmla="*/ 44415 h 838337"/>
                    <a:gd name="connsiteX6" fmla="*/ 1063795 w 1063795"/>
                    <a:gd name="connsiteY6" fmla="*/ 44604 h 838337"/>
                    <a:gd name="connsiteX7" fmla="*/ 738965 w 1063795"/>
                    <a:gd name="connsiteY7" fmla="*/ 394612 h 838337"/>
                    <a:gd name="connsiteX8" fmla="*/ 213855 w 1063795"/>
                    <a:gd name="connsiteY8" fmla="*/ 431252 h 838337"/>
                    <a:gd name="connsiteX9" fmla="*/ 93330 w 1063795"/>
                    <a:gd name="connsiteY9" fmla="*/ 653144 h 838337"/>
                    <a:gd name="connsiteX10" fmla="*/ 95286 w 1063795"/>
                    <a:gd name="connsiteY10" fmla="*/ 810115 h 838337"/>
                    <a:gd name="connsiteX11" fmla="*/ 42351 w 1063795"/>
                    <a:gd name="connsiteY11" fmla="*/ 837761 h 838337"/>
                    <a:gd name="connsiteX12" fmla="*/ 4608 w 1063795"/>
                    <a:gd name="connsiteY12" fmla="*/ 802399 h 838337"/>
                    <a:gd name="connsiteX0" fmla="*/ 4608 w 1063795"/>
                    <a:gd name="connsiteY0" fmla="*/ 802399 h 838337"/>
                    <a:gd name="connsiteX1" fmla="*/ 16737 w 1063795"/>
                    <a:gd name="connsiteY1" fmla="*/ 649440 h 838337"/>
                    <a:gd name="connsiteX2" fmla="*/ 148641 w 1063795"/>
                    <a:gd name="connsiteY2" fmla="*/ 363414 h 838337"/>
                    <a:gd name="connsiteX3" fmla="*/ 699546 w 1063795"/>
                    <a:gd name="connsiteY3" fmla="*/ 308257 h 838337"/>
                    <a:gd name="connsiteX4" fmla="*/ 984073 w 1063795"/>
                    <a:gd name="connsiteY4" fmla="*/ 0 h 838337"/>
                    <a:gd name="connsiteX5" fmla="*/ 1009391 w 1063795"/>
                    <a:gd name="connsiteY5" fmla="*/ 44415 h 838337"/>
                    <a:gd name="connsiteX6" fmla="*/ 1063795 w 1063795"/>
                    <a:gd name="connsiteY6" fmla="*/ 44604 h 838337"/>
                    <a:gd name="connsiteX7" fmla="*/ 738965 w 1063795"/>
                    <a:gd name="connsiteY7" fmla="*/ 394612 h 838337"/>
                    <a:gd name="connsiteX8" fmla="*/ 213855 w 1063795"/>
                    <a:gd name="connsiteY8" fmla="*/ 431252 h 838337"/>
                    <a:gd name="connsiteX9" fmla="*/ 93330 w 1063795"/>
                    <a:gd name="connsiteY9" fmla="*/ 653144 h 838337"/>
                    <a:gd name="connsiteX10" fmla="*/ 95286 w 1063795"/>
                    <a:gd name="connsiteY10" fmla="*/ 810115 h 838337"/>
                    <a:gd name="connsiteX11" fmla="*/ 42351 w 1063795"/>
                    <a:gd name="connsiteY11" fmla="*/ 837761 h 838337"/>
                    <a:gd name="connsiteX12" fmla="*/ 4608 w 1063795"/>
                    <a:gd name="connsiteY12" fmla="*/ 802399 h 838337"/>
                    <a:gd name="connsiteX0" fmla="*/ 1829 w 1061016"/>
                    <a:gd name="connsiteY0" fmla="*/ 802399 h 838337"/>
                    <a:gd name="connsiteX1" fmla="*/ 13958 w 1061016"/>
                    <a:gd name="connsiteY1" fmla="*/ 649440 h 838337"/>
                    <a:gd name="connsiteX2" fmla="*/ 145862 w 1061016"/>
                    <a:gd name="connsiteY2" fmla="*/ 363414 h 838337"/>
                    <a:gd name="connsiteX3" fmla="*/ 696767 w 1061016"/>
                    <a:gd name="connsiteY3" fmla="*/ 308257 h 838337"/>
                    <a:gd name="connsiteX4" fmla="*/ 981294 w 1061016"/>
                    <a:gd name="connsiteY4" fmla="*/ 0 h 838337"/>
                    <a:gd name="connsiteX5" fmla="*/ 1006612 w 1061016"/>
                    <a:gd name="connsiteY5" fmla="*/ 44415 h 838337"/>
                    <a:gd name="connsiteX6" fmla="*/ 1061016 w 1061016"/>
                    <a:gd name="connsiteY6" fmla="*/ 44604 h 838337"/>
                    <a:gd name="connsiteX7" fmla="*/ 736186 w 1061016"/>
                    <a:gd name="connsiteY7" fmla="*/ 394612 h 838337"/>
                    <a:gd name="connsiteX8" fmla="*/ 211076 w 1061016"/>
                    <a:gd name="connsiteY8" fmla="*/ 431252 h 838337"/>
                    <a:gd name="connsiteX9" fmla="*/ 90551 w 1061016"/>
                    <a:gd name="connsiteY9" fmla="*/ 653144 h 838337"/>
                    <a:gd name="connsiteX10" fmla="*/ 92507 w 1061016"/>
                    <a:gd name="connsiteY10" fmla="*/ 810115 h 838337"/>
                    <a:gd name="connsiteX11" fmla="*/ 39572 w 1061016"/>
                    <a:gd name="connsiteY11" fmla="*/ 837761 h 838337"/>
                    <a:gd name="connsiteX12" fmla="*/ 1829 w 1061016"/>
                    <a:gd name="connsiteY12" fmla="*/ 802399 h 838337"/>
                    <a:gd name="connsiteX0" fmla="*/ 6301 w 1065488"/>
                    <a:gd name="connsiteY0" fmla="*/ 802399 h 838337"/>
                    <a:gd name="connsiteX1" fmla="*/ 8400 w 1065488"/>
                    <a:gd name="connsiteY1" fmla="*/ 656284 h 838337"/>
                    <a:gd name="connsiteX2" fmla="*/ 150334 w 1065488"/>
                    <a:gd name="connsiteY2" fmla="*/ 363414 h 838337"/>
                    <a:gd name="connsiteX3" fmla="*/ 701239 w 1065488"/>
                    <a:gd name="connsiteY3" fmla="*/ 308257 h 838337"/>
                    <a:gd name="connsiteX4" fmla="*/ 985766 w 1065488"/>
                    <a:gd name="connsiteY4" fmla="*/ 0 h 838337"/>
                    <a:gd name="connsiteX5" fmla="*/ 1011084 w 1065488"/>
                    <a:gd name="connsiteY5" fmla="*/ 44415 h 838337"/>
                    <a:gd name="connsiteX6" fmla="*/ 1065488 w 1065488"/>
                    <a:gd name="connsiteY6" fmla="*/ 44604 h 838337"/>
                    <a:gd name="connsiteX7" fmla="*/ 740658 w 1065488"/>
                    <a:gd name="connsiteY7" fmla="*/ 394612 h 838337"/>
                    <a:gd name="connsiteX8" fmla="*/ 215548 w 1065488"/>
                    <a:gd name="connsiteY8" fmla="*/ 431252 h 838337"/>
                    <a:gd name="connsiteX9" fmla="*/ 95023 w 1065488"/>
                    <a:gd name="connsiteY9" fmla="*/ 653144 h 838337"/>
                    <a:gd name="connsiteX10" fmla="*/ 96979 w 1065488"/>
                    <a:gd name="connsiteY10" fmla="*/ 810115 h 838337"/>
                    <a:gd name="connsiteX11" fmla="*/ 44044 w 1065488"/>
                    <a:gd name="connsiteY11" fmla="*/ 837761 h 838337"/>
                    <a:gd name="connsiteX12" fmla="*/ 6301 w 1065488"/>
                    <a:gd name="connsiteY12" fmla="*/ 802399 h 838337"/>
                    <a:gd name="connsiteX0" fmla="*/ 6301 w 1065488"/>
                    <a:gd name="connsiteY0" fmla="*/ 802399 h 838337"/>
                    <a:gd name="connsiteX1" fmla="*/ 8400 w 1065488"/>
                    <a:gd name="connsiteY1" fmla="*/ 656284 h 838337"/>
                    <a:gd name="connsiteX2" fmla="*/ 150334 w 1065488"/>
                    <a:gd name="connsiteY2" fmla="*/ 363414 h 838337"/>
                    <a:gd name="connsiteX3" fmla="*/ 701239 w 1065488"/>
                    <a:gd name="connsiteY3" fmla="*/ 308257 h 838337"/>
                    <a:gd name="connsiteX4" fmla="*/ 985766 w 1065488"/>
                    <a:gd name="connsiteY4" fmla="*/ 0 h 838337"/>
                    <a:gd name="connsiteX5" fmla="*/ 1011084 w 1065488"/>
                    <a:gd name="connsiteY5" fmla="*/ 44415 h 838337"/>
                    <a:gd name="connsiteX6" fmla="*/ 1065488 w 1065488"/>
                    <a:gd name="connsiteY6" fmla="*/ 44604 h 838337"/>
                    <a:gd name="connsiteX7" fmla="*/ 740658 w 1065488"/>
                    <a:gd name="connsiteY7" fmla="*/ 394612 h 838337"/>
                    <a:gd name="connsiteX8" fmla="*/ 215548 w 1065488"/>
                    <a:gd name="connsiteY8" fmla="*/ 431252 h 838337"/>
                    <a:gd name="connsiteX9" fmla="*/ 95023 w 1065488"/>
                    <a:gd name="connsiteY9" fmla="*/ 653144 h 838337"/>
                    <a:gd name="connsiteX10" fmla="*/ 96979 w 1065488"/>
                    <a:gd name="connsiteY10" fmla="*/ 810115 h 838337"/>
                    <a:gd name="connsiteX11" fmla="*/ 44044 w 1065488"/>
                    <a:gd name="connsiteY11" fmla="*/ 837761 h 838337"/>
                    <a:gd name="connsiteX12" fmla="*/ 6301 w 1065488"/>
                    <a:gd name="connsiteY12" fmla="*/ 802399 h 838337"/>
                    <a:gd name="connsiteX0" fmla="*/ 6301 w 1065488"/>
                    <a:gd name="connsiteY0" fmla="*/ 802399 h 838337"/>
                    <a:gd name="connsiteX1" fmla="*/ 8400 w 1065488"/>
                    <a:gd name="connsiteY1" fmla="*/ 656284 h 838337"/>
                    <a:gd name="connsiteX2" fmla="*/ 150334 w 1065488"/>
                    <a:gd name="connsiteY2" fmla="*/ 363414 h 838337"/>
                    <a:gd name="connsiteX3" fmla="*/ 701239 w 1065488"/>
                    <a:gd name="connsiteY3" fmla="*/ 308257 h 838337"/>
                    <a:gd name="connsiteX4" fmla="*/ 985766 w 1065488"/>
                    <a:gd name="connsiteY4" fmla="*/ 0 h 838337"/>
                    <a:gd name="connsiteX5" fmla="*/ 1011084 w 1065488"/>
                    <a:gd name="connsiteY5" fmla="*/ 44415 h 838337"/>
                    <a:gd name="connsiteX6" fmla="*/ 1065488 w 1065488"/>
                    <a:gd name="connsiteY6" fmla="*/ 44604 h 838337"/>
                    <a:gd name="connsiteX7" fmla="*/ 740658 w 1065488"/>
                    <a:gd name="connsiteY7" fmla="*/ 394612 h 838337"/>
                    <a:gd name="connsiteX8" fmla="*/ 215548 w 1065488"/>
                    <a:gd name="connsiteY8" fmla="*/ 431252 h 838337"/>
                    <a:gd name="connsiteX9" fmla="*/ 95023 w 1065488"/>
                    <a:gd name="connsiteY9" fmla="*/ 653144 h 838337"/>
                    <a:gd name="connsiteX10" fmla="*/ 96979 w 1065488"/>
                    <a:gd name="connsiteY10" fmla="*/ 810115 h 838337"/>
                    <a:gd name="connsiteX11" fmla="*/ 44044 w 1065488"/>
                    <a:gd name="connsiteY11" fmla="*/ 837761 h 838337"/>
                    <a:gd name="connsiteX12" fmla="*/ 6301 w 1065488"/>
                    <a:gd name="connsiteY12" fmla="*/ 802399 h 838337"/>
                    <a:gd name="connsiteX0" fmla="*/ 5928 w 1065115"/>
                    <a:gd name="connsiteY0" fmla="*/ 802399 h 838337"/>
                    <a:gd name="connsiteX1" fmla="*/ 8027 w 1065115"/>
                    <a:gd name="connsiteY1" fmla="*/ 656284 h 838337"/>
                    <a:gd name="connsiteX2" fmla="*/ 149961 w 1065115"/>
                    <a:gd name="connsiteY2" fmla="*/ 363414 h 838337"/>
                    <a:gd name="connsiteX3" fmla="*/ 700866 w 1065115"/>
                    <a:gd name="connsiteY3" fmla="*/ 308257 h 838337"/>
                    <a:gd name="connsiteX4" fmla="*/ 985393 w 1065115"/>
                    <a:gd name="connsiteY4" fmla="*/ 0 h 838337"/>
                    <a:gd name="connsiteX5" fmla="*/ 1010711 w 1065115"/>
                    <a:gd name="connsiteY5" fmla="*/ 44415 h 838337"/>
                    <a:gd name="connsiteX6" fmla="*/ 1065115 w 1065115"/>
                    <a:gd name="connsiteY6" fmla="*/ 44604 h 838337"/>
                    <a:gd name="connsiteX7" fmla="*/ 740285 w 1065115"/>
                    <a:gd name="connsiteY7" fmla="*/ 394612 h 838337"/>
                    <a:gd name="connsiteX8" fmla="*/ 215175 w 1065115"/>
                    <a:gd name="connsiteY8" fmla="*/ 431252 h 838337"/>
                    <a:gd name="connsiteX9" fmla="*/ 94650 w 1065115"/>
                    <a:gd name="connsiteY9" fmla="*/ 653144 h 838337"/>
                    <a:gd name="connsiteX10" fmla="*/ 96606 w 1065115"/>
                    <a:gd name="connsiteY10" fmla="*/ 810115 h 838337"/>
                    <a:gd name="connsiteX11" fmla="*/ 43671 w 1065115"/>
                    <a:gd name="connsiteY11" fmla="*/ 837761 h 838337"/>
                    <a:gd name="connsiteX12" fmla="*/ 5928 w 1065115"/>
                    <a:gd name="connsiteY12" fmla="*/ 802399 h 838337"/>
                    <a:gd name="connsiteX0" fmla="*/ 5928 w 1065115"/>
                    <a:gd name="connsiteY0" fmla="*/ 802399 h 838471"/>
                    <a:gd name="connsiteX1" fmla="*/ 8027 w 1065115"/>
                    <a:gd name="connsiteY1" fmla="*/ 656284 h 838471"/>
                    <a:gd name="connsiteX2" fmla="*/ 149961 w 1065115"/>
                    <a:gd name="connsiteY2" fmla="*/ 363414 h 838471"/>
                    <a:gd name="connsiteX3" fmla="*/ 700866 w 1065115"/>
                    <a:gd name="connsiteY3" fmla="*/ 308257 h 838471"/>
                    <a:gd name="connsiteX4" fmla="*/ 985393 w 1065115"/>
                    <a:gd name="connsiteY4" fmla="*/ 0 h 838471"/>
                    <a:gd name="connsiteX5" fmla="*/ 1010711 w 1065115"/>
                    <a:gd name="connsiteY5" fmla="*/ 44415 h 838471"/>
                    <a:gd name="connsiteX6" fmla="*/ 1065115 w 1065115"/>
                    <a:gd name="connsiteY6" fmla="*/ 44604 h 838471"/>
                    <a:gd name="connsiteX7" fmla="*/ 740285 w 1065115"/>
                    <a:gd name="connsiteY7" fmla="*/ 394612 h 838471"/>
                    <a:gd name="connsiteX8" fmla="*/ 215175 w 1065115"/>
                    <a:gd name="connsiteY8" fmla="*/ 431252 h 838471"/>
                    <a:gd name="connsiteX9" fmla="*/ 94650 w 1065115"/>
                    <a:gd name="connsiteY9" fmla="*/ 653144 h 838471"/>
                    <a:gd name="connsiteX10" fmla="*/ 96606 w 1065115"/>
                    <a:gd name="connsiteY10" fmla="*/ 810115 h 838471"/>
                    <a:gd name="connsiteX11" fmla="*/ 43671 w 1065115"/>
                    <a:gd name="connsiteY11" fmla="*/ 837761 h 838471"/>
                    <a:gd name="connsiteX12" fmla="*/ 5928 w 1065115"/>
                    <a:gd name="connsiteY12" fmla="*/ 802399 h 838471"/>
                    <a:gd name="connsiteX0" fmla="*/ 5928 w 1065115"/>
                    <a:gd name="connsiteY0" fmla="*/ 802399 h 838466"/>
                    <a:gd name="connsiteX1" fmla="*/ 8027 w 1065115"/>
                    <a:gd name="connsiteY1" fmla="*/ 656284 h 838466"/>
                    <a:gd name="connsiteX2" fmla="*/ 149961 w 1065115"/>
                    <a:gd name="connsiteY2" fmla="*/ 363414 h 838466"/>
                    <a:gd name="connsiteX3" fmla="*/ 700866 w 1065115"/>
                    <a:gd name="connsiteY3" fmla="*/ 308257 h 838466"/>
                    <a:gd name="connsiteX4" fmla="*/ 985393 w 1065115"/>
                    <a:gd name="connsiteY4" fmla="*/ 0 h 838466"/>
                    <a:gd name="connsiteX5" fmla="*/ 1010711 w 1065115"/>
                    <a:gd name="connsiteY5" fmla="*/ 44415 h 838466"/>
                    <a:gd name="connsiteX6" fmla="*/ 1065115 w 1065115"/>
                    <a:gd name="connsiteY6" fmla="*/ 44604 h 838466"/>
                    <a:gd name="connsiteX7" fmla="*/ 740285 w 1065115"/>
                    <a:gd name="connsiteY7" fmla="*/ 394612 h 838466"/>
                    <a:gd name="connsiteX8" fmla="*/ 215175 w 1065115"/>
                    <a:gd name="connsiteY8" fmla="*/ 431252 h 838466"/>
                    <a:gd name="connsiteX9" fmla="*/ 94650 w 1065115"/>
                    <a:gd name="connsiteY9" fmla="*/ 653144 h 838466"/>
                    <a:gd name="connsiteX10" fmla="*/ 96606 w 1065115"/>
                    <a:gd name="connsiteY10" fmla="*/ 810115 h 838466"/>
                    <a:gd name="connsiteX11" fmla="*/ 43671 w 1065115"/>
                    <a:gd name="connsiteY11" fmla="*/ 837761 h 838466"/>
                    <a:gd name="connsiteX12" fmla="*/ 5928 w 1065115"/>
                    <a:gd name="connsiteY12" fmla="*/ 802399 h 838466"/>
                    <a:gd name="connsiteX0" fmla="*/ 5588 w 1064775"/>
                    <a:gd name="connsiteY0" fmla="*/ 802399 h 838466"/>
                    <a:gd name="connsiteX1" fmla="*/ 7687 w 1064775"/>
                    <a:gd name="connsiteY1" fmla="*/ 656284 h 838466"/>
                    <a:gd name="connsiteX2" fmla="*/ 149621 w 1064775"/>
                    <a:gd name="connsiteY2" fmla="*/ 363414 h 838466"/>
                    <a:gd name="connsiteX3" fmla="*/ 700526 w 1064775"/>
                    <a:gd name="connsiteY3" fmla="*/ 308257 h 838466"/>
                    <a:gd name="connsiteX4" fmla="*/ 985053 w 1064775"/>
                    <a:gd name="connsiteY4" fmla="*/ 0 h 838466"/>
                    <a:gd name="connsiteX5" fmla="*/ 1010371 w 1064775"/>
                    <a:gd name="connsiteY5" fmla="*/ 44415 h 838466"/>
                    <a:gd name="connsiteX6" fmla="*/ 1064775 w 1064775"/>
                    <a:gd name="connsiteY6" fmla="*/ 44604 h 838466"/>
                    <a:gd name="connsiteX7" fmla="*/ 739945 w 1064775"/>
                    <a:gd name="connsiteY7" fmla="*/ 394612 h 838466"/>
                    <a:gd name="connsiteX8" fmla="*/ 214835 w 1064775"/>
                    <a:gd name="connsiteY8" fmla="*/ 431252 h 838466"/>
                    <a:gd name="connsiteX9" fmla="*/ 94310 w 1064775"/>
                    <a:gd name="connsiteY9" fmla="*/ 653144 h 838466"/>
                    <a:gd name="connsiteX10" fmla="*/ 96266 w 1064775"/>
                    <a:gd name="connsiteY10" fmla="*/ 810115 h 838466"/>
                    <a:gd name="connsiteX11" fmla="*/ 43331 w 1064775"/>
                    <a:gd name="connsiteY11" fmla="*/ 837761 h 838466"/>
                    <a:gd name="connsiteX12" fmla="*/ 5588 w 1064775"/>
                    <a:gd name="connsiteY12" fmla="*/ 802399 h 838466"/>
                    <a:gd name="connsiteX0" fmla="*/ 9653 w 1068840"/>
                    <a:gd name="connsiteY0" fmla="*/ 802399 h 825594"/>
                    <a:gd name="connsiteX1" fmla="*/ 11752 w 1068840"/>
                    <a:gd name="connsiteY1" fmla="*/ 656284 h 825594"/>
                    <a:gd name="connsiteX2" fmla="*/ 153686 w 1068840"/>
                    <a:gd name="connsiteY2" fmla="*/ 363414 h 825594"/>
                    <a:gd name="connsiteX3" fmla="*/ 704591 w 1068840"/>
                    <a:gd name="connsiteY3" fmla="*/ 308257 h 825594"/>
                    <a:gd name="connsiteX4" fmla="*/ 989118 w 1068840"/>
                    <a:gd name="connsiteY4" fmla="*/ 0 h 825594"/>
                    <a:gd name="connsiteX5" fmla="*/ 1014436 w 1068840"/>
                    <a:gd name="connsiteY5" fmla="*/ 44415 h 825594"/>
                    <a:gd name="connsiteX6" fmla="*/ 1068840 w 1068840"/>
                    <a:gd name="connsiteY6" fmla="*/ 44604 h 825594"/>
                    <a:gd name="connsiteX7" fmla="*/ 744010 w 1068840"/>
                    <a:gd name="connsiteY7" fmla="*/ 394612 h 825594"/>
                    <a:gd name="connsiteX8" fmla="*/ 218900 w 1068840"/>
                    <a:gd name="connsiteY8" fmla="*/ 431252 h 825594"/>
                    <a:gd name="connsiteX9" fmla="*/ 98375 w 1068840"/>
                    <a:gd name="connsiteY9" fmla="*/ 653144 h 825594"/>
                    <a:gd name="connsiteX10" fmla="*/ 100331 w 1068840"/>
                    <a:gd name="connsiteY10" fmla="*/ 810115 h 825594"/>
                    <a:gd name="connsiteX11" fmla="*/ 9653 w 1068840"/>
                    <a:gd name="connsiteY11" fmla="*/ 802399 h 825594"/>
                    <a:gd name="connsiteX0" fmla="*/ 9653 w 1068840"/>
                    <a:gd name="connsiteY0" fmla="*/ 802399 h 825594"/>
                    <a:gd name="connsiteX1" fmla="*/ 11752 w 1068840"/>
                    <a:gd name="connsiteY1" fmla="*/ 656284 h 825594"/>
                    <a:gd name="connsiteX2" fmla="*/ 153686 w 1068840"/>
                    <a:gd name="connsiteY2" fmla="*/ 363414 h 825594"/>
                    <a:gd name="connsiteX3" fmla="*/ 704591 w 1068840"/>
                    <a:gd name="connsiteY3" fmla="*/ 308257 h 825594"/>
                    <a:gd name="connsiteX4" fmla="*/ 989118 w 1068840"/>
                    <a:gd name="connsiteY4" fmla="*/ 0 h 825594"/>
                    <a:gd name="connsiteX5" fmla="*/ 1014436 w 1068840"/>
                    <a:gd name="connsiteY5" fmla="*/ 44415 h 825594"/>
                    <a:gd name="connsiteX6" fmla="*/ 1068840 w 1068840"/>
                    <a:gd name="connsiteY6" fmla="*/ 44604 h 825594"/>
                    <a:gd name="connsiteX7" fmla="*/ 744010 w 1068840"/>
                    <a:gd name="connsiteY7" fmla="*/ 394612 h 825594"/>
                    <a:gd name="connsiteX8" fmla="*/ 218900 w 1068840"/>
                    <a:gd name="connsiteY8" fmla="*/ 431252 h 825594"/>
                    <a:gd name="connsiteX9" fmla="*/ 98375 w 1068840"/>
                    <a:gd name="connsiteY9" fmla="*/ 653144 h 825594"/>
                    <a:gd name="connsiteX10" fmla="*/ 100331 w 1068840"/>
                    <a:gd name="connsiteY10" fmla="*/ 810115 h 825594"/>
                    <a:gd name="connsiteX11" fmla="*/ 9653 w 1068840"/>
                    <a:gd name="connsiteY11" fmla="*/ 802399 h 825594"/>
                    <a:gd name="connsiteX0" fmla="*/ 9653 w 1068840"/>
                    <a:gd name="connsiteY0" fmla="*/ 802399 h 825594"/>
                    <a:gd name="connsiteX1" fmla="*/ 11752 w 1068840"/>
                    <a:gd name="connsiteY1" fmla="*/ 656284 h 825594"/>
                    <a:gd name="connsiteX2" fmla="*/ 153686 w 1068840"/>
                    <a:gd name="connsiteY2" fmla="*/ 363414 h 825594"/>
                    <a:gd name="connsiteX3" fmla="*/ 704591 w 1068840"/>
                    <a:gd name="connsiteY3" fmla="*/ 308257 h 825594"/>
                    <a:gd name="connsiteX4" fmla="*/ 989118 w 1068840"/>
                    <a:gd name="connsiteY4" fmla="*/ 0 h 825594"/>
                    <a:gd name="connsiteX5" fmla="*/ 1014436 w 1068840"/>
                    <a:gd name="connsiteY5" fmla="*/ 44415 h 825594"/>
                    <a:gd name="connsiteX6" fmla="*/ 1068840 w 1068840"/>
                    <a:gd name="connsiteY6" fmla="*/ 44604 h 825594"/>
                    <a:gd name="connsiteX7" fmla="*/ 744010 w 1068840"/>
                    <a:gd name="connsiteY7" fmla="*/ 394612 h 825594"/>
                    <a:gd name="connsiteX8" fmla="*/ 218900 w 1068840"/>
                    <a:gd name="connsiteY8" fmla="*/ 431252 h 825594"/>
                    <a:gd name="connsiteX9" fmla="*/ 98375 w 1068840"/>
                    <a:gd name="connsiteY9" fmla="*/ 653144 h 825594"/>
                    <a:gd name="connsiteX10" fmla="*/ 100331 w 1068840"/>
                    <a:gd name="connsiteY10" fmla="*/ 810115 h 825594"/>
                    <a:gd name="connsiteX11" fmla="*/ 9653 w 1068840"/>
                    <a:gd name="connsiteY11" fmla="*/ 802399 h 825594"/>
                    <a:gd name="connsiteX0" fmla="*/ 9653 w 1068840"/>
                    <a:gd name="connsiteY0" fmla="*/ 802399 h 818200"/>
                    <a:gd name="connsiteX1" fmla="*/ 11752 w 1068840"/>
                    <a:gd name="connsiteY1" fmla="*/ 656284 h 818200"/>
                    <a:gd name="connsiteX2" fmla="*/ 153686 w 1068840"/>
                    <a:gd name="connsiteY2" fmla="*/ 363414 h 818200"/>
                    <a:gd name="connsiteX3" fmla="*/ 704591 w 1068840"/>
                    <a:gd name="connsiteY3" fmla="*/ 308257 h 818200"/>
                    <a:gd name="connsiteX4" fmla="*/ 989118 w 1068840"/>
                    <a:gd name="connsiteY4" fmla="*/ 0 h 818200"/>
                    <a:gd name="connsiteX5" fmla="*/ 1014436 w 1068840"/>
                    <a:gd name="connsiteY5" fmla="*/ 44415 h 818200"/>
                    <a:gd name="connsiteX6" fmla="*/ 1068840 w 1068840"/>
                    <a:gd name="connsiteY6" fmla="*/ 44604 h 818200"/>
                    <a:gd name="connsiteX7" fmla="*/ 744010 w 1068840"/>
                    <a:gd name="connsiteY7" fmla="*/ 394612 h 818200"/>
                    <a:gd name="connsiteX8" fmla="*/ 218900 w 1068840"/>
                    <a:gd name="connsiteY8" fmla="*/ 431252 h 818200"/>
                    <a:gd name="connsiteX9" fmla="*/ 98375 w 1068840"/>
                    <a:gd name="connsiteY9" fmla="*/ 653144 h 818200"/>
                    <a:gd name="connsiteX10" fmla="*/ 100331 w 1068840"/>
                    <a:gd name="connsiteY10" fmla="*/ 810115 h 818200"/>
                    <a:gd name="connsiteX11" fmla="*/ 9653 w 1068840"/>
                    <a:gd name="connsiteY11" fmla="*/ 802399 h 818200"/>
                    <a:gd name="connsiteX0" fmla="*/ 9043 w 1068230"/>
                    <a:gd name="connsiteY0" fmla="*/ 802399 h 819692"/>
                    <a:gd name="connsiteX1" fmla="*/ 11142 w 1068230"/>
                    <a:gd name="connsiteY1" fmla="*/ 656284 h 819692"/>
                    <a:gd name="connsiteX2" fmla="*/ 153076 w 1068230"/>
                    <a:gd name="connsiteY2" fmla="*/ 363414 h 819692"/>
                    <a:gd name="connsiteX3" fmla="*/ 703981 w 1068230"/>
                    <a:gd name="connsiteY3" fmla="*/ 308257 h 819692"/>
                    <a:gd name="connsiteX4" fmla="*/ 988508 w 1068230"/>
                    <a:gd name="connsiteY4" fmla="*/ 0 h 819692"/>
                    <a:gd name="connsiteX5" fmla="*/ 1013826 w 1068230"/>
                    <a:gd name="connsiteY5" fmla="*/ 44415 h 819692"/>
                    <a:gd name="connsiteX6" fmla="*/ 1068230 w 1068230"/>
                    <a:gd name="connsiteY6" fmla="*/ 44604 h 819692"/>
                    <a:gd name="connsiteX7" fmla="*/ 743400 w 1068230"/>
                    <a:gd name="connsiteY7" fmla="*/ 394612 h 819692"/>
                    <a:gd name="connsiteX8" fmla="*/ 218290 w 1068230"/>
                    <a:gd name="connsiteY8" fmla="*/ 431252 h 819692"/>
                    <a:gd name="connsiteX9" fmla="*/ 97765 w 1068230"/>
                    <a:gd name="connsiteY9" fmla="*/ 653144 h 819692"/>
                    <a:gd name="connsiteX10" fmla="*/ 99721 w 1068230"/>
                    <a:gd name="connsiteY10" fmla="*/ 810115 h 819692"/>
                    <a:gd name="connsiteX11" fmla="*/ 9043 w 1068230"/>
                    <a:gd name="connsiteY11" fmla="*/ 802399 h 819692"/>
                    <a:gd name="connsiteX0" fmla="*/ 9043 w 1068230"/>
                    <a:gd name="connsiteY0" fmla="*/ 802399 h 819692"/>
                    <a:gd name="connsiteX1" fmla="*/ 11142 w 1068230"/>
                    <a:gd name="connsiteY1" fmla="*/ 656284 h 819692"/>
                    <a:gd name="connsiteX2" fmla="*/ 153076 w 1068230"/>
                    <a:gd name="connsiteY2" fmla="*/ 363414 h 819692"/>
                    <a:gd name="connsiteX3" fmla="*/ 703981 w 1068230"/>
                    <a:gd name="connsiteY3" fmla="*/ 308257 h 819692"/>
                    <a:gd name="connsiteX4" fmla="*/ 988508 w 1068230"/>
                    <a:gd name="connsiteY4" fmla="*/ 0 h 819692"/>
                    <a:gd name="connsiteX5" fmla="*/ 1013826 w 1068230"/>
                    <a:gd name="connsiteY5" fmla="*/ 44415 h 819692"/>
                    <a:gd name="connsiteX6" fmla="*/ 1068230 w 1068230"/>
                    <a:gd name="connsiteY6" fmla="*/ 44604 h 819692"/>
                    <a:gd name="connsiteX7" fmla="*/ 743400 w 1068230"/>
                    <a:gd name="connsiteY7" fmla="*/ 394612 h 819692"/>
                    <a:gd name="connsiteX8" fmla="*/ 218290 w 1068230"/>
                    <a:gd name="connsiteY8" fmla="*/ 431252 h 819692"/>
                    <a:gd name="connsiteX9" fmla="*/ 97765 w 1068230"/>
                    <a:gd name="connsiteY9" fmla="*/ 653144 h 819692"/>
                    <a:gd name="connsiteX10" fmla="*/ 99721 w 1068230"/>
                    <a:gd name="connsiteY10" fmla="*/ 810115 h 819692"/>
                    <a:gd name="connsiteX11" fmla="*/ 9043 w 1068230"/>
                    <a:gd name="connsiteY11" fmla="*/ 802399 h 819692"/>
                    <a:gd name="connsiteX0" fmla="*/ 9043 w 1068230"/>
                    <a:gd name="connsiteY0" fmla="*/ 802399 h 816873"/>
                    <a:gd name="connsiteX1" fmla="*/ 11142 w 1068230"/>
                    <a:gd name="connsiteY1" fmla="*/ 656284 h 816873"/>
                    <a:gd name="connsiteX2" fmla="*/ 153076 w 1068230"/>
                    <a:gd name="connsiteY2" fmla="*/ 363414 h 816873"/>
                    <a:gd name="connsiteX3" fmla="*/ 703981 w 1068230"/>
                    <a:gd name="connsiteY3" fmla="*/ 308257 h 816873"/>
                    <a:gd name="connsiteX4" fmla="*/ 988508 w 1068230"/>
                    <a:gd name="connsiteY4" fmla="*/ 0 h 816873"/>
                    <a:gd name="connsiteX5" fmla="*/ 1013826 w 1068230"/>
                    <a:gd name="connsiteY5" fmla="*/ 44415 h 816873"/>
                    <a:gd name="connsiteX6" fmla="*/ 1068230 w 1068230"/>
                    <a:gd name="connsiteY6" fmla="*/ 44604 h 816873"/>
                    <a:gd name="connsiteX7" fmla="*/ 743400 w 1068230"/>
                    <a:gd name="connsiteY7" fmla="*/ 394612 h 816873"/>
                    <a:gd name="connsiteX8" fmla="*/ 218290 w 1068230"/>
                    <a:gd name="connsiteY8" fmla="*/ 431252 h 816873"/>
                    <a:gd name="connsiteX9" fmla="*/ 97765 w 1068230"/>
                    <a:gd name="connsiteY9" fmla="*/ 653144 h 816873"/>
                    <a:gd name="connsiteX10" fmla="*/ 99721 w 1068230"/>
                    <a:gd name="connsiteY10" fmla="*/ 810115 h 816873"/>
                    <a:gd name="connsiteX11" fmla="*/ 9043 w 1068230"/>
                    <a:gd name="connsiteY11" fmla="*/ 802399 h 816873"/>
                    <a:gd name="connsiteX0" fmla="*/ 9043 w 1068230"/>
                    <a:gd name="connsiteY0" fmla="*/ 802399 h 817036"/>
                    <a:gd name="connsiteX1" fmla="*/ 11142 w 1068230"/>
                    <a:gd name="connsiteY1" fmla="*/ 656284 h 817036"/>
                    <a:gd name="connsiteX2" fmla="*/ 153076 w 1068230"/>
                    <a:gd name="connsiteY2" fmla="*/ 363414 h 817036"/>
                    <a:gd name="connsiteX3" fmla="*/ 703981 w 1068230"/>
                    <a:gd name="connsiteY3" fmla="*/ 308257 h 817036"/>
                    <a:gd name="connsiteX4" fmla="*/ 988508 w 1068230"/>
                    <a:gd name="connsiteY4" fmla="*/ 0 h 817036"/>
                    <a:gd name="connsiteX5" fmla="*/ 1013826 w 1068230"/>
                    <a:gd name="connsiteY5" fmla="*/ 44415 h 817036"/>
                    <a:gd name="connsiteX6" fmla="*/ 1068230 w 1068230"/>
                    <a:gd name="connsiteY6" fmla="*/ 44604 h 817036"/>
                    <a:gd name="connsiteX7" fmla="*/ 743400 w 1068230"/>
                    <a:gd name="connsiteY7" fmla="*/ 394612 h 817036"/>
                    <a:gd name="connsiteX8" fmla="*/ 218290 w 1068230"/>
                    <a:gd name="connsiteY8" fmla="*/ 431252 h 817036"/>
                    <a:gd name="connsiteX9" fmla="*/ 97765 w 1068230"/>
                    <a:gd name="connsiteY9" fmla="*/ 653144 h 817036"/>
                    <a:gd name="connsiteX10" fmla="*/ 105035 w 1068230"/>
                    <a:gd name="connsiteY10" fmla="*/ 810446 h 817036"/>
                    <a:gd name="connsiteX11" fmla="*/ 9043 w 1068230"/>
                    <a:gd name="connsiteY11" fmla="*/ 802399 h 817036"/>
                    <a:gd name="connsiteX0" fmla="*/ 9043 w 1068230"/>
                    <a:gd name="connsiteY0" fmla="*/ 802399 h 817512"/>
                    <a:gd name="connsiteX1" fmla="*/ 11142 w 1068230"/>
                    <a:gd name="connsiteY1" fmla="*/ 656284 h 817512"/>
                    <a:gd name="connsiteX2" fmla="*/ 153076 w 1068230"/>
                    <a:gd name="connsiteY2" fmla="*/ 363414 h 817512"/>
                    <a:gd name="connsiteX3" fmla="*/ 703981 w 1068230"/>
                    <a:gd name="connsiteY3" fmla="*/ 308257 h 817512"/>
                    <a:gd name="connsiteX4" fmla="*/ 988508 w 1068230"/>
                    <a:gd name="connsiteY4" fmla="*/ 0 h 817512"/>
                    <a:gd name="connsiteX5" fmla="*/ 1013826 w 1068230"/>
                    <a:gd name="connsiteY5" fmla="*/ 44415 h 817512"/>
                    <a:gd name="connsiteX6" fmla="*/ 1068230 w 1068230"/>
                    <a:gd name="connsiteY6" fmla="*/ 44604 h 817512"/>
                    <a:gd name="connsiteX7" fmla="*/ 743400 w 1068230"/>
                    <a:gd name="connsiteY7" fmla="*/ 394612 h 817512"/>
                    <a:gd name="connsiteX8" fmla="*/ 218290 w 1068230"/>
                    <a:gd name="connsiteY8" fmla="*/ 431252 h 817512"/>
                    <a:gd name="connsiteX9" fmla="*/ 97765 w 1068230"/>
                    <a:gd name="connsiteY9" fmla="*/ 653144 h 817512"/>
                    <a:gd name="connsiteX10" fmla="*/ 102843 w 1068230"/>
                    <a:gd name="connsiteY10" fmla="*/ 811376 h 817512"/>
                    <a:gd name="connsiteX11" fmla="*/ 9043 w 1068230"/>
                    <a:gd name="connsiteY11" fmla="*/ 802399 h 817512"/>
                    <a:gd name="connsiteX0" fmla="*/ 5141 w 1064328"/>
                    <a:gd name="connsiteY0" fmla="*/ 802399 h 817512"/>
                    <a:gd name="connsiteX1" fmla="*/ 7240 w 1064328"/>
                    <a:gd name="connsiteY1" fmla="*/ 656284 h 817512"/>
                    <a:gd name="connsiteX2" fmla="*/ 149174 w 1064328"/>
                    <a:gd name="connsiteY2" fmla="*/ 363414 h 817512"/>
                    <a:gd name="connsiteX3" fmla="*/ 700079 w 1064328"/>
                    <a:gd name="connsiteY3" fmla="*/ 308257 h 817512"/>
                    <a:gd name="connsiteX4" fmla="*/ 984606 w 1064328"/>
                    <a:gd name="connsiteY4" fmla="*/ 0 h 817512"/>
                    <a:gd name="connsiteX5" fmla="*/ 1009924 w 1064328"/>
                    <a:gd name="connsiteY5" fmla="*/ 44415 h 817512"/>
                    <a:gd name="connsiteX6" fmla="*/ 1064328 w 1064328"/>
                    <a:gd name="connsiteY6" fmla="*/ 44604 h 817512"/>
                    <a:gd name="connsiteX7" fmla="*/ 739498 w 1064328"/>
                    <a:gd name="connsiteY7" fmla="*/ 394612 h 817512"/>
                    <a:gd name="connsiteX8" fmla="*/ 214388 w 1064328"/>
                    <a:gd name="connsiteY8" fmla="*/ 431252 h 817512"/>
                    <a:gd name="connsiteX9" fmla="*/ 93863 w 1064328"/>
                    <a:gd name="connsiteY9" fmla="*/ 653144 h 817512"/>
                    <a:gd name="connsiteX10" fmla="*/ 98941 w 1064328"/>
                    <a:gd name="connsiteY10" fmla="*/ 811376 h 817512"/>
                    <a:gd name="connsiteX11" fmla="*/ 5141 w 1064328"/>
                    <a:gd name="connsiteY11" fmla="*/ 802399 h 817512"/>
                    <a:gd name="connsiteX0" fmla="*/ 3449 w 1062636"/>
                    <a:gd name="connsiteY0" fmla="*/ 802399 h 817512"/>
                    <a:gd name="connsiteX1" fmla="*/ 5548 w 1062636"/>
                    <a:gd name="connsiteY1" fmla="*/ 656284 h 817512"/>
                    <a:gd name="connsiteX2" fmla="*/ 147482 w 1062636"/>
                    <a:gd name="connsiteY2" fmla="*/ 363414 h 817512"/>
                    <a:gd name="connsiteX3" fmla="*/ 698387 w 1062636"/>
                    <a:gd name="connsiteY3" fmla="*/ 308257 h 817512"/>
                    <a:gd name="connsiteX4" fmla="*/ 982914 w 1062636"/>
                    <a:gd name="connsiteY4" fmla="*/ 0 h 817512"/>
                    <a:gd name="connsiteX5" fmla="*/ 1008232 w 1062636"/>
                    <a:gd name="connsiteY5" fmla="*/ 44415 h 817512"/>
                    <a:gd name="connsiteX6" fmla="*/ 1062636 w 1062636"/>
                    <a:gd name="connsiteY6" fmla="*/ 44604 h 817512"/>
                    <a:gd name="connsiteX7" fmla="*/ 737806 w 1062636"/>
                    <a:gd name="connsiteY7" fmla="*/ 394612 h 817512"/>
                    <a:gd name="connsiteX8" fmla="*/ 212696 w 1062636"/>
                    <a:gd name="connsiteY8" fmla="*/ 431252 h 817512"/>
                    <a:gd name="connsiteX9" fmla="*/ 92171 w 1062636"/>
                    <a:gd name="connsiteY9" fmla="*/ 653144 h 817512"/>
                    <a:gd name="connsiteX10" fmla="*/ 97249 w 1062636"/>
                    <a:gd name="connsiteY10" fmla="*/ 811376 h 817512"/>
                    <a:gd name="connsiteX11" fmla="*/ 3449 w 1062636"/>
                    <a:gd name="connsiteY11" fmla="*/ 802399 h 817512"/>
                    <a:gd name="connsiteX0" fmla="*/ 0 w 1059187"/>
                    <a:gd name="connsiteY0" fmla="*/ 802399 h 817512"/>
                    <a:gd name="connsiteX1" fmla="*/ 10867 w 1059187"/>
                    <a:gd name="connsiteY1" fmla="*/ 652562 h 817512"/>
                    <a:gd name="connsiteX2" fmla="*/ 144033 w 1059187"/>
                    <a:gd name="connsiteY2" fmla="*/ 363414 h 817512"/>
                    <a:gd name="connsiteX3" fmla="*/ 694938 w 1059187"/>
                    <a:gd name="connsiteY3" fmla="*/ 308257 h 817512"/>
                    <a:gd name="connsiteX4" fmla="*/ 979465 w 1059187"/>
                    <a:gd name="connsiteY4" fmla="*/ 0 h 817512"/>
                    <a:gd name="connsiteX5" fmla="*/ 1004783 w 1059187"/>
                    <a:gd name="connsiteY5" fmla="*/ 44415 h 817512"/>
                    <a:gd name="connsiteX6" fmla="*/ 1059187 w 1059187"/>
                    <a:gd name="connsiteY6" fmla="*/ 44604 h 817512"/>
                    <a:gd name="connsiteX7" fmla="*/ 734357 w 1059187"/>
                    <a:gd name="connsiteY7" fmla="*/ 394612 h 817512"/>
                    <a:gd name="connsiteX8" fmla="*/ 209247 w 1059187"/>
                    <a:gd name="connsiteY8" fmla="*/ 431252 h 817512"/>
                    <a:gd name="connsiteX9" fmla="*/ 88722 w 1059187"/>
                    <a:gd name="connsiteY9" fmla="*/ 653144 h 817512"/>
                    <a:gd name="connsiteX10" fmla="*/ 93800 w 1059187"/>
                    <a:gd name="connsiteY10" fmla="*/ 811376 h 817512"/>
                    <a:gd name="connsiteX11" fmla="*/ 0 w 1059187"/>
                    <a:gd name="connsiteY11" fmla="*/ 802399 h 817512"/>
                    <a:gd name="connsiteX0" fmla="*/ 0 w 1059187"/>
                    <a:gd name="connsiteY0" fmla="*/ 802399 h 817512"/>
                    <a:gd name="connsiteX1" fmla="*/ 10867 w 1059187"/>
                    <a:gd name="connsiteY1" fmla="*/ 652562 h 817512"/>
                    <a:gd name="connsiteX2" fmla="*/ 144033 w 1059187"/>
                    <a:gd name="connsiteY2" fmla="*/ 363414 h 817512"/>
                    <a:gd name="connsiteX3" fmla="*/ 694938 w 1059187"/>
                    <a:gd name="connsiteY3" fmla="*/ 308257 h 817512"/>
                    <a:gd name="connsiteX4" fmla="*/ 979465 w 1059187"/>
                    <a:gd name="connsiteY4" fmla="*/ 0 h 817512"/>
                    <a:gd name="connsiteX5" fmla="*/ 1004783 w 1059187"/>
                    <a:gd name="connsiteY5" fmla="*/ 44415 h 817512"/>
                    <a:gd name="connsiteX6" fmla="*/ 1059187 w 1059187"/>
                    <a:gd name="connsiteY6" fmla="*/ 44604 h 817512"/>
                    <a:gd name="connsiteX7" fmla="*/ 734357 w 1059187"/>
                    <a:gd name="connsiteY7" fmla="*/ 394612 h 817512"/>
                    <a:gd name="connsiteX8" fmla="*/ 209247 w 1059187"/>
                    <a:gd name="connsiteY8" fmla="*/ 431252 h 817512"/>
                    <a:gd name="connsiteX9" fmla="*/ 88722 w 1059187"/>
                    <a:gd name="connsiteY9" fmla="*/ 653144 h 817512"/>
                    <a:gd name="connsiteX10" fmla="*/ 93800 w 1059187"/>
                    <a:gd name="connsiteY10" fmla="*/ 811376 h 817512"/>
                    <a:gd name="connsiteX11" fmla="*/ 0 w 1059187"/>
                    <a:gd name="connsiteY11" fmla="*/ 802399 h 817512"/>
                    <a:gd name="connsiteX0" fmla="*/ 0 w 1059187"/>
                    <a:gd name="connsiteY0" fmla="*/ 802399 h 817512"/>
                    <a:gd name="connsiteX1" fmla="*/ 10867 w 1059187"/>
                    <a:gd name="connsiteY1" fmla="*/ 652562 h 817512"/>
                    <a:gd name="connsiteX2" fmla="*/ 144033 w 1059187"/>
                    <a:gd name="connsiteY2" fmla="*/ 363414 h 817512"/>
                    <a:gd name="connsiteX3" fmla="*/ 694938 w 1059187"/>
                    <a:gd name="connsiteY3" fmla="*/ 308257 h 817512"/>
                    <a:gd name="connsiteX4" fmla="*/ 979465 w 1059187"/>
                    <a:gd name="connsiteY4" fmla="*/ 0 h 817512"/>
                    <a:gd name="connsiteX5" fmla="*/ 1004783 w 1059187"/>
                    <a:gd name="connsiteY5" fmla="*/ 44415 h 817512"/>
                    <a:gd name="connsiteX6" fmla="*/ 1059187 w 1059187"/>
                    <a:gd name="connsiteY6" fmla="*/ 44604 h 817512"/>
                    <a:gd name="connsiteX7" fmla="*/ 734357 w 1059187"/>
                    <a:gd name="connsiteY7" fmla="*/ 394612 h 817512"/>
                    <a:gd name="connsiteX8" fmla="*/ 209247 w 1059187"/>
                    <a:gd name="connsiteY8" fmla="*/ 431252 h 817512"/>
                    <a:gd name="connsiteX9" fmla="*/ 88722 w 1059187"/>
                    <a:gd name="connsiteY9" fmla="*/ 653144 h 817512"/>
                    <a:gd name="connsiteX10" fmla="*/ 93800 w 1059187"/>
                    <a:gd name="connsiteY10" fmla="*/ 811376 h 817512"/>
                    <a:gd name="connsiteX11" fmla="*/ 0 w 1059187"/>
                    <a:gd name="connsiteY11" fmla="*/ 802399 h 817512"/>
                    <a:gd name="connsiteX0" fmla="*/ 0 w 1059187"/>
                    <a:gd name="connsiteY0" fmla="*/ 802399 h 817512"/>
                    <a:gd name="connsiteX1" fmla="*/ 10867 w 1059187"/>
                    <a:gd name="connsiteY1" fmla="*/ 652562 h 817512"/>
                    <a:gd name="connsiteX2" fmla="*/ 144033 w 1059187"/>
                    <a:gd name="connsiteY2" fmla="*/ 363414 h 817512"/>
                    <a:gd name="connsiteX3" fmla="*/ 694938 w 1059187"/>
                    <a:gd name="connsiteY3" fmla="*/ 308257 h 817512"/>
                    <a:gd name="connsiteX4" fmla="*/ 979465 w 1059187"/>
                    <a:gd name="connsiteY4" fmla="*/ 0 h 817512"/>
                    <a:gd name="connsiteX5" fmla="*/ 1004783 w 1059187"/>
                    <a:gd name="connsiteY5" fmla="*/ 44415 h 817512"/>
                    <a:gd name="connsiteX6" fmla="*/ 1059187 w 1059187"/>
                    <a:gd name="connsiteY6" fmla="*/ 44604 h 817512"/>
                    <a:gd name="connsiteX7" fmla="*/ 734357 w 1059187"/>
                    <a:gd name="connsiteY7" fmla="*/ 394612 h 817512"/>
                    <a:gd name="connsiteX8" fmla="*/ 209247 w 1059187"/>
                    <a:gd name="connsiteY8" fmla="*/ 431252 h 817512"/>
                    <a:gd name="connsiteX9" fmla="*/ 88722 w 1059187"/>
                    <a:gd name="connsiteY9" fmla="*/ 653144 h 817512"/>
                    <a:gd name="connsiteX10" fmla="*/ 93800 w 1059187"/>
                    <a:gd name="connsiteY10" fmla="*/ 811376 h 817512"/>
                    <a:gd name="connsiteX11" fmla="*/ 0 w 1059187"/>
                    <a:gd name="connsiteY11" fmla="*/ 802399 h 81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9187" h="817512">
                      <a:moveTo>
                        <a:pt x="0" y="802399"/>
                      </a:moveTo>
                      <a:cubicBezTo>
                        <a:pt x="4615" y="688342"/>
                        <a:pt x="-2652" y="677297"/>
                        <a:pt x="10867" y="652562"/>
                      </a:cubicBezTo>
                      <a:cubicBezTo>
                        <a:pt x="13883" y="590894"/>
                        <a:pt x="30021" y="420798"/>
                        <a:pt x="144033" y="363414"/>
                      </a:cubicBezTo>
                      <a:cubicBezTo>
                        <a:pt x="258045" y="306030"/>
                        <a:pt x="555699" y="368826"/>
                        <a:pt x="694938" y="308257"/>
                      </a:cubicBezTo>
                      <a:cubicBezTo>
                        <a:pt x="834177" y="247688"/>
                        <a:pt x="913475" y="94473"/>
                        <a:pt x="979465" y="0"/>
                      </a:cubicBezTo>
                      <a:cubicBezTo>
                        <a:pt x="967824" y="21259"/>
                        <a:pt x="991496" y="36981"/>
                        <a:pt x="1004783" y="44415"/>
                      </a:cubicBezTo>
                      <a:cubicBezTo>
                        <a:pt x="1018070" y="51849"/>
                        <a:pt x="1045694" y="58524"/>
                        <a:pt x="1059187" y="44604"/>
                      </a:cubicBezTo>
                      <a:cubicBezTo>
                        <a:pt x="983095" y="167014"/>
                        <a:pt x="872230" y="339539"/>
                        <a:pt x="734357" y="394612"/>
                      </a:cubicBezTo>
                      <a:cubicBezTo>
                        <a:pt x="596484" y="449685"/>
                        <a:pt x="339704" y="381051"/>
                        <a:pt x="209247" y="431252"/>
                      </a:cubicBezTo>
                      <a:cubicBezTo>
                        <a:pt x="78790" y="481453"/>
                        <a:pt x="95268" y="613718"/>
                        <a:pt x="88722" y="653144"/>
                      </a:cubicBezTo>
                      <a:cubicBezTo>
                        <a:pt x="97250" y="673237"/>
                        <a:pt x="100732" y="707053"/>
                        <a:pt x="93800" y="811376"/>
                      </a:cubicBezTo>
                      <a:cubicBezTo>
                        <a:pt x="68447" y="817457"/>
                        <a:pt x="26688" y="824623"/>
                        <a:pt x="0" y="802399"/>
                      </a:cubicBezTo>
                      <a:close/>
                    </a:path>
                  </a:pathLst>
                </a:custGeom>
                <a:solidFill>
                  <a:srgbClr val="E7CD6F"/>
                </a:solidFill>
                <a:ln w="15875" cap="flat" cmpd="sng">
                  <a:solidFill>
                    <a:srgbClr val="C29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7" name="正方形/長方形 46"/>
            <p:cNvSpPr/>
            <p:nvPr/>
          </p:nvSpPr>
          <p:spPr>
            <a:xfrm>
              <a:off x="7571185" y="6395555"/>
              <a:ext cx="1413656" cy="307777"/>
            </a:xfrm>
            <a:prstGeom prst="rect">
              <a:avLst/>
            </a:prstGeom>
          </p:spPr>
          <p:txBody>
            <a:bodyPr wrap="square" anchor="ctr" anchorCtr="1">
              <a:spAutoFit/>
            </a:bodyPr>
            <a:lstStyle/>
            <a:p>
              <a:pPr algn="ctr"/>
              <a:r>
                <a:rPr lang="ja-JP" altLang="en-US" sz="1400" dirty="0">
                  <a:effectLst>
                    <a:glow rad="203200">
                      <a:schemeClr val="bg1"/>
                    </a:glow>
                  </a:effectLst>
                </a:rPr>
                <a:t>多分こんな感じ</a:t>
              </a:r>
            </a:p>
          </p:txBody>
        </p:sp>
      </p:grpSp>
    </p:spTree>
    <p:extLst>
      <p:ext uri="{BB962C8B-B14F-4D97-AF65-F5344CB8AC3E}">
        <p14:creationId xmlns:p14="http://schemas.microsoft.com/office/powerpoint/2010/main" val="2698598377"/>
      </p:ext>
    </p:extLst>
  </p:cSld>
  <p:clrMapOvr>
    <a:masterClrMapping/>
  </p:clrMapOvr>
</p:sld>
</file>

<file path=ppt/theme/theme1.xml><?xml version="1.0" encoding="utf-8"?>
<a:theme xmlns:a="http://schemas.openxmlformats.org/drawingml/2006/main" name="PowerPointマスター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cap="rnd">
          <a:solidFill>
            <a:srgbClr val="FF3399">
              <a:alpha val="49804"/>
            </a:srgb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chemeClr val="tx1"/>
          </a:solidFill>
          <a:headEnd type="none"/>
          <a:tailEnd type="none"/>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PowerPointマスター1</Template>
  <TotalTime>0</TotalTime>
  <Words>2954</Words>
  <Application>Microsoft Office PowerPoint</Application>
  <PresentationFormat>画面に合わせる (4:3)</PresentationFormat>
  <Paragraphs>566</Paragraphs>
  <Slides>42</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42</vt:i4>
      </vt:variant>
    </vt:vector>
  </HeadingPairs>
  <TitlesOfParts>
    <vt:vector size="51" baseType="lpstr">
      <vt:lpstr>宋体</vt:lpstr>
      <vt:lpstr>Cambria Math</vt:lpstr>
      <vt:lpstr>HGS創英角ﾎﾟｯﾌﾟ体</vt:lpstr>
      <vt:lpstr>Arial</vt:lpstr>
      <vt:lpstr>新細明體</vt:lpstr>
      <vt:lpstr>Arial</vt:lpstr>
      <vt:lpstr>ＭＳ Ｐゴシック</vt:lpstr>
      <vt:lpstr>Calibri</vt:lpstr>
      <vt:lpstr>PowerPointマスター1</vt:lpstr>
      <vt:lpstr>イラスト作成</vt:lpstr>
      <vt:lpstr>数式</vt:lpstr>
      <vt:lpstr>数式</vt:lpstr>
      <vt:lpstr>引用</vt:lpstr>
      <vt:lpstr>説明</vt:lpstr>
      <vt:lpstr>主張</vt:lpstr>
      <vt:lpstr>ふきだし</vt:lpstr>
      <vt:lpstr>矢印</vt:lpstr>
      <vt:lpstr>実験の紹介</vt:lpstr>
      <vt:lpstr>イラスト</vt:lpstr>
      <vt:lpstr>１㎥</vt:lpstr>
      <vt:lpstr>人間と空気を1℃冷やす</vt:lpstr>
      <vt:lpstr>人間を1℃冷やす</vt:lpstr>
      <vt:lpstr>食べたカロリー発熱を冷やすには</vt:lpstr>
      <vt:lpstr>ご飯イラスト</vt:lpstr>
      <vt:lpstr>呼吸による蒸発熱</vt:lpstr>
      <vt:lpstr>考察</vt:lpstr>
      <vt:lpstr>ぬれた服は冷たい</vt:lpstr>
      <vt:lpstr>水分子が水面に飛び込む数</vt:lpstr>
      <vt:lpstr>モデル</vt:lpstr>
      <vt:lpstr>凝縮係数 α を昇華熱から予測</vt:lpstr>
      <vt:lpstr>凝縮係数 α を昇華熱から予測</vt:lpstr>
      <vt:lpstr>凝集係数 α を昇華熱から予測</vt:lpstr>
      <vt:lpstr>蒸発頻度の計算法を評価</vt:lpstr>
      <vt:lpstr>作図</vt:lpstr>
      <vt:lpstr>空気分子</vt:lpstr>
      <vt:lpstr>空気の密度</vt:lpstr>
      <vt:lpstr>平均自由行程</vt:lpstr>
      <vt:lpstr>サトイモの葉</vt:lpstr>
      <vt:lpstr>結晶の格子振動</vt:lpstr>
      <vt:lpstr>結晶を面の集合と考える</vt:lpstr>
      <vt:lpstr>結晶を面の集合と考える</vt:lpstr>
      <vt:lpstr>結晶面の変位　（1列あたり）</vt:lpstr>
      <vt:lpstr>運動方程式</vt:lpstr>
      <vt:lpstr>グラフ、表</vt:lpstr>
      <vt:lpstr>グラフ</vt:lpstr>
      <vt:lpstr>表</vt:lpstr>
      <vt:lpstr>グラフ</vt:lpstr>
      <vt:lpstr>フーリエ級数展開</vt:lpstr>
      <vt:lpstr>フーリエ級数展開</vt:lpstr>
      <vt:lpstr>拡散方程式を解く</vt:lpstr>
      <vt:lpstr>運動方程式の解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2019-11-22T05:32:37Z</dcterms:created>
  <dcterms:modified xsi:type="dcterms:W3CDTF">2019-11-23T06:50:29Z</dcterms:modified>
</cp:coreProperties>
</file>